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39EB-4072-4A53-8314-8C6B0067D68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4CD3D94-1AFF-44F7-93A6-7E8713F2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7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39EB-4072-4A53-8314-8C6B0067D68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CD3D94-1AFF-44F7-93A6-7E8713F2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9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39EB-4072-4A53-8314-8C6B0067D68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CD3D94-1AFF-44F7-93A6-7E8713F2A5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790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39EB-4072-4A53-8314-8C6B0067D68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CD3D94-1AFF-44F7-93A6-7E8713F2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58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39EB-4072-4A53-8314-8C6B0067D68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CD3D94-1AFF-44F7-93A6-7E8713F2A5C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2410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39EB-4072-4A53-8314-8C6B0067D68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CD3D94-1AFF-44F7-93A6-7E8713F2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72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39EB-4072-4A53-8314-8C6B0067D68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D3D94-1AFF-44F7-93A6-7E8713F2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91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39EB-4072-4A53-8314-8C6B0067D68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D3D94-1AFF-44F7-93A6-7E8713F2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6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39EB-4072-4A53-8314-8C6B0067D68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D3D94-1AFF-44F7-93A6-7E8713F2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39EB-4072-4A53-8314-8C6B0067D68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CD3D94-1AFF-44F7-93A6-7E8713F2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39EB-4072-4A53-8314-8C6B0067D68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4CD3D94-1AFF-44F7-93A6-7E8713F2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0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39EB-4072-4A53-8314-8C6B0067D68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4CD3D94-1AFF-44F7-93A6-7E8713F2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4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39EB-4072-4A53-8314-8C6B0067D68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D3D94-1AFF-44F7-93A6-7E8713F2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3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39EB-4072-4A53-8314-8C6B0067D68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D3D94-1AFF-44F7-93A6-7E8713F2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2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39EB-4072-4A53-8314-8C6B0067D68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D3D94-1AFF-44F7-93A6-7E8713F2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4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39EB-4072-4A53-8314-8C6B0067D68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CD3D94-1AFF-44F7-93A6-7E8713F2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0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239EB-4072-4A53-8314-8C6B0067D68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4CD3D94-1AFF-44F7-93A6-7E8713F2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4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6287" y="2560596"/>
            <a:ext cx="3968341" cy="1352006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latin typeface="Britannic Bold" panose="020B0903060703020204" pitchFamily="34" charset="0"/>
                <a:cs typeface="Arial" panose="020B0604020202020204" pitchFamily="34" charset="0"/>
              </a:rPr>
              <a:t>BRIDGE</a:t>
            </a:r>
            <a:endParaRPr lang="en-US" sz="8000" b="1" dirty="0">
              <a:latin typeface="Britannic Bold" panose="020B0903060703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094" y="2309770"/>
            <a:ext cx="1852193" cy="18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1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496" y="396213"/>
            <a:ext cx="8911687" cy="747490"/>
          </a:xfrm>
        </p:spPr>
        <p:txBody>
          <a:bodyPr/>
          <a:lstStyle/>
          <a:p>
            <a:pPr algn="ctr"/>
            <a:r>
              <a:rPr lang="en-US" dirty="0" smtClean="0"/>
              <a:t>Voice Support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899" y="1243583"/>
            <a:ext cx="2961093" cy="52641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003" y="1243584"/>
            <a:ext cx="2957513" cy="52578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373087" y="3840480"/>
            <a:ext cx="1609344" cy="6309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179198">
            <a:off x="5449338" y="2848355"/>
            <a:ext cx="2184004" cy="429768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47488" y="2423160"/>
            <a:ext cx="393192" cy="4389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9383204" y="4471416"/>
            <a:ext cx="2271435" cy="1152144"/>
          </a:xfrm>
          <a:prstGeom prst="wedgeEllipseCallout">
            <a:avLst>
              <a:gd name="adj1" fmla="val -61883"/>
              <a:gd name="adj2" fmla="val -8042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What is happening?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2354"/>
          </a:xfrm>
        </p:spPr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Android Studio</a:t>
            </a:r>
          </a:p>
          <a:p>
            <a:r>
              <a:rPr lang="en-US" sz="2800" dirty="0" smtClean="0"/>
              <a:t>Firebase</a:t>
            </a:r>
          </a:p>
          <a:p>
            <a:r>
              <a:rPr lang="en-US" sz="2800" dirty="0" err="1" smtClean="0"/>
              <a:t>Yandex</a:t>
            </a:r>
            <a:r>
              <a:rPr lang="en-US" sz="2800" dirty="0" smtClean="0"/>
              <a:t> API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890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346"/>
          </a:xfrm>
        </p:spPr>
        <p:txBody>
          <a:bodyPr/>
          <a:lstStyle/>
          <a:p>
            <a:pPr algn="ctr"/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75104"/>
            <a:ext cx="8915400" cy="44116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Broadcast Feature could be added so that the attendees can subscribe to the required list and can receive important messages from the event managers in their preferred language.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290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204" y="2754662"/>
            <a:ext cx="8911687" cy="1588738"/>
          </a:xfrm>
        </p:spPr>
        <p:txBody>
          <a:bodyPr>
            <a:normAutofit/>
          </a:bodyPr>
          <a:lstStyle/>
          <a:p>
            <a:pPr algn="ctr"/>
            <a:r>
              <a:rPr lang="en-US" sz="9800" dirty="0" smtClean="0"/>
              <a:t>FEEDBACK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2328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Project by:</a:t>
            </a:r>
          </a:p>
          <a:p>
            <a:r>
              <a:rPr lang="en-US" sz="2000" dirty="0" err="1" smtClean="0"/>
              <a:t>Shubhpreet</a:t>
            </a:r>
            <a:r>
              <a:rPr lang="en-US" sz="2000" dirty="0" smtClean="0"/>
              <a:t> Kaur</a:t>
            </a:r>
          </a:p>
          <a:p>
            <a:r>
              <a:rPr lang="en-US" sz="2000" dirty="0" err="1" smtClean="0"/>
              <a:t>Tanmay</a:t>
            </a:r>
            <a:r>
              <a:rPr lang="en-US" sz="2000" dirty="0" smtClean="0"/>
              <a:t> Singh</a:t>
            </a:r>
          </a:p>
          <a:p>
            <a:r>
              <a:rPr lang="en-US" sz="2000" dirty="0" err="1" smtClean="0"/>
              <a:t>Taranjot</a:t>
            </a:r>
            <a:r>
              <a:rPr lang="en-US" sz="2000" dirty="0" smtClean="0"/>
              <a:t> Singh</a:t>
            </a:r>
          </a:p>
          <a:p>
            <a:r>
              <a:rPr lang="en-US" sz="2000" dirty="0" smtClean="0"/>
              <a:t>Vaishali Gupta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111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72155"/>
            <a:ext cx="8911687" cy="656051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42010"/>
            <a:ext cx="8915400" cy="3969211"/>
          </a:xfrm>
        </p:spPr>
        <p:txBody>
          <a:bodyPr/>
          <a:lstStyle/>
          <a:p>
            <a:r>
              <a:rPr lang="en-US" sz="3600" dirty="0" smtClean="0"/>
              <a:t>Event Mobility Hack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Create </a:t>
            </a:r>
            <a:r>
              <a:rPr lang="en-US" sz="2800" dirty="0"/>
              <a:t>and bundle new technology and smart </a:t>
            </a:r>
            <a:r>
              <a:rPr lang="en-US" sz="2800" dirty="0" smtClean="0"/>
              <a:t>	mobility </a:t>
            </a:r>
            <a:r>
              <a:rPr lang="en-US" sz="2800" dirty="0"/>
              <a:t>services to make it easier for event </a:t>
            </a:r>
            <a:r>
              <a:rPr lang="en-US" sz="2800" dirty="0" smtClean="0"/>
              <a:t>	attendees </a:t>
            </a:r>
            <a:r>
              <a:rPr lang="en-US" sz="2800" dirty="0"/>
              <a:t>to reach events and move around </a:t>
            </a:r>
            <a:r>
              <a:rPr lang="en-US" sz="2800" dirty="0" smtClean="0"/>
              <a:t>	the </a:t>
            </a:r>
            <a:r>
              <a:rPr lang="en-US" sz="2800" dirty="0"/>
              <a:t>city during events and travel home happily</a:t>
            </a:r>
            <a:r>
              <a:rPr lang="en-US" sz="2800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Whenever a large scale event is organized, people from different linguistic backgrounds are expected to attend. </a:t>
            </a:r>
          </a:p>
          <a:p>
            <a:r>
              <a:rPr lang="en-US" sz="2400" dirty="0" smtClean="0"/>
              <a:t>This creates a problem for the event organizers, as communication gap is the first barrier which is encountered in the smooth functioning of the event.</a:t>
            </a:r>
          </a:p>
          <a:p>
            <a:r>
              <a:rPr lang="en-US" sz="2400" dirty="0" smtClean="0"/>
              <a:t>They are not able to successfully convey the instructions nor are the attendees able to understand them.</a:t>
            </a:r>
          </a:p>
          <a:p>
            <a:r>
              <a:rPr lang="en-US" sz="2400" dirty="0" smtClean="0"/>
              <a:t>This leads to an increase in the difficulties of the attendees too.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917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During the event, our solution will </a:t>
            </a:r>
            <a:r>
              <a:rPr lang="en-US" sz="2400" dirty="0"/>
              <a:t>enhance the event </a:t>
            </a:r>
            <a:r>
              <a:rPr lang="en-US" sz="2400" dirty="0" smtClean="0"/>
              <a:t>experience.</a:t>
            </a:r>
          </a:p>
          <a:p>
            <a:r>
              <a:rPr lang="en-US" sz="2400" dirty="0" smtClean="0"/>
              <a:t>Our app will provide a platform for the event organizers as well as the attendees, to “Bridge” this communication gap.</a:t>
            </a:r>
          </a:p>
          <a:p>
            <a:r>
              <a:rPr lang="en-US" sz="2400" dirty="0" smtClean="0"/>
              <a:t>This would lead to smooth functioning of the event and help the </a:t>
            </a:r>
            <a:r>
              <a:rPr lang="en-US" sz="2400" dirty="0"/>
              <a:t>attendees reach events and move </a:t>
            </a:r>
            <a:r>
              <a:rPr lang="en-US" sz="2400" dirty="0" smtClean="0"/>
              <a:t>around.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385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BRIDGE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517" y="1516825"/>
            <a:ext cx="2590502" cy="4605337"/>
          </a:xfrm>
        </p:spPr>
      </p:pic>
    </p:spTree>
    <p:extLst>
      <p:ext uri="{BB962C8B-B14F-4D97-AF65-F5344CB8AC3E}">
        <p14:creationId xmlns:p14="http://schemas.microsoft.com/office/powerpoint/2010/main" val="269386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213" y="285782"/>
            <a:ext cx="8911687" cy="6103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Login Screens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45" y="1234440"/>
            <a:ext cx="2823780" cy="50200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711" y="1214457"/>
            <a:ext cx="2846262" cy="50600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987" y="1234440"/>
            <a:ext cx="2846261" cy="506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86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Chat Screen (1</a:t>
            </a:r>
            <a:r>
              <a:rPr lang="en-US" baseline="30000" dirty="0" smtClean="0"/>
              <a:t>st</a:t>
            </a:r>
            <a:r>
              <a:rPr lang="en-US" dirty="0" smtClean="0"/>
              <a:t> Phone)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38" y="1534545"/>
            <a:ext cx="2863628" cy="509089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83" y="1539875"/>
            <a:ext cx="2860631" cy="508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7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477" y="249206"/>
            <a:ext cx="8911687" cy="6103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Chat Screen (2</a:t>
            </a:r>
            <a:r>
              <a:rPr lang="en-US" baseline="30000" dirty="0" smtClean="0"/>
              <a:t>nd</a:t>
            </a:r>
            <a:r>
              <a:rPr lang="en-US" dirty="0" smtClean="0"/>
              <a:t> Phone)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608" y="951292"/>
            <a:ext cx="3222102" cy="5728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414" y="951292"/>
            <a:ext cx="3222102" cy="572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4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637" y="395510"/>
            <a:ext cx="8911687" cy="756634"/>
          </a:xfrm>
        </p:spPr>
        <p:txBody>
          <a:bodyPr/>
          <a:lstStyle/>
          <a:p>
            <a:pPr algn="ctr"/>
            <a:r>
              <a:rPr lang="en-US" dirty="0" smtClean="0"/>
              <a:t>Guest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580" y="1380744"/>
            <a:ext cx="2756315" cy="49001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856" y="1380744"/>
            <a:ext cx="2756316" cy="490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1790</TotalTime>
  <Words>215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Britannic Bold</vt:lpstr>
      <vt:lpstr>Century Gothic</vt:lpstr>
      <vt:lpstr>Wingdings 3</vt:lpstr>
      <vt:lpstr>Wisp</vt:lpstr>
      <vt:lpstr>BRIDGE</vt:lpstr>
      <vt:lpstr>PROBLEM STATEMENT</vt:lpstr>
      <vt:lpstr>CURRENT SCENARIO</vt:lpstr>
      <vt:lpstr>SOLUTION</vt:lpstr>
      <vt:lpstr>BRIDGE</vt:lpstr>
      <vt:lpstr>Login Screens</vt:lpstr>
      <vt:lpstr>Chat Screen (1st Phone)</vt:lpstr>
      <vt:lpstr>Chat Screen (2nd Phone)</vt:lpstr>
      <vt:lpstr>Guest Screen</vt:lpstr>
      <vt:lpstr>Voice Support</vt:lpstr>
      <vt:lpstr>Technologies Used</vt:lpstr>
      <vt:lpstr>Future Scope</vt:lpstr>
      <vt:lpstr>FEEDBACK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</dc:title>
  <dc:creator>Vaishali Gupta</dc:creator>
  <cp:lastModifiedBy>Vaishali Gupta</cp:lastModifiedBy>
  <cp:revision>17</cp:revision>
  <dcterms:created xsi:type="dcterms:W3CDTF">2018-04-22T00:32:20Z</dcterms:created>
  <dcterms:modified xsi:type="dcterms:W3CDTF">2018-04-23T06:22:55Z</dcterms:modified>
</cp:coreProperties>
</file>