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146847064" r:id="rId7"/>
    <p:sldId id="2146847065" r:id="rId8"/>
    <p:sldId id="2146847066" r:id="rId9"/>
    <p:sldId id="214684706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CCCCC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shaliTrama?tab=repositori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842132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Vaishali Trama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Vaishali Trama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Kasturba DSEU Pitampura Campus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BCA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515D5-8876-923E-791C-A409D5981CF6}"/>
              </a:ext>
            </a:extLst>
          </p:cNvPr>
          <p:cNvSpPr txBox="1"/>
          <p:nvPr/>
        </p:nvSpPr>
        <p:spPr>
          <a:xfrm>
            <a:off x="8929590" y="4389135"/>
            <a:ext cx="2420582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sym typeface="Fira Sans Extra Condensed"/>
              </a:rPr>
              <a:t>Multi-layer Protection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Adding multiple passcodes or biometric authentication for decryption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79FB46-E501-7C98-2D40-C7CC901E375C}"/>
              </a:ext>
            </a:extLst>
          </p:cNvPr>
          <p:cNvGrpSpPr/>
          <p:nvPr/>
        </p:nvGrpSpPr>
        <p:grpSpPr>
          <a:xfrm>
            <a:off x="3035322" y="2263680"/>
            <a:ext cx="5982517" cy="3763306"/>
            <a:chOff x="3035322" y="2263680"/>
            <a:chExt cx="5982517" cy="37633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675041A-9030-9188-29DD-67DB700C6E59}"/>
                </a:ext>
              </a:extLst>
            </p:cNvPr>
            <p:cNvSpPr/>
            <p:nvPr/>
          </p:nvSpPr>
          <p:spPr>
            <a:xfrm>
              <a:off x="5188823" y="4326292"/>
              <a:ext cx="255683" cy="115702"/>
            </a:xfrm>
            <a:custGeom>
              <a:avLst/>
              <a:gdLst>
                <a:gd name="connsiteX0" fmla="*/ 0 w 178277"/>
                <a:gd name="connsiteY0" fmla="*/ 0 h 80673"/>
                <a:gd name="connsiteX1" fmla="*/ 178278 w 178277"/>
                <a:gd name="connsiteY1" fmla="*/ 0 h 80673"/>
                <a:gd name="connsiteX2" fmla="*/ 178278 w 178277"/>
                <a:gd name="connsiteY2" fmla="*/ 80673 h 80673"/>
                <a:gd name="connsiteX3" fmla="*/ 0 w 178277"/>
                <a:gd name="connsiteY3" fmla="*/ 80673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77" h="80673">
                  <a:moveTo>
                    <a:pt x="0" y="0"/>
                  </a:moveTo>
                  <a:lnTo>
                    <a:pt x="178278" y="0"/>
                  </a:lnTo>
                  <a:lnTo>
                    <a:pt x="178278" y="80673"/>
                  </a:lnTo>
                  <a:lnTo>
                    <a:pt x="0" y="80673"/>
                  </a:lnTo>
                  <a:close/>
                </a:path>
              </a:pathLst>
            </a:custGeom>
            <a:solidFill>
              <a:srgbClr val="AFBDC4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D9C7A7-B650-9FC5-8A73-51EF1E45AFE4}"/>
                </a:ext>
              </a:extLst>
            </p:cNvPr>
            <p:cNvSpPr/>
            <p:nvPr/>
          </p:nvSpPr>
          <p:spPr>
            <a:xfrm>
              <a:off x="5188823" y="2967164"/>
              <a:ext cx="1670877" cy="1359126"/>
            </a:xfrm>
            <a:custGeom>
              <a:avLst/>
              <a:gdLst>
                <a:gd name="connsiteX0" fmla="*/ 1165031 w 1165031"/>
                <a:gd name="connsiteY0" fmla="*/ 582371 h 947661"/>
                <a:gd name="connsiteX1" fmla="*/ 582516 w 1165031"/>
                <a:gd name="connsiteY1" fmla="*/ -145 h 947661"/>
                <a:gd name="connsiteX2" fmla="*/ 0 w 1165031"/>
                <a:gd name="connsiteY2" fmla="*/ 582371 h 947661"/>
                <a:gd name="connsiteX3" fmla="*/ 0 w 1165031"/>
                <a:gd name="connsiteY3" fmla="*/ 947517 h 947661"/>
                <a:gd name="connsiteX4" fmla="*/ 178278 w 1165031"/>
                <a:gd name="connsiteY4" fmla="*/ 947517 h 947661"/>
                <a:gd name="connsiteX5" fmla="*/ 178278 w 1165031"/>
                <a:gd name="connsiteY5" fmla="*/ 582371 h 947661"/>
                <a:gd name="connsiteX6" fmla="*/ 582516 w 1165031"/>
                <a:gd name="connsiteY6" fmla="*/ 178133 h 947661"/>
                <a:gd name="connsiteX7" fmla="*/ 986753 w 1165031"/>
                <a:gd name="connsiteY7" fmla="*/ 582371 h 947661"/>
                <a:gd name="connsiteX8" fmla="*/ 986753 w 1165031"/>
                <a:gd name="connsiteY8" fmla="*/ 947517 h 947661"/>
                <a:gd name="connsiteX9" fmla="*/ 1165031 w 1165031"/>
                <a:gd name="connsiteY9" fmla="*/ 947517 h 94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5031" h="947661">
                  <a:moveTo>
                    <a:pt x="1165031" y="582371"/>
                  </a:moveTo>
                  <a:cubicBezTo>
                    <a:pt x="1165031" y="260661"/>
                    <a:pt x="904225" y="-145"/>
                    <a:pt x="582516" y="-145"/>
                  </a:cubicBezTo>
                  <a:cubicBezTo>
                    <a:pt x="260806" y="-145"/>
                    <a:pt x="0" y="260661"/>
                    <a:pt x="0" y="582371"/>
                  </a:cubicBezTo>
                  <a:lnTo>
                    <a:pt x="0" y="947517"/>
                  </a:lnTo>
                  <a:lnTo>
                    <a:pt x="178278" y="947517"/>
                  </a:lnTo>
                  <a:lnTo>
                    <a:pt x="178278" y="582371"/>
                  </a:lnTo>
                  <a:cubicBezTo>
                    <a:pt x="178278" y="359112"/>
                    <a:pt x="359257" y="178133"/>
                    <a:pt x="582516" y="178133"/>
                  </a:cubicBezTo>
                  <a:cubicBezTo>
                    <a:pt x="805774" y="178133"/>
                    <a:pt x="986753" y="359112"/>
                    <a:pt x="986753" y="582371"/>
                  </a:cubicBezTo>
                  <a:lnTo>
                    <a:pt x="986753" y="947517"/>
                  </a:lnTo>
                  <a:lnTo>
                    <a:pt x="1165031" y="947517"/>
                  </a:lnTo>
                  <a:close/>
                </a:path>
              </a:pathLst>
            </a:custGeom>
            <a:solidFill>
              <a:srgbClr val="CED7DB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61AFD24-286C-3A33-D8A3-696FDA91E5D8}"/>
                </a:ext>
              </a:extLst>
            </p:cNvPr>
            <p:cNvSpPr/>
            <p:nvPr/>
          </p:nvSpPr>
          <p:spPr>
            <a:xfrm>
              <a:off x="6604014" y="4315829"/>
              <a:ext cx="255683" cy="115702"/>
            </a:xfrm>
            <a:custGeom>
              <a:avLst/>
              <a:gdLst>
                <a:gd name="connsiteX0" fmla="*/ 0 w 178277"/>
                <a:gd name="connsiteY0" fmla="*/ 0 h 80673"/>
                <a:gd name="connsiteX1" fmla="*/ 178278 w 178277"/>
                <a:gd name="connsiteY1" fmla="*/ 0 h 80673"/>
                <a:gd name="connsiteX2" fmla="*/ 178278 w 178277"/>
                <a:gd name="connsiteY2" fmla="*/ 80673 h 80673"/>
                <a:gd name="connsiteX3" fmla="*/ 0 w 178277"/>
                <a:gd name="connsiteY3" fmla="*/ 80673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77" h="80673">
                  <a:moveTo>
                    <a:pt x="0" y="0"/>
                  </a:moveTo>
                  <a:lnTo>
                    <a:pt x="178278" y="0"/>
                  </a:lnTo>
                  <a:lnTo>
                    <a:pt x="178278" y="80673"/>
                  </a:lnTo>
                  <a:lnTo>
                    <a:pt x="0" y="80673"/>
                  </a:lnTo>
                  <a:close/>
                </a:path>
              </a:pathLst>
            </a:custGeom>
            <a:solidFill>
              <a:srgbClr val="AFBDC4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372FA-5218-0925-C937-608CDCD598C1}"/>
                </a:ext>
              </a:extLst>
            </p:cNvPr>
            <p:cNvSpPr/>
            <p:nvPr/>
          </p:nvSpPr>
          <p:spPr>
            <a:xfrm>
              <a:off x="5126865" y="4441992"/>
              <a:ext cx="907037" cy="1584992"/>
            </a:xfrm>
            <a:custGeom>
              <a:avLst/>
              <a:gdLst>
                <a:gd name="connsiteX0" fmla="*/ 0 w 632438"/>
                <a:gd name="connsiteY0" fmla="*/ 0 h 1105148"/>
                <a:gd name="connsiteX1" fmla="*/ 632439 w 632438"/>
                <a:gd name="connsiteY1" fmla="*/ 0 h 1105148"/>
                <a:gd name="connsiteX2" fmla="*/ 632439 w 632438"/>
                <a:gd name="connsiteY2" fmla="*/ 1105149 h 1105148"/>
                <a:gd name="connsiteX3" fmla="*/ 0 w 632438"/>
                <a:gd name="connsiteY3" fmla="*/ 1105149 h 110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38" h="1105148">
                  <a:moveTo>
                    <a:pt x="0" y="0"/>
                  </a:moveTo>
                  <a:lnTo>
                    <a:pt x="632439" y="0"/>
                  </a:lnTo>
                  <a:lnTo>
                    <a:pt x="632439" y="1105149"/>
                  </a:lnTo>
                  <a:lnTo>
                    <a:pt x="0" y="1105149"/>
                  </a:lnTo>
                  <a:close/>
                </a:path>
              </a:pathLst>
            </a:custGeom>
            <a:solidFill>
              <a:srgbClr val="FEB64D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0B159DE-CEE6-D595-FD3D-E6D6DB94B0DE}"/>
                </a:ext>
              </a:extLst>
            </p:cNvPr>
            <p:cNvSpPr/>
            <p:nvPr/>
          </p:nvSpPr>
          <p:spPr>
            <a:xfrm>
              <a:off x="6033901" y="4441993"/>
              <a:ext cx="887753" cy="1584993"/>
            </a:xfrm>
            <a:custGeom>
              <a:avLst/>
              <a:gdLst>
                <a:gd name="connsiteX0" fmla="*/ 0 w 618992"/>
                <a:gd name="connsiteY0" fmla="*/ 0 h 1105148"/>
                <a:gd name="connsiteX1" fmla="*/ 618993 w 618992"/>
                <a:gd name="connsiteY1" fmla="*/ 0 h 1105148"/>
                <a:gd name="connsiteX2" fmla="*/ 618993 w 618992"/>
                <a:gd name="connsiteY2" fmla="*/ 1105149 h 1105148"/>
                <a:gd name="connsiteX3" fmla="*/ 0 w 618992"/>
                <a:gd name="connsiteY3" fmla="*/ 1105149 h 1105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992" h="1105148">
                  <a:moveTo>
                    <a:pt x="0" y="0"/>
                  </a:moveTo>
                  <a:lnTo>
                    <a:pt x="618993" y="0"/>
                  </a:lnTo>
                  <a:lnTo>
                    <a:pt x="618993" y="1105149"/>
                  </a:lnTo>
                  <a:lnTo>
                    <a:pt x="0" y="1105149"/>
                  </a:lnTo>
                  <a:close/>
                </a:path>
              </a:pathLst>
            </a:custGeom>
            <a:solidFill>
              <a:srgbClr val="FEA626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62C3FF-C470-5C4F-CD9A-0CCC9F6A004C}"/>
                </a:ext>
              </a:extLst>
            </p:cNvPr>
            <p:cNvSpPr/>
            <p:nvPr/>
          </p:nvSpPr>
          <p:spPr>
            <a:xfrm>
              <a:off x="6060863" y="5041747"/>
              <a:ext cx="43564" cy="213724"/>
            </a:xfrm>
            <a:custGeom>
              <a:avLst/>
              <a:gdLst>
                <a:gd name="connsiteX0" fmla="*/ 25522 w 30376"/>
                <a:gd name="connsiteY0" fmla="*/ 149021 h 149021"/>
                <a:gd name="connsiteX1" fmla="*/ 30377 w 30376"/>
                <a:gd name="connsiteY1" fmla="*/ 149021 h 149021"/>
                <a:gd name="connsiteX2" fmla="*/ 4855 w 30376"/>
                <a:gd name="connsiteY2" fmla="*/ 0 h 149021"/>
                <a:gd name="connsiteX3" fmla="*/ 0 w 30376"/>
                <a:gd name="connsiteY3" fmla="*/ 0 h 149021"/>
                <a:gd name="connsiteX4" fmla="*/ 25522 w 30376"/>
                <a:gd name="connsiteY4" fmla="*/ 149021 h 14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6" h="149021">
                  <a:moveTo>
                    <a:pt x="25522" y="149021"/>
                  </a:moveTo>
                  <a:lnTo>
                    <a:pt x="30377" y="149021"/>
                  </a:lnTo>
                  <a:lnTo>
                    <a:pt x="4855" y="0"/>
                  </a:lnTo>
                  <a:lnTo>
                    <a:pt x="0" y="0"/>
                  </a:lnTo>
                  <a:lnTo>
                    <a:pt x="25522" y="149021"/>
                  </a:lnTo>
                  <a:close/>
                </a:path>
              </a:pathLst>
            </a:custGeom>
            <a:solidFill>
              <a:srgbClr val="EE6C00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8FDBAA-D9B1-A5B4-E296-B491C3A4E23D}"/>
                </a:ext>
              </a:extLst>
            </p:cNvPr>
            <p:cNvSpPr/>
            <p:nvPr/>
          </p:nvSpPr>
          <p:spPr>
            <a:xfrm>
              <a:off x="5944269" y="5041747"/>
              <a:ext cx="43388" cy="213724"/>
            </a:xfrm>
            <a:custGeom>
              <a:avLst/>
              <a:gdLst>
                <a:gd name="connsiteX0" fmla="*/ 25522 w 30252"/>
                <a:gd name="connsiteY0" fmla="*/ 0 h 149021"/>
                <a:gd name="connsiteX1" fmla="*/ 0 w 30252"/>
                <a:gd name="connsiteY1" fmla="*/ 149021 h 149021"/>
                <a:gd name="connsiteX2" fmla="*/ 4731 w 30252"/>
                <a:gd name="connsiteY2" fmla="*/ 149021 h 149021"/>
                <a:gd name="connsiteX3" fmla="*/ 30252 w 30252"/>
                <a:gd name="connsiteY3" fmla="*/ 0 h 149021"/>
                <a:gd name="connsiteX4" fmla="*/ 25522 w 30252"/>
                <a:gd name="connsiteY4" fmla="*/ 0 h 14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2" h="149021">
                  <a:moveTo>
                    <a:pt x="25522" y="0"/>
                  </a:moveTo>
                  <a:lnTo>
                    <a:pt x="0" y="149021"/>
                  </a:lnTo>
                  <a:lnTo>
                    <a:pt x="4731" y="149021"/>
                  </a:lnTo>
                  <a:lnTo>
                    <a:pt x="30252" y="0"/>
                  </a:lnTo>
                  <a:lnTo>
                    <a:pt x="25522" y="0"/>
                  </a:lnTo>
                  <a:close/>
                </a:path>
              </a:pathLst>
            </a:custGeom>
            <a:solidFill>
              <a:srgbClr val="EE6C00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323302-67DF-8466-F925-20D34A61A458}"/>
                </a:ext>
              </a:extLst>
            </p:cNvPr>
            <p:cNvSpPr/>
            <p:nvPr/>
          </p:nvSpPr>
          <p:spPr>
            <a:xfrm>
              <a:off x="5772682" y="4688643"/>
              <a:ext cx="503333" cy="197477"/>
            </a:xfrm>
            <a:custGeom>
              <a:avLst/>
              <a:gdLst>
                <a:gd name="connsiteX0" fmla="*/ 123624 w 350953"/>
                <a:gd name="connsiteY0" fmla="*/ 27867 h 137692"/>
                <a:gd name="connsiteX1" fmla="*/ 227329 w 350953"/>
                <a:gd name="connsiteY1" fmla="*/ 27867 h 137692"/>
                <a:gd name="connsiteX2" fmla="*/ 349460 w 350953"/>
                <a:gd name="connsiteY2" fmla="*/ 137547 h 137692"/>
                <a:gd name="connsiteX3" fmla="*/ 350954 w 350953"/>
                <a:gd name="connsiteY3" fmla="*/ 123479 h 137692"/>
                <a:gd name="connsiteX4" fmla="*/ 227329 w 350953"/>
                <a:gd name="connsiteY4" fmla="*/ -145 h 137692"/>
                <a:gd name="connsiteX5" fmla="*/ 123624 w 350953"/>
                <a:gd name="connsiteY5" fmla="*/ -145 h 137692"/>
                <a:gd name="connsiteX6" fmla="*/ 0 w 350953"/>
                <a:gd name="connsiteY6" fmla="*/ 123479 h 137692"/>
                <a:gd name="connsiteX7" fmla="*/ 1369 w 350953"/>
                <a:gd name="connsiteY7" fmla="*/ 137547 h 137692"/>
                <a:gd name="connsiteX8" fmla="*/ 123624 w 350953"/>
                <a:gd name="connsiteY8" fmla="*/ 27867 h 13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0953" h="137692">
                  <a:moveTo>
                    <a:pt x="123624" y="27867"/>
                  </a:moveTo>
                  <a:lnTo>
                    <a:pt x="227329" y="27867"/>
                  </a:lnTo>
                  <a:cubicBezTo>
                    <a:pt x="290025" y="28004"/>
                    <a:pt x="342612" y="75225"/>
                    <a:pt x="349460" y="137547"/>
                  </a:cubicBezTo>
                  <a:cubicBezTo>
                    <a:pt x="350207" y="132891"/>
                    <a:pt x="350704" y="128198"/>
                    <a:pt x="350954" y="123479"/>
                  </a:cubicBezTo>
                  <a:cubicBezTo>
                    <a:pt x="350879" y="55231"/>
                    <a:pt x="295578" y="-82"/>
                    <a:pt x="227329" y="-145"/>
                  </a:cubicBezTo>
                  <a:lnTo>
                    <a:pt x="123624" y="-145"/>
                  </a:lnTo>
                  <a:cubicBezTo>
                    <a:pt x="55351" y="-145"/>
                    <a:pt x="0" y="55206"/>
                    <a:pt x="0" y="123479"/>
                  </a:cubicBezTo>
                  <a:cubicBezTo>
                    <a:pt x="199" y="128186"/>
                    <a:pt x="660" y="132891"/>
                    <a:pt x="1369" y="137547"/>
                  </a:cubicBezTo>
                  <a:cubicBezTo>
                    <a:pt x="8279" y="75200"/>
                    <a:pt x="60903" y="27991"/>
                    <a:pt x="123624" y="27867"/>
                  </a:cubicBezTo>
                  <a:close/>
                </a:path>
              </a:pathLst>
            </a:custGeom>
            <a:solidFill>
              <a:srgbClr val="E55100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22E6A4-0C75-F93E-D0E4-3C0EA70B9713}"/>
                </a:ext>
              </a:extLst>
            </p:cNvPr>
            <p:cNvSpPr/>
            <p:nvPr/>
          </p:nvSpPr>
          <p:spPr>
            <a:xfrm>
              <a:off x="5774169" y="4738463"/>
              <a:ext cx="500358" cy="569856"/>
            </a:xfrm>
            <a:custGeom>
              <a:avLst/>
              <a:gdLst>
                <a:gd name="connsiteX0" fmla="*/ 226292 w 348879"/>
                <a:gd name="connsiteY0" fmla="*/ 219786 h 397336"/>
                <a:gd name="connsiteX1" fmla="*/ 348186 w 348879"/>
                <a:gd name="connsiteY1" fmla="*/ 122443 h 397336"/>
                <a:gd name="connsiteX2" fmla="*/ 250830 w 348879"/>
                <a:gd name="connsiteY2" fmla="*/ 549 h 397336"/>
                <a:gd name="connsiteX3" fmla="*/ 226292 w 348879"/>
                <a:gd name="connsiteY3" fmla="*/ 549 h 397336"/>
                <a:gd name="connsiteX4" fmla="*/ 122587 w 348879"/>
                <a:gd name="connsiteY4" fmla="*/ 549 h 397336"/>
                <a:gd name="connsiteX5" fmla="*/ 694 w 348879"/>
                <a:gd name="connsiteY5" fmla="*/ 97892 h 397336"/>
                <a:gd name="connsiteX6" fmla="*/ 98049 w 348879"/>
                <a:gd name="connsiteY6" fmla="*/ 219786 h 397336"/>
                <a:gd name="connsiteX7" fmla="*/ 122587 w 348879"/>
                <a:gd name="connsiteY7" fmla="*/ 219786 h 397336"/>
                <a:gd name="connsiteX8" fmla="*/ 149479 w 348879"/>
                <a:gd name="connsiteY8" fmla="*/ 219786 h 397336"/>
                <a:gd name="connsiteX9" fmla="*/ 144748 w 348879"/>
                <a:gd name="connsiteY9" fmla="*/ 247797 h 397336"/>
                <a:gd name="connsiteX10" fmla="*/ 149479 w 348879"/>
                <a:gd name="connsiteY10" fmla="*/ 247797 h 397336"/>
                <a:gd name="connsiteX11" fmla="*/ 124579 w 348879"/>
                <a:gd name="connsiteY11" fmla="*/ 397192 h 397336"/>
                <a:gd name="connsiteX12" fmla="*/ 226666 w 348879"/>
                <a:gd name="connsiteY12" fmla="*/ 397192 h 397336"/>
                <a:gd name="connsiteX13" fmla="*/ 201767 w 348879"/>
                <a:gd name="connsiteY13" fmla="*/ 247797 h 397336"/>
                <a:gd name="connsiteX14" fmla="*/ 206622 w 348879"/>
                <a:gd name="connsiteY14" fmla="*/ 247797 h 397336"/>
                <a:gd name="connsiteX15" fmla="*/ 201767 w 348879"/>
                <a:gd name="connsiteY15" fmla="*/ 219786 h 3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8879" h="397336">
                  <a:moveTo>
                    <a:pt x="226292" y="219786"/>
                  </a:moveTo>
                  <a:cubicBezTo>
                    <a:pt x="286835" y="226558"/>
                    <a:pt x="341401" y="182985"/>
                    <a:pt x="348186" y="122443"/>
                  </a:cubicBezTo>
                  <a:cubicBezTo>
                    <a:pt x="354959" y="61900"/>
                    <a:pt x="311373" y="7321"/>
                    <a:pt x="250830" y="549"/>
                  </a:cubicBezTo>
                  <a:cubicBezTo>
                    <a:pt x="242676" y="-360"/>
                    <a:pt x="234447" y="-360"/>
                    <a:pt x="226292" y="549"/>
                  </a:cubicBezTo>
                  <a:lnTo>
                    <a:pt x="122587" y="549"/>
                  </a:lnTo>
                  <a:cubicBezTo>
                    <a:pt x="62045" y="-6224"/>
                    <a:pt x="7479" y="37350"/>
                    <a:pt x="694" y="97892"/>
                  </a:cubicBezTo>
                  <a:cubicBezTo>
                    <a:pt x="-6079" y="158434"/>
                    <a:pt x="37507" y="213013"/>
                    <a:pt x="98049" y="219786"/>
                  </a:cubicBezTo>
                  <a:cubicBezTo>
                    <a:pt x="106204" y="220695"/>
                    <a:pt x="114433" y="220695"/>
                    <a:pt x="122587" y="219786"/>
                  </a:cubicBezTo>
                  <a:lnTo>
                    <a:pt x="149479" y="219786"/>
                  </a:lnTo>
                  <a:lnTo>
                    <a:pt x="144748" y="247797"/>
                  </a:lnTo>
                  <a:lnTo>
                    <a:pt x="149479" y="247797"/>
                  </a:lnTo>
                  <a:lnTo>
                    <a:pt x="124579" y="397192"/>
                  </a:lnTo>
                  <a:lnTo>
                    <a:pt x="226666" y="397192"/>
                  </a:lnTo>
                  <a:lnTo>
                    <a:pt x="201767" y="247797"/>
                  </a:lnTo>
                  <a:lnTo>
                    <a:pt x="206622" y="247797"/>
                  </a:lnTo>
                  <a:lnTo>
                    <a:pt x="201767" y="219786"/>
                  </a:lnTo>
                  <a:close/>
                </a:path>
              </a:pathLst>
            </a:custGeom>
            <a:solidFill>
              <a:srgbClr val="EE6C00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87B219-C500-57A8-CBA4-0192DB9A83F2}"/>
                </a:ext>
              </a:extLst>
            </p:cNvPr>
            <p:cNvSpPr/>
            <p:nvPr/>
          </p:nvSpPr>
          <p:spPr>
            <a:xfrm>
              <a:off x="5822677" y="5716666"/>
              <a:ext cx="403167" cy="46067"/>
            </a:xfrm>
            <a:custGeom>
              <a:avLst/>
              <a:gdLst>
                <a:gd name="connsiteX0" fmla="*/ 265051 w 281111"/>
                <a:gd name="connsiteY0" fmla="*/ 31975 h 32120"/>
                <a:gd name="connsiteX1" fmla="*/ 16060 w 281111"/>
                <a:gd name="connsiteY1" fmla="*/ 31975 h 32120"/>
                <a:gd name="connsiteX2" fmla="*/ 0 w 281111"/>
                <a:gd name="connsiteY2" fmla="*/ 15915 h 32120"/>
                <a:gd name="connsiteX3" fmla="*/ 0 w 281111"/>
                <a:gd name="connsiteY3" fmla="*/ 15915 h 32120"/>
                <a:gd name="connsiteX4" fmla="*/ 16060 w 281111"/>
                <a:gd name="connsiteY4" fmla="*/ -145 h 32120"/>
                <a:gd name="connsiteX5" fmla="*/ 265051 w 281111"/>
                <a:gd name="connsiteY5" fmla="*/ -145 h 32120"/>
                <a:gd name="connsiteX6" fmla="*/ 281111 w 281111"/>
                <a:gd name="connsiteY6" fmla="*/ 15915 h 32120"/>
                <a:gd name="connsiteX7" fmla="*/ 281111 w 281111"/>
                <a:gd name="connsiteY7" fmla="*/ 15915 h 32120"/>
                <a:gd name="connsiteX8" fmla="*/ 265051 w 281111"/>
                <a:gd name="connsiteY8" fmla="*/ 31975 h 3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111" h="32120">
                  <a:moveTo>
                    <a:pt x="265051" y="31975"/>
                  </a:moveTo>
                  <a:lnTo>
                    <a:pt x="16060" y="31975"/>
                  </a:lnTo>
                  <a:cubicBezTo>
                    <a:pt x="7196" y="31975"/>
                    <a:pt x="0" y="24779"/>
                    <a:pt x="0" y="15915"/>
                  </a:cubicBezTo>
                  <a:lnTo>
                    <a:pt x="0" y="15915"/>
                  </a:lnTo>
                  <a:cubicBezTo>
                    <a:pt x="0" y="7051"/>
                    <a:pt x="7196" y="-145"/>
                    <a:pt x="16060" y="-145"/>
                  </a:cubicBezTo>
                  <a:lnTo>
                    <a:pt x="265051" y="-145"/>
                  </a:lnTo>
                  <a:cubicBezTo>
                    <a:pt x="273916" y="-145"/>
                    <a:pt x="281111" y="7051"/>
                    <a:pt x="281111" y="15915"/>
                  </a:cubicBezTo>
                  <a:lnTo>
                    <a:pt x="281111" y="15915"/>
                  </a:lnTo>
                  <a:cubicBezTo>
                    <a:pt x="281111" y="24779"/>
                    <a:pt x="273916" y="31975"/>
                    <a:pt x="265051" y="31975"/>
                  </a:cubicBezTo>
                  <a:close/>
                </a:path>
              </a:pathLst>
            </a:custGeom>
            <a:solidFill>
              <a:srgbClr val="EE6C00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A710DB-957F-A466-4544-1730C0733144}"/>
                </a:ext>
              </a:extLst>
            </p:cNvPr>
            <p:cNvGrpSpPr/>
            <p:nvPr/>
          </p:nvGrpSpPr>
          <p:grpSpPr>
            <a:xfrm>
              <a:off x="7194303" y="2303138"/>
              <a:ext cx="573683" cy="467801"/>
              <a:chOff x="7513427" y="2340011"/>
              <a:chExt cx="696360" cy="567835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26C85A2-3244-DF23-CFF9-8810C01B3A0C}"/>
                  </a:ext>
                </a:extLst>
              </p:cNvPr>
              <p:cNvSpPr/>
              <p:nvPr/>
            </p:nvSpPr>
            <p:spPr>
              <a:xfrm>
                <a:off x="7662539" y="2465716"/>
                <a:ext cx="438664" cy="262677"/>
              </a:xfrm>
              <a:custGeom>
                <a:avLst/>
                <a:gdLst>
                  <a:gd name="connsiteX0" fmla="*/ 251979 w 251979"/>
                  <a:gd name="connsiteY0" fmla="*/ 108291 h 150888"/>
                  <a:gd name="connsiteX1" fmla="*/ 251979 w 251979"/>
                  <a:gd name="connsiteY1" fmla="*/ -145 h 150888"/>
                  <a:gd name="connsiteX2" fmla="*/ 38843 w 251979"/>
                  <a:gd name="connsiteY2" fmla="*/ -145 h 150888"/>
                  <a:gd name="connsiteX3" fmla="*/ 0 w 251979"/>
                  <a:gd name="connsiteY3" fmla="*/ 38698 h 150888"/>
                  <a:gd name="connsiteX4" fmla="*/ 0 w 251979"/>
                  <a:gd name="connsiteY4" fmla="*/ 150744 h 150888"/>
                  <a:gd name="connsiteX5" fmla="*/ 209402 w 251979"/>
                  <a:gd name="connsiteY5" fmla="*/ 150744 h 150888"/>
                  <a:gd name="connsiteX6" fmla="*/ 251979 w 251979"/>
                  <a:gd name="connsiteY6" fmla="*/ 108291 h 1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979" h="150888">
                    <a:moveTo>
                      <a:pt x="251979" y="108291"/>
                    </a:moveTo>
                    <a:lnTo>
                      <a:pt x="251979" y="-145"/>
                    </a:lnTo>
                    <a:lnTo>
                      <a:pt x="38843" y="-145"/>
                    </a:lnTo>
                    <a:cubicBezTo>
                      <a:pt x="17392" y="-145"/>
                      <a:pt x="0" y="17247"/>
                      <a:pt x="0" y="38698"/>
                    </a:cubicBezTo>
                    <a:lnTo>
                      <a:pt x="0" y="150744"/>
                    </a:lnTo>
                    <a:lnTo>
                      <a:pt x="209402" y="150744"/>
                    </a:lnTo>
                    <a:cubicBezTo>
                      <a:pt x="232844" y="150682"/>
                      <a:pt x="251843" y="131734"/>
                      <a:pt x="251979" y="108291"/>
                    </a:cubicBezTo>
                    <a:close/>
                  </a:path>
                </a:pathLst>
              </a:custGeom>
              <a:solidFill>
                <a:srgbClr val="8FC9F7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B36048F-7AA5-277D-54AF-E79C60F46623}"/>
                  </a:ext>
                </a:extLst>
              </p:cNvPr>
              <p:cNvSpPr/>
              <p:nvPr/>
            </p:nvSpPr>
            <p:spPr>
              <a:xfrm>
                <a:off x="7662539" y="2465498"/>
                <a:ext cx="547248" cy="442348"/>
              </a:xfrm>
              <a:custGeom>
                <a:avLst/>
                <a:gdLst>
                  <a:gd name="connsiteX0" fmla="*/ 275883 w 314352"/>
                  <a:gd name="connsiteY0" fmla="*/ -145 h 254095"/>
                  <a:gd name="connsiteX1" fmla="*/ 251979 w 314352"/>
                  <a:gd name="connsiteY1" fmla="*/ -145 h 254095"/>
                  <a:gd name="connsiteX2" fmla="*/ 251979 w 314352"/>
                  <a:gd name="connsiteY2" fmla="*/ 108416 h 254095"/>
                  <a:gd name="connsiteX3" fmla="*/ 209402 w 314352"/>
                  <a:gd name="connsiteY3" fmla="*/ 151117 h 254095"/>
                  <a:gd name="connsiteX4" fmla="*/ 0 w 314352"/>
                  <a:gd name="connsiteY4" fmla="*/ 151117 h 254095"/>
                  <a:gd name="connsiteX5" fmla="*/ 0 w 314352"/>
                  <a:gd name="connsiteY5" fmla="*/ 160455 h 254095"/>
                  <a:gd name="connsiteX6" fmla="*/ 38843 w 314352"/>
                  <a:gd name="connsiteY6" fmla="*/ 199297 h 254095"/>
                  <a:gd name="connsiteX7" fmla="*/ 192221 w 314352"/>
                  <a:gd name="connsiteY7" fmla="*/ 199297 h 254095"/>
                  <a:gd name="connsiteX8" fmla="*/ 291818 w 314352"/>
                  <a:gd name="connsiteY8" fmla="*/ 253951 h 254095"/>
                  <a:gd name="connsiteX9" fmla="*/ 270280 w 314352"/>
                  <a:gd name="connsiteY9" fmla="*/ 199297 h 254095"/>
                  <a:gd name="connsiteX10" fmla="*/ 275633 w 314352"/>
                  <a:gd name="connsiteY10" fmla="*/ 199297 h 254095"/>
                  <a:gd name="connsiteX11" fmla="*/ 314352 w 314352"/>
                  <a:gd name="connsiteY11" fmla="*/ 160455 h 254095"/>
                  <a:gd name="connsiteX12" fmla="*/ 314352 w 314352"/>
                  <a:gd name="connsiteY12" fmla="*/ 38698 h 254095"/>
                  <a:gd name="connsiteX13" fmla="*/ 275883 w 314352"/>
                  <a:gd name="connsiteY13" fmla="*/ -145 h 25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4352" h="254095">
                    <a:moveTo>
                      <a:pt x="275883" y="-145"/>
                    </a:moveTo>
                    <a:lnTo>
                      <a:pt x="251979" y="-145"/>
                    </a:lnTo>
                    <a:lnTo>
                      <a:pt x="251979" y="108416"/>
                    </a:lnTo>
                    <a:cubicBezTo>
                      <a:pt x="251979" y="131945"/>
                      <a:pt x="232931" y="151043"/>
                      <a:pt x="209402" y="151117"/>
                    </a:cubicBezTo>
                    <a:lnTo>
                      <a:pt x="0" y="151117"/>
                    </a:lnTo>
                    <a:lnTo>
                      <a:pt x="0" y="160455"/>
                    </a:lnTo>
                    <a:cubicBezTo>
                      <a:pt x="0" y="181905"/>
                      <a:pt x="17392" y="199297"/>
                      <a:pt x="38843" y="199297"/>
                    </a:cubicBezTo>
                    <a:lnTo>
                      <a:pt x="192221" y="199297"/>
                    </a:lnTo>
                    <a:lnTo>
                      <a:pt x="291818" y="253951"/>
                    </a:lnTo>
                    <a:lnTo>
                      <a:pt x="270280" y="199297"/>
                    </a:lnTo>
                    <a:lnTo>
                      <a:pt x="275633" y="199297"/>
                    </a:lnTo>
                    <a:cubicBezTo>
                      <a:pt x="297035" y="199223"/>
                      <a:pt x="314352" y="181856"/>
                      <a:pt x="314352" y="160455"/>
                    </a:cubicBezTo>
                    <a:lnTo>
                      <a:pt x="314352" y="38698"/>
                    </a:lnTo>
                    <a:cubicBezTo>
                      <a:pt x="314426" y="17359"/>
                      <a:pt x="297221" y="-8"/>
                      <a:pt x="275883" y="-145"/>
                    </a:cubicBezTo>
                    <a:close/>
                  </a:path>
                </a:pathLst>
              </a:custGeom>
              <a:solidFill>
                <a:srgbClr val="BADDF9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5D88DB4-59FA-8876-4505-5339367E2CE7}"/>
                  </a:ext>
                </a:extLst>
              </p:cNvPr>
              <p:cNvSpPr/>
              <p:nvPr/>
            </p:nvSpPr>
            <p:spPr>
              <a:xfrm>
                <a:off x="7513427" y="2340011"/>
                <a:ext cx="545946" cy="441915"/>
              </a:xfrm>
              <a:custGeom>
                <a:avLst/>
                <a:gdLst>
                  <a:gd name="connsiteX0" fmla="*/ 275260 w 313604"/>
                  <a:gd name="connsiteY0" fmla="*/ -145 h 253846"/>
                  <a:gd name="connsiteX1" fmla="*/ 38718 w 313604"/>
                  <a:gd name="connsiteY1" fmla="*/ -145 h 253846"/>
                  <a:gd name="connsiteX2" fmla="*/ 0 w 313604"/>
                  <a:gd name="connsiteY2" fmla="*/ 38573 h 253846"/>
                  <a:gd name="connsiteX3" fmla="*/ 0 w 313604"/>
                  <a:gd name="connsiteY3" fmla="*/ 160330 h 253846"/>
                  <a:gd name="connsiteX4" fmla="*/ 38718 w 313604"/>
                  <a:gd name="connsiteY4" fmla="*/ 199048 h 253846"/>
                  <a:gd name="connsiteX5" fmla="*/ 43200 w 313604"/>
                  <a:gd name="connsiteY5" fmla="*/ 199048 h 253846"/>
                  <a:gd name="connsiteX6" fmla="*/ 21662 w 313604"/>
                  <a:gd name="connsiteY6" fmla="*/ 253702 h 253846"/>
                  <a:gd name="connsiteX7" fmla="*/ 121259 w 313604"/>
                  <a:gd name="connsiteY7" fmla="*/ 199048 h 253846"/>
                  <a:gd name="connsiteX8" fmla="*/ 274762 w 313604"/>
                  <a:gd name="connsiteY8" fmla="*/ 199048 h 253846"/>
                  <a:gd name="connsiteX9" fmla="*/ 313605 w 313604"/>
                  <a:gd name="connsiteY9" fmla="*/ 160330 h 253846"/>
                  <a:gd name="connsiteX10" fmla="*/ 313605 w 313604"/>
                  <a:gd name="connsiteY10" fmla="*/ 38573 h 253846"/>
                  <a:gd name="connsiteX11" fmla="*/ 275260 w 313604"/>
                  <a:gd name="connsiteY11" fmla="*/ -145 h 253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3604" h="253846">
                    <a:moveTo>
                      <a:pt x="275260" y="-145"/>
                    </a:moveTo>
                    <a:lnTo>
                      <a:pt x="38718" y="-145"/>
                    </a:lnTo>
                    <a:cubicBezTo>
                      <a:pt x="17330" y="-145"/>
                      <a:pt x="0" y="17185"/>
                      <a:pt x="0" y="38573"/>
                    </a:cubicBezTo>
                    <a:lnTo>
                      <a:pt x="0" y="160330"/>
                    </a:lnTo>
                    <a:cubicBezTo>
                      <a:pt x="0" y="181719"/>
                      <a:pt x="17330" y="199048"/>
                      <a:pt x="38718" y="199048"/>
                    </a:cubicBezTo>
                    <a:lnTo>
                      <a:pt x="43200" y="199048"/>
                    </a:lnTo>
                    <a:lnTo>
                      <a:pt x="21662" y="253702"/>
                    </a:lnTo>
                    <a:lnTo>
                      <a:pt x="121259" y="199048"/>
                    </a:lnTo>
                    <a:lnTo>
                      <a:pt x="274762" y="199048"/>
                    </a:lnTo>
                    <a:cubicBezTo>
                      <a:pt x="296163" y="199048"/>
                      <a:pt x="313543" y="181731"/>
                      <a:pt x="313605" y="160330"/>
                    </a:cubicBezTo>
                    <a:lnTo>
                      <a:pt x="313605" y="38573"/>
                    </a:lnTo>
                    <a:cubicBezTo>
                      <a:pt x="313543" y="17359"/>
                      <a:pt x="296474" y="129"/>
                      <a:pt x="275260" y="-145"/>
                    </a:cubicBezTo>
                    <a:close/>
                  </a:path>
                </a:pathLst>
              </a:custGeom>
              <a:solidFill>
                <a:srgbClr val="2195F2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9A2E14E-08CE-F79B-87A1-D45C945AEBD2}"/>
                  </a:ext>
                </a:extLst>
              </p:cNvPr>
              <p:cNvSpPr/>
              <p:nvPr/>
            </p:nvSpPr>
            <p:spPr>
              <a:xfrm>
                <a:off x="7613341" y="2484787"/>
                <a:ext cx="83658" cy="83658"/>
              </a:xfrm>
              <a:custGeom>
                <a:avLst/>
                <a:gdLst>
                  <a:gd name="connsiteX0" fmla="*/ 48055 w 48055"/>
                  <a:gd name="connsiteY0" fmla="*/ 23883 h 48055"/>
                  <a:gd name="connsiteX1" fmla="*/ 24028 w 48055"/>
                  <a:gd name="connsiteY1" fmla="*/ 47911 h 48055"/>
                  <a:gd name="connsiteX2" fmla="*/ 0 w 48055"/>
                  <a:gd name="connsiteY2" fmla="*/ 23883 h 48055"/>
                  <a:gd name="connsiteX3" fmla="*/ 24028 w 48055"/>
                  <a:gd name="connsiteY3" fmla="*/ -144 h 48055"/>
                  <a:gd name="connsiteX4" fmla="*/ 48055 w 48055"/>
                  <a:gd name="connsiteY4" fmla="*/ 23634 h 48055"/>
                  <a:gd name="connsiteX5" fmla="*/ 48055 w 48055"/>
                  <a:gd name="connsiteY5" fmla="*/ 23883 h 4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55" h="48055">
                    <a:moveTo>
                      <a:pt x="48055" y="23883"/>
                    </a:moveTo>
                    <a:cubicBezTo>
                      <a:pt x="48055" y="37155"/>
                      <a:pt x="37299" y="47911"/>
                      <a:pt x="24028" y="47911"/>
                    </a:cubicBezTo>
                    <a:cubicBezTo>
                      <a:pt x="10756" y="47911"/>
                      <a:pt x="0" y="37155"/>
                      <a:pt x="0" y="23883"/>
                    </a:cubicBezTo>
                    <a:cubicBezTo>
                      <a:pt x="0" y="10612"/>
                      <a:pt x="10756" y="-144"/>
                      <a:pt x="24028" y="-144"/>
                    </a:cubicBezTo>
                    <a:cubicBezTo>
                      <a:pt x="37224" y="-219"/>
                      <a:pt x="47980" y="10438"/>
                      <a:pt x="48055" y="23634"/>
                    </a:cubicBezTo>
                    <a:cubicBezTo>
                      <a:pt x="48055" y="23722"/>
                      <a:pt x="48055" y="23796"/>
                      <a:pt x="48055" y="23883"/>
                    </a:cubicBezTo>
                    <a:close/>
                  </a:path>
                </a:pathLst>
              </a:custGeom>
              <a:solidFill>
                <a:srgbClr val="1D87E5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B4F95B8-7248-784A-CB16-EF24C6D1C143}"/>
                  </a:ext>
                </a:extLst>
              </p:cNvPr>
              <p:cNvSpPr/>
              <p:nvPr/>
            </p:nvSpPr>
            <p:spPr>
              <a:xfrm>
                <a:off x="7744464" y="2484787"/>
                <a:ext cx="83658" cy="83658"/>
              </a:xfrm>
              <a:custGeom>
                <a:avLst/>
                <a:gdLst>
                  <a:gd name="connsiteX0" fmla="*/ 48055 w 48055"/>
                  <a:gd name="connsiteY0" fmla="*/ 23883 h 48055"/>
                  <a:gd name="connsiteX1" fmla="*/ 24028 w 48055"/>
                  <a:gd name="connsiteY1" fmla="*/ 47911 h 48055"/>
                  <a:gd name="connsiteX2" fmla="*/ 0 w 48055"/>
                  <a:gd name="connsiteY2" fmla="*/ 23883 h 48055"/>
                  <a:gd name="connsiteX3" fmla="*/ 24028 w 48055"/>
                  <a:gd name="connsiteY3" fmla="*/ -144 h 48055"/>
                  <a:gd name="connsiteX4" fmla="*/ 48055 w 48055"/>
                  <a:gd name="connsiteY4" fmla="*/ 23634 h 48055"/>
                  <a:gd name="connsiteX5" fmla="*/ 48055 w 48055"/>
                  <a:gd name="connsiteY5" fmla="*/ 23883 h 4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55" h="48055">
                    <a:moveTo>
                      <a:pt x="48055" y="23883"/>
                    </a:moveTo>
                    <a:cubicBezTo>
                      <a:pt x="48055" y="37155"/>
                      <a:pt x="37299" y="47911"/>
                      <a:pt x="24028" y="47911"/>
                    </a:cubicBezTo>
                    <a:cubicBezTo>
                      <a:pt x="10756" y="47911"/>
                      <a:pt x="0" y="37155"/>
                      <a:pt x="0" y="23883"/>
                    </a:cubicBezTo>
                    <a:cubicBezTo>
                      <a:pt x="0" y="10612"/>
                      <a:pt x="10756" y="-144"/>
                      <a:pt x="24028" y="-144"/>
                    </a:cubicBezTo>
                    <a:cubicBezTo>
                      <a:pt x="37224" y="-219"/>
                      <a:pt x="47981" y="10438"/>
                      <a:pt x="48055" y="23634"/>
                    </a:cubicBezTo>
                    <a:cubicBezTo>
                      <a:pt x="48055" y="23722"/>
                      <a:pt x="48055" y="23796"/>
                      <a:pt x="48055" y="23883"/>
                    </a:cubicBezTo>
                    <a:close/>
                  </a:path>
                </a:pathLst>
              </a:custGeom>
              <a:solidFill>
                <a:srgbClr val="1D87E5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5CA69B9-C561-E3F8-B12F-6B4BBED4CB87}"/>
                  </a:ext>
                </a:extLst>
              </p:cNvPr>
              <p:cNvSpPr/>
              <p:nvPr/>
            </p:nvSpPr>
            <p:spPr>
              <a:xfrm>
                <a:off x="7876670" y="2484787"/>
                <a:ext cx="83658" cy="83658"/>
              </a:xfrm>
              <a:custGeom>
                <a:avLst/>
                <a:gdLst>
                  <a:gd name="connsiteX0" fmla="*/ 48055 w 48055"/>
                  <a:gd name="connsiteY0" fmla="*/ 23883 h 48055"/>
                  <a:gd name="connsiteX1" fmla="*/ 24028 w 48055"/>
                  <a:gd name="connsiteY1" fmla="*/ 47911 h 48055"/>
                  <a:gd name="connsiteX2" fmla="*/ 0 w 48055"/>
                  <a:gd name="connsiteY2" fmla="*/ 23883 h 48055"/>
                  <a:gd name="connsiteX3" fmla="*/ 24028 w 48055"/>
                  <a:gd name="connsiteY3" fmla="*/ -145 h 48055"/>
                  <a:gd name="connsiteX4" fmla="*/ 48055 w 48055"/>
                  <a:gd name="connsiteY4" fmla="*/ 23883 h 4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55" h="48055">
                    <a:moveTo>
                      <a:pt x="48055" y="23883"/>
                    </a:moveTo>
                    <a:cubicBezTo>
                      <a:pt x="48055" y="37154"/>
                      <a:pt x="37299" y="47911"/>
                      <a:pt x="24028" y="47911"/>
                    </a:cubicBezTo>
                    <a:cubicBezTo>
                      <a:pt x="10756" y="47911"/>
                      <a:pt x="0" y="37154"/>
                      <a:pt x="0" y="23883"/>
                    </a:cubicBezTo>
                    <a:cubicBezTo>
                      <a:pt x="0" y="10612"/>
                      <a:pt x="10756" y="-145"/>
                      <a:pt x="24028" y="-145"/>
                    </a:cubicBezTo>
                    <a:cubicBezTo>
                      <a:pt x="37299" y="-145"/>
                      <a:pt x="48055" y="10612"/>
                      <a:pt x="48055" y="23883"/>
                    </a:cubicBezTo>
                    <a:close/>
                  </a:path>
                </a:pathLst>
              </a:custGeom>
              <a:solidFill>
                <a:srgbClr val="1D87E5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78B4BEF-96BC-EEAC-663B-A784B81A4370}"/>
                  </a:ext>
                </a:extLst>
              </p:cNvPr>
              <p:cNvSpPr/>
              <p:nvPr/>
            </p:nvSpPr>
            <p:spPr>
              <a:xfrm>
                <a:off x="7613341" y="2463728"/>
                <a:ext cx="83658" cy="83672"/>
              </a:xfrm>
              <a:custGeom>
                <a:avLst/>
                <a:gdLst>
                  <a:gd name="connsiteX0" fmla="*/ 48055 w 48055"/>
                  <a:gd name="connsiteY0" fmla="*/ 23904 h 48063"/>
                  <a:gd name="connsiteX1" fmla="*/ 24015 w 48055"/>
                  <a:gd name="connsiteY1" fmla="*/ 47919 h 48063"/>
                  <a:gd name="connsiteX2" fmla="*/ 0 w 48055"/>
                  <a:gd name="connsiteY2" fmla="*/ 23867 h 48063"/>
                  <a:gd name="connsiteX3" fmla="*/ 23156 w 48055"/>
                  <a:gd name="connsiteY3" fmla="*/ -124 h 48063"/>
                  <a:gd name="connsiteX4" fmla="*/ 48030 w 48055"/>
                  <a:gd name="connsiteY4" fmla="*/ 22758 h 48063"/>
                  <a:gd name="connsiteX5" fmla="*/ 48055 w 48055"/>
                  <a:gd name="connsiteY5" fmla="*/ 23904 h 4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55" h="48063">
                    <a:moveTo>
                      <a:pt x="48055" y="23904"/>
                    </a:moveTo>
                    <a:cubicBezTo>
                      <a:pt x="48043" y="37175"/>
                      <a:pt x="37286" y="47919"/>
                      <a:pt x="24015" y="47919"/>
                    </a:cubicBezTo>
                    <a:cubicBezTo>
                      <a:pt x="10744" y="47907"/>
                      <a:pt x="-13" y="37138"/>
                      <a:pt x="0" y="23867"/>
                    </a:cubicBezTo>
                    <a:cubicBezTo>
                      <a:pt x="12" y="10944"/>
                      <a:pt x="10233" y="349"/>
                      <a:pt x="23156" y="-124"/>
                    </a:cubicBezTo>
                    <a:cubicBezTo>
                      <a:pt x="36340" y="-671"/>
                      <a:pt x="47483" y="9574"/>
                      <a:pt x="48030" y="22758"/>
                    </a:cubicBezTo>
                    <a:cubicBezTo>
                      <a:pt x="48055" y="23144"/>
                      <a:pt x="48055" y="23518"/>
                      <a:pt x="48055" y="23904"/>
                    </a:cubicBezTo>
                    <a:close/>
                  </a:path>
                </a:pathLst>
              </a:custGeom>
              <a:solidFill>
                <a:srgbClr val="E3F1FC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A3CB0CD-FF37-3865-1D4F-8128899A6B1D}"/>
                  </a:ext>
                </a:extLst>
              </p:cNvPr>
              <p:cNvSpPr/>
              <p:nvPr/>
            </p:nvSpPr>
            <p:spPr>
              <a:xfrm>
                <a:off x="7744464" y="2463764"/>
                <a:ext cx="83658" cy="83658"/>
              </a:xfrm>
              <a:custGeom>
                <a:avLst/>
                <a:gdLst>
                  <a:gd name="connsiteX0" fmla="*/ 48055 w 48055"/>
                  <a:gd name="connsiteY0" fmla="*/ 23883 h 48055"/>
                  <a:gd name="connsiteX1" fmla="*/ 24028 w 48055"/>
                  <a:gd name="connsiteY1" fmla="*/ 47911 h 48055"/>
                  <a:gd name="connsiteX2" fmla="*/ 0 w 48055"/>
                  <a:gd name="connsiteY2" fmla="*/ 23883 h 48055"/>
                  <a:gd name="connsiteX3" fmla="*/ 24028 w 48055"/>
                  <a:gd name="connsiteY3" fmla="*/ -144 h 48055"/>
                  <a:gd name="connsiteX4" fmla="*/ 48055 w 48055"/>
                  <a:gd name="connsiteY4" fmla="*/ 23634 h 48055"/>
                  <a:gd name="connsiteX5" fmla="*/ 48055 w 48055"/>
                  <a:gd name="connsiteY5" fmla="*/ 23883 h 4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55" h="48055">
                    <a:moveTo>
                      <a:pt x="48055" y="23883"/>
                    </a:moveTo>
                    <a:cubicBezTo>
                      <a:pt x="48055" y="37155"/>
                      <a:pt x="37299" y="47911"/>
                      <a:pt x="24028" y="47911"/>
                    </a:cubicBezTo>
                    <a:cubicBezTo>
                      <a:pt x="10756" y="47911"/>
                      <a:pt x="0" y="37155"/>
                      <a:pt x="0" y="23883"/>
                    </a:cubicBezTo>
                    <a:cubicBezTo>
                      <a:pt x="0" y="10612"/>
                      <a:pt x="10756" y="-144"/>
                      <a:pt x="24028" y="-144"/>
                    </a:cubicBezTo>
                    <a:cubicBezTo>
                      <a:pt x="37224" y="-219"/>
                      <a:pt x="47981" y="10438"/>
                      <a:pt x="48055" y="23634"/>
                    </a:cubicBezTo>
                    <a:cubicBezTo>
                      <a:pt x="48055" y="23722"/>
                      <a:pt x="48055" y="23796"/>
                      <a:pt x="48055" y="23883"/>
                    </a:cubicBezTo>
                    <a:close/>
                  </a:path>
                </a:pathLst>
              </a:custGeom>
              <a:solidFill>
                <a:srgbClr val="E3F1FC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8F7544D-B9DF-16F8-AF88-41ECD4033776}"/>
                  </a:ext>
                </a:extLst>
              </p:cNvPr>
              <p:cNvSpPr/>
              <p:nvPr/>
            </p:nvSpPr>
            <p:spPr>
              <a:xfrm>
                <a:off x="7876670" y="2463764"/>
                <a:ext cx="83658" cy="83658"/>
              </a:xfrm>
              <a:custGeom>
                <a:avLst/>
                <a:gdLst>
                  <a:gd name="connsiteX0" fmla="*/ 48055 w 48055"/>
                  <a:gd name="connsiteY0" fmla="*/ 23883 h 48055"/>
                  <a:gd name="connsiteX1" fmla="*/ 24028 w 48055"/>
                  <a:gd name="connsiteY1" fmla="*/ 47911 h 48055"/>
                  <a:gd name="connsiteX2" fmla="*/ 0 w 48055"/>
                  <a:gd name="connsiteY2" fmla="*/ 23883 h 48055"/>
                  <a:gd name="connsiteX3" fmla="*/ 24028 w 48055"/>
                  <a:gd name="connsiteY3" fmla="*/ -145 h 48055"/>
                  <a:gd name="connsiteX4" fmla="*/ 48055 w 48055"/>
                  <a:gd name="connsiteY4" fmla="*/ 23883 h 4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55" h="48055">
                    <a:moveTo>
                      <a:pt x="48055" y="23883"/>
                    </a:moveTo>
                    <a:cubicBezTo>
                      <a:pt x="48055" y="37154"/>
                      <a:pt x="37299" y="47911"/>
                      <a:pt x="24028" y="47911"/>
                    </a:cubicBezTo>
                    <a:cubicBezTo>
                      <a:pt x="10756" y="47911"/>
                      <a:pt x="0" y="37154"/>
                      <a:pt x="0" y="23883"/>
                    </a:cubicBezTo>
                    <a:cubicBezTo>
                      <a:pt x="0" y="10612"/>
                      <a:pt x="10756" y="-145"/>
                      <a:pt x="24028" y="-145"/>
                    </a:cubicBezTo>
                    <a:cubicBezTo>
                      <a:pt x="37299" y="-145"/>
                      <a:pt x="48055" y="10612"/>
                      <a:pt x="48055" y="23883"/>
                    </a:cubicBezTo>
                    <a:close/>
                  </a:path>
                </a:pathLst>
              </a:custGeom>
              <a:solidFill>
                <a:srgbClr val="E3F1FC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CE0DD3-5DB3-9E6C-DB84-9BC0888F550C}"/>
                </a:ext>
              </a:extLst>
            </p:cNvPr>
            <p:cNvGrpSpPr/>
            <p:nvPr/>
          </p:nvGrpSpPr>
          <p:grpSpPr>
            <a:xfrm>
              <a:off x="7843513" y="3526210"/>
              <a:ext cx="322462" cy="401203"/>
              <a:chOff x="8301465" y="3824623"/>
              <a:chExt cx="391417" cy="48699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12CCF06-2B91-BFA1-8A5A-FA2A51D66529}"/>
                  </a:ext>
                </a:extLst>
              </p:cNvPr>
              <p:cNvSpPr/>
              <p:nvPr/>
            </p:nvSpPr>
            <p:spPr>
              <a:xfrm>
                <a:off x="8301465" y="3824623"/>
                <a:ext cx="391417" cy="486995"/>
              </a:xfrm>
              <a:custGeom>
                <a:avLst/>
                <a:gdLst>
                  <a:gd name="connsiteX0" fmla="*/ 205169 w 224839"/>
                  <a:gd name="connsiteY0" fmla="*/ 0 h 279741"/>
                  <a:gd name="connsiteX1" fmla="*/ 224839 w 224839"/>
                  <a:gd name="connsiteY1" fmla="*/ 0 h 279741"/>
                  <a:gd name="connsiteX2" fmla="*/ 224839 w 224839"/>
                  <a:gd name="connsiteY2" fmla="*/ 279742 h 279741"/>
                  <a:gd name="connsiteX3" fmla="*/ 205169 w 224839"/>
                  <a:gd name="connsiteY3" fmla="*/ 279742 h 279741"/>
                  <a:gd name="connsiteX4" fmla="*/ 19670 w 224839"/>
                  <a:gd name="connsiteY4" fmla="*/ 279742 h 279741"/>
                  <a:gd name="connsiteX5" fmla="*/ 0 w 224839"/>
                  <a:gd name="connsiteY5" fmla="*/ 279742 h 279741"/>
                  <a:gd name="connsiteX6" fmla="*/ 0 w 224839"/>
                  <a:gd name="connsiteY6" fmla="*/ 0 h 279741"/>
                  <a:gd name="connsiteX7" fmla="*/ 19670 w 224839"/>
                  <a:gd name="connsiteY7" fmla="*/ 0 h 27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39" h="279741">
                    <a:moveTo>
                      <a:pt x="205169" y="0"/>
                    </a:moveTo>
                    <a:cubicBezTo>
                      <a:pt x="216033" y="0"/>
                      <a:pt x="224839" y="0"/>
                      <a:pt x="224839" y="0"/>
                    </a:cubicBezTo>
                    <a:lnTo>
                      <a:pt x="224839" y="279742"/>
                    </a:lnTo>
                    <a:cubicBezTo>
                      <a:pt x="224839" y="279742"/>
                      <a:pt x="216032" y="279742"/>
                      <a:pt x="205169" y="279742"/>
                    </a:cubicBezTo>
                    <a:lnTo>
                      <a:pt x="19670" y="279742"/>
                    </a:lnTo>
                    <a:cubicBezTo>
                      <a:pt x="8807" y="279742"/>
                      <a:pt x="0" y="279742"/>
                      <a:pt x="0" y="279742"/>
                    </a:cubicBezTo>
                    <a:lnTo>
                      <a:pt x="0" y="0"/>
                    </a:lnTo>
                    <a:cubicBezTo>
                      <a:pt x="0" y="0"/>
                      <a:pt x="8807" y="0"/>
                      <a:pt x="19670" y="0"/>
                    </a:cubicBezTo>
                    <a:close/>
                  </a:path>
                </a:pathLst>
              </a:custGeom>
              <a:solidFill>
                <a:srgbClr val="FEC928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166E56A-F679-1779-A4CA-EC5F75EDE2F0}"/>
                  </a:ext>
                </a:extLst>
              </p:cNvPr>
              <p:cNvSpPr/>
              <p:nvPr/>
            </p:nvSpPr>
            <p:spPr>
              <a:xfrm>
                <a:off x="8364100" y="3915866"/>
                <a:ext cx="266363" cy="25356"/>
              </a:xfrm>
              <a:custGeom>
                <a:avLst/>
                <a:gdLst>
                  <a:gd name="connsiteX0" fmla="*/ 0 w 153005"/>
                  <a:gd name="connsiteY0" fmla="*/ 0 h 14565"/>
                  <a:gd name="connsiteX1" fmla="*/ 153005 w 153005"/>
                  <a:gd name="connsiteY1" fmla="*/ 0 h 14565"/>
                  <a:gd name="connsiteX2" fmla="*/ 153005 w 153005"/>
                  <a:gd name="connsiteY2" fmla="*/ 14566 h 14565"/>
                  <a:gd name="connsiteX3" fmla="*/ 0 w 153005"/>
                  <a:gd name="connsiteY3" fmla="*/ 14566 h 14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05" h="14565">
                    <a:moveTo>
                      <a:pt x="0" y="0"/>
                    </a:moveTo>
                    <a:lnTo>
                      <a:pt x="153005" y="0"/>
                    </a:lnTo>
                    <a:lnTo>
                      <a:pt x="153005" y="14566"/>
                    </a:lnTo>
                    <a:lnTo>
                      <a:pt x="0" y="14566"/>
                    </a:lnTo>
                    <a:close/>
                  </a:path>
                </a:pathLst>
              </a:custGeom>
              <a:solidFill>
                <a:srgbClr val="FEF7E0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C5F240-A588-ECC8-1BC3-F42BC03D383E}"/>
                  </a:ext>
                </a:extLst>
              </p:cNvPr>
              <p:cNvSpPr/>
              <p:nvPr/>
            </p:nvSpPr>
            <p:spPr>
              <a:xfrm>
                <a:off x="8364100" y="3971783"/>
                <a:ext cx="266363" cy="25356"/>
              </a:xfrm>
              <a:custGeom>
                <a:avLst/>
                <a:gdLst>
                  <a:gd name="connsiteX0" fmla="*/ 0 w 153005"/>
                  <a:gd name="connsiteY0" fmla="*/ 0 h 14565"/>
                  <a:gd name="connsiteX1" fmla="*/ 153005 w 153005"/>
                  <a:gd name="connsiteY1" fmla="*/ 0 h 14565"/>
                  <a:gd name="connsiteX2" fmla="*/ 153005 w 153005"/>
                  <a:gd name="connsiteY2" fmla="*/ 14566 h 14565"/>
                  <a:gd name="connsiteX3" fmla="*/ 0 w 153005"/>
                  <a:gd name="connsiteY3" fmla="*/ 14566 h 14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05" h="14565">
                    <a:moveTo>
                      <a:pt x="0" y="0"/>
                    </a:moveTo>
                    <a:lnTo>
                      <a:pt x="153005" y="0"/>
                    </a:lnTo>
                    <a:lnTo>
                      <a:pt x="153005" y="14566"/>
                    </a:lnTo>
                    <a:lnTo>
                      <a:pt x="0" y="14566"/>
                    </a:lnTo>
                    <a:close/>
                  </a:path>
                </a:pathLst>
              </a:custGeom>
              <a:solidFill>
                <a:srgbClr val="FEF7E0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D5BCAC-75DC-AA52-B66C-B8D0E1BA6B1C}"/>
                  </a:ext>
                </a:extLst>
              </p:cNvPr>
              <p:cNvSpPr/>
              <p:nvPr/>
            </p:nvSpPr>
            <p:spPr>
              <a:xfrm>
                <a:off x="8364100" y="4027700"/>
                <a:ext cx="266363" cy="25356"/>
              </a:xfrm>
              <a:custGeom>
                <a:avLst/>
                <a:gdLst>
                  <a:gd name="connsiteX0" fmla="*/ 0 w 153005"/>
                  <a:gd name="connsiteY0" fmla="*/ 0 h 14565"/>
                  <a:gd name="connsiteX1" fmla="*/ 153005 w 153005"/>
                  <a:gd name="connsiteY1" fmla="*/ 0 h 14565"/>
                  <a:gd name="connsiteX2" fmla="*/ 153005 w 153005"/>
                  <a:gd name="connsiteY2" fmla="*/ 14566 h 14565"/>
                  <a:gd name="connsiteX3" fmla="*/ 0 w 153005"/>
                  <a:gd name="connsiteY3" fmla="*/ 14566 h 14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05" h="14565">
                    <a:moveTo>
                      <a:pt x="0" y="0"/>
                    </a:moveTo>
                    <a:lnTo>
                      <a:pt x="153005" y="0"/>
                    </a:lnTo>
                    <a:lnTo>
                      <a:pt x="153005" y="14566"/>
                    </a:lnTo>
                    <a:lnTo>
                      <a:pt x="0" y="14566"/>
                    </a:lnTo>
                    <a:close/>
                  </a:path>
                </a:pathLst>
              </a:custGeom>
              <a:solidFill>
                <a:srgbClr val="FEF7E0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320E9AD-65F1-EF69-0D7B-AD027CD83110}"/>
                  </a:ext>
                </a:extLst>
              </p:cNvPr>
              <p:cNvSpPr/>
              <p:nvPr/>
            </p:nvSpPr>
            <p:spPr>
              <a:xfrm>
                <a:off x="8364100" y="4083617"/>
                <a:ext cx="266363" cy="25356"/>
              </a:xfrm>
              <a:custGeom>
                <a:avLst/>
                <a:gdLst>
                  <a:gd name="connsiteX0" fmla="*/ 0 w 153005"/>
                  <a:gd name="connsiteY0" fmla="*/ 0 h 14565"/>
                  <a:gd name="connsiteX1" fmla="*/ 153005 w 153005"/>
                  <a:gd name="connsiteY1" fmla="*/ 0 h 14565"/>
                  <a:gd name="connsiteX2" fmla="*/ 153005 w 153005"/>
                  <a:gd name="connsiteY2" fmla="*/ 14566 h 14565"/>
                  <a:gd name="connsiteX3" fmla="*/ 0 w 153005"/>
                  <a:gd name="connsiteY3" fmla="*/ 14566 h 14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05" h="14565">
                    <a:moveTo>
                      <a:pt x="0" y="0"/>
                    </a:moveTo>
                    <a:lnTo>
                      <a:pt x="153005" y="0"/>
                    </a:lnTo>
                    <a:lnTo>
                      <a:pt x="153005" y="14566"/>
                    </a:lnTo>
                    <a:lnTo>
                      <a:pt x="0" y="14566"/>
                    </a:lnTo>
                    <a:close/>
                  </a:path>
                </a:pathLst>
              </a:custGeom>
              <a:solidFill>
                <a:srgbClr val="FEF7E0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847C9D-025F-118D-A0AF-6F4CFAA99726}"/>
                  </a:ext>
                </a:extLst>
              </p:cNvPr>
              <p:cNvSpPr/>
              <p:nvPr/>
            </p:nvSpPr>
            <p:spPr>
              <a:xfrm>
                <a:off x="8364100" y="4139534"/>
                <a:ext cx="266363" cy="25356"/>
              </a:xfrm>
              <a:custGeom>
                <a:avLst/>
                <a:gdLst>
                  <a:gd name="connsiteX0" fmla="*/ 0 w 153005"/>
                  <a:gd name="connsiteY0" fmla="*/ 0 h 14565"/>
                  <a:gd name="connsiteX1" fmla="*/ 153005 w 153005"/>
                  <a:gd name="connsiteY1" fmla="*/ 0 h 14565"/>
                  <a:gd name="connsiteX2" fmla="*/ 153005 w 153005"/>
                  <a:gd name="connsiteY2" fmla="*/ 14566 h 14565"/>
                  <a:gd name="connsiteX3" fmla="*/ 0 w 153005"/>
                  <a:gd name="connsiteY3" fmla="*/ 14566 h 14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05" h="14565">
                    <a:moveTo>
                      <a:pt x="0" y="0"/>
                    </a:moveTo>
                    <a:lnTo>
                      <a:pt x="153005" y="0"/>
                    </a:lnTo>
                    <a:lnTo>
                      <a:pt x="153005" y="14566"/>
                    </a:lnTo>
                    <a:lnTo>
                      <a:pt x="0" y="14566"/>
                    </a:lnTo>
                    <a:close/>
                  </a:path>
                </a:pathLst>
              </a:custGeom>
              <a:solidFill>
                <a:srgbClr val="FEF7E0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E09A073-EF2A-30C5-FDD1-34C005839CE0}"/>
                  </a:ext>
                </a:extLst>
              </p:cNvPr>
              <p:cNvSpPr/>
              <p:nvPr/>
            </p:nvSpPr>
            <p:spPr>
              <a:xfrm>
                <a:off x="8364100" y="4195451"/>
                <a:ext cx="266363" cy="25356"/>
              </a:xfrm>
              <a:custGeom>
                <a:avLst/>
                <a:gdLst>
                  <a:gd name="connsiteX0" fmla="*/ 0 w 153005"/>
                  <a:gd name="connsiteY0" fmla="*/ 0 h 14565"/>
                  <a:gd name="connsiteX1" fmla="*/ 153005 w 153005"/>
                  <a:gd name="connsiteY1" fmla="*/ 0 h 14565"/>
                  <a:gd name="connsiteX2" fmla="*/ 153005 w 153005"/>
                  <a:gd name="connsiteY2" fmla="*/ 14566 h 14565"/>
                  <a:gd name="connsiteX3" fmla="*/ 0 w 153005"/>
                  <a:gd name="connsiteY3" fmla="*/ 14566 h 14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005" h="14565">
                    <a:moveTo>
                      <a:pt x="0" y="0"/>
                    </a:moveTo>
                    <a:lnTo>
                      <a:pt x="153005" y="0"/>
                    </a:lnTo>
                    <a:lnTo>
                      <a:pt x="153005" y="14566"/>
                    </a:lnTo>
                    <a:lnTo>
                      <a:pt x="0" y="14566"/>
                    </a:lnTo>
                    <a:close/>
                  </a:path>
                </a:pathLst>
              </a:custGeom>
              <a:solidFill>
                <a:srgbClr val="FEF7E0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ACF64C-F8AB-D96D-8D9B-565E3CA85D1B}"/>
                </a:ext>
              </a:extLst>
            </p:cNvPr>
            <p:cNvGrpSpPr/>
            <p:nvPr/>
          </p:nvGrpSpPr>
          <p:grpSpPr>
            <a:xfrm>
              <a:off x="8338991" y="4583765"/>
              <a:ext cx="464229" cy="438519"/>
              <a:chOff x="8902896" y="5108325"/>
              <a:chExt cx="563500" cy="532292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3DCD80C-917F-D8D8-D38A-7DB23367F67E}"/>
                  </a:ext>
                </a:extLst>
              </p:cNvPr>
              <p:cNvSpPr/>
              <p:nvPr/>
            </p:nvSpPr>
            <p:spPr>
              <a:xfrm>
                <a:off x="8902896" y="5108325"/>
                <a:ext cx="281750" cy="532292"/>
              </a:xfrm>
              <a:custGeom>
                <a:avLst/>
                <a:gdLst>
                  <a:gd name="connsiteX0" fmla="*/ 161844 w 161844"/>
                  <a:gd name="connsiteY0" fmla="*/ -145 h 305761"/>
                  <a:gd name="connsiteX1" fmla="*/ 0 w 161844"/>
                  <a:gd name="connsiteY1" fmla="*/ 53139 h 305761"/>
                  <a:gd name="connsiteX2" fmla="*/ 161844 w 161844"/>
                  <a:gd name="connsiteY2" fmla="*/ 305617 h 30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844" h="305761">
                    <a:moveTo>
                      <a:pt x="161844" y="-145"/>
                    </a:moveTo>
                    <a:cubicBezTo>
                      <a:pt x="111423" y="33967"/>
                      <a:pt x="48304" y="66709"/>
                      <a:pt x="0" y="53139"/>
                    </a:cubicBezTo>
                    <a:cubicBezTo>
                      <a:pt x="0" y="154105"/>
                      <a:pt x="57641" y="277232"/>
                      <a:pt x="161844" y="3056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5DFB5F6-FD32-32F0-EA0A-C329A37E53C4}"/>
                  </a:ext>
                </a:extLst>
              </p:cNvPr>
              <p:cNvSpPr/>
              <p:nvPr/>
            </p:nvSpPr>
            <p:spPr>
              <a:xfrm>
                <a:off x="9184646" y="5108325"/>
                <a:ext cx="281750" cy="532292"/>
              </a:xfrm>
              <a:custGeom>
                <a:avLst/>
                <a:gdLst>
                  <a:gd name="connsiteX0" fmla="*/ 0 w 161844"/>
                  <a:gd name="connsiteY0" fmla="*/ -145 h 305761"/>
                  <a:gd name="connsiteX1" fmla="*/ 161844 w 161844"/>
                  <a:gd name="connsiteY1" fmla="*/ 53139 h 305761"/>
                  <a:gd name="connsiteX2" fmla="*/ 0 w 161844"/>
                  <a:gd name="connsiteY2" fmla="*/ 305617 h 30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844" h="305761">
                    <a:moveTo>
                      <a:pt x="0" y="-145"/>
                    </a:moveTo>
                    <a:cubicBezTo>
                      <a:pt x="50545" y="33967"/>
                      <a:pt x="113664" y="66709"/>
                      <a:pt x="161844" y="53139"/>
                    </a:cubicBezTo>
                    <a:cubicBezTo>
                      <a:pt x="161844" y="154105"/>
                      <a:pt x="104203" y="277232"/>
                      <a:pt x="0" y="30561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EA6E5BC-6896-7BF9-E8E9-0E43F867F8AE}"/>
                  </a:ext>
                </a:extLst>
              </p:cNvPr>
              <p:cNvSpPr/>
              <p:nvPr/>
            </p:nvSpPr>
            <p:spPr>
              <a:xfrm>
                <a:off x="9055688" y="5233595"/>
                <a:ext cx="257914" cy="257914"/>
              </a:xfrm>
              <a:custGeom>
                <a:avLst/>
                <a:gdLst>
                  <a:gd name="connsiteX0" fmla="*/ 148152 w 148152"/>
                  <a:gd name="connsiteY0" fmla="*/ 74553 h 148152"/>
                  <a:gd name="connsiteX1" fmla="*/ 73455 w 148152"/>
                  <a:gd name="connsiteY1" fmla="*/ 148005 h 148152"/>
                  <a:gd name="connsiteX2" fmla="*/ 3 w 148152"/>
                  <a:gd name="connsiteY2" fmla="*/ 73308 h 148152"/>
                  <a:gd name="connsiteX3" fmla="*/ 74078 w 148152"/>
                  <a:gd name="connsiteY3" fmla="*/ -145 h 148152"/>
                  <a:gd name="connsiteX4" fmla="*/ 148152 w 148152"/>
                  <a:gd name="connsiteY4" fmla="*/ 73930 h 148152"/>
                  <a:gd name="connsiteX5" fmla="*/ 148152 w 148152"/>
                  <a:gd name="connsiteY5" fmla="*/ 74553 h 14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152" h="148152">
                    <a:moveTo>
                      <a:pt x="148152" y="74553"/>
                    </a:moveTo>
                    <a:cubicBezTo>
                      <a:pt x="147804" y="115462"/>
                      <a:pt x="114364" y="148341"/>
                      <a:pt x="73455" y="148005"/>
                    </a:cubicBezTo>
                    <a:cubicBezTo>
                      <a:pt x="32546" y="147657"/>
                      <a:pt x="-334" y="114217"/>
                      <a:pt x="3" y="73308"/>
                    </a:cubicBezTo>
                    <a:cubicBezTo>
                      <a:pt x="351" y="32647"/>
                      <a:pt x="33417" y="-145"/>
                      <a:pt x="74078" y="-145"/>
                    </a:cubicBezTo>
                    <a:cubicBezTo>
                      <a:pt x="114987" y="-145"/>
                      <a:pt x="148152" y="33021"/>
                      <a:pt x="148152" y="73930"/>
                    </a:cubicBezTo>
                    <a:cubicBezTo>
                      <a:pt x="148152" y="74142"/>
                      <a:pt x="148152" y="74341"/>
                      <a:pt x="148152" y="74553"/>
                    </a:cubicBezTo>
                    <a:close/>
                  </a:path>
                </a:pathLst>
              </a:custGeom>
              <a:solidFill>
                <a:srgbClr val="F8FAE5"/>
              </a:solidFill>
              <a:ln w="124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6AC405A-21BC-BD89-44BB-48286E05C262}"/>
                  </a:ext>
                </a:extLst>
              </p:cNvPr>
              <p:cNvSpPr/>
              <p:nvPr/>
            </p:nvSpPr>
            <p:spPr>
              <a:xfrm>
                <a:off x="9109441" y="5321372"/>
                <a:ext cx="158213" cy="103814"/>
              </a:xfrm>
              <a:custGeom>
                <a:avLst/>
                <a:gdLst>
                  <a:gd name="connsiteX0" fmla="*/ 0 w 90881"/>
                  <a:gd name="connsiteY0" fmla="*/ 28385 h 59633"/>
                  <a:gd name="connsiteX1" fmla="*/ 31248 w 90881"/>
                  <a:gd name="connsiteY1" fmla="*/ 59633 h 59633"/>
                  <a:gd name="connsiteX2" fmla="*/ 90882 w 90881"/>
                  <a:gd name="connsiteY2" fmla="*/ 0 h 5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881" h="59633">
                    <a:moveTo>
                      <a:pt x="0" y="28385"/>
                    </a:moveTo>
                    <a:lnTo>
                      <a:pt x="31248" y="59633"/>
                    </a:lnTo>
                    <a:lnTo>
                      <a:pt x="90882" y="0"/>
                    </a:lnTo>
                  </a:path>
                </a:pathLst>
              </a:custGeom>
              <a:noFill/>
              <a:ln w="12688" cap="flat">
                <a:solidFill>
                  <a:schemeClr val="accent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93982C-33B3-E145-9A45-D634879D68EB}"/>
                </a:ext>
              </a:extLst>
            </p:cNvPr>
            <p:cNvSpPr/>
            <p:nvPr/>
          </p:nvSpPr>
          <p:spPr>
            <a:xfrm>
              <a:off x="4403556" y="2546681"/>
              <a:ext cx="439770" cy="184443"/>
            </a:xfrm>
            <a:custGeom>
              <a:avLst/>
              <a:gdLst>
                <a:gd name="connsiteX0" fmla="*/ 52040 w 306633"/>
                <a:gd name="connsiteY0" fmla="*/ 0 h 128604"/>
                <a:gd name="connsiteX1" fmla="*/ 254594 w 306633"/>
                <a:gd name="connsiteY1" fmla="*/ 0 h 128604"/>
                <a:gd name="connsiteX2" fmla="*/ 306633 w 306633"/>
                <a:gd name="connsiteY2" fmla="*/ 52039 h 128604"/>
                <a:gd name="connsiteX3" fmla="*/ 306633 w 306633"/>
                <a:gd name="connsiteY3" fmla="*/ 128604 h 128604"/>
                <a:gd name="connsiteX4" fmla="*/ 306633 w 306633"/>
                <a:gd name="connsiteY4" fmla="*/ 128604 h 128604"/>
                <a:gd name="connsiteX5" fmla="*/ 0 w 306633"/>
                <a:gd name="connsiteY5" fmla="*/ 128604 h 128604"/>
                <a:gd name="connsiteX6" fmla="*/ 0 w 306633"/>
                <a:gd name="connsiteY6" fmla="*/ 128604 h 128604"/>
                <a:gd name="connsiteX7" fmla="*/ 0 w 306633"/>
                <a:gd name="connsiteY7" fmla="*/ 52164 h 128604"/>
                <a:gd name="connsiteX8" fmla="*/ 51915 w 306633"/>
                <a:gd name="connsiteY8" fmla="*/ 0 h 128604"/>
                <a:gd name="connsiteX9" fmla="*/ 52040 w 306633"/>
                <a:gd name="connsiteY9" fmla="*/ 0 h 12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33" h="128604">
                  <a:moveTo>
                    <a:pt x="52040" y="0"/>
                  </a:moveTo>
                  <a:lnTo>
                    <a:pt x="254594" y="0"/>
                  </a:lnTo>
                  <a:cubicBezTo>
                    <a:pt x="283340" y="0"/>
                    <a:pt x="306633" y="23299"/>
                    <a:pt x="306633" y="52039"/>
                  </a:cubicBezTo>
                  <a:lnTo>
                    <a:pt x="306633" y="128604"/>
                  </a:lnTo>
                  <a:lnTo>
                    <a:pt x="306633" y="128604"/>
                  </a:lnTo>
                  <a:lnTo>
                    <a:pt x="0" y="128604"/>
                  </a:lnTo>
                  <a:lnTo>
                    <a:pt x="0" y="128604"/>
                  </a:lnTo>
                  <a:lnTo>
                    <a:pt x="0" y="52164"/>
                  </a:lnTo>
                  <a:cubicBezTo>
                    <a:pt x="-74" y="23424"/>
                    <a:pt x="23169" y="68"/>
                    <a:pt x="51915" y="0"/>
                  </a:cubicBezTo>
                  <a:cubicBezTo>
                    <a:pt x="51952" y="0"/>
                    <a:pt x="52002" y="0"/>
                    <a:pt x="52040" y="0"/>
                  </a:cubicBezTo>
                  <a:close/>
                </a:path>
              </a:pathLst>
            </a:custGeom>
            <a:solidFill>
              <a:schemeClr val="tx2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D8EB87-2649-9936-236E-22506EA380B0}"/>
                </a:ext>
              </a:extLst>
            </p:cNvPr>
            <p:cNvSpPr/>
            <p:nvPr/>
          </p:nvSpPr>
          <p:spPr>
            <a:xfrm>
              <a:off x="4495867" y="2263680"/>
              <a:ext cx="239972" cy="239972"/>
            </a:xfrm>
            <a:custGeom>
              <a:avLst/>
              <a:gdLst>
                <a:gd name="connsiteX0" fmla="*/ 167322 w 167322"/>
                <a:gd name="connsiteY0" fmla="*/ 83516 h 167322"/>
                <a:gd name="connsiteX1" fmla="*/ 83661 w 167322"/>
                <a:gd name="connsiteY1" fmla="*/ 167178 h 167322"/>
                <a:gd name="connsiteX2" fmla="*/ 0 w 167322"/>
                <a:gd name="connsiteY2" fmla="*/ 83516 h 167322"/>
                <a:gd name="connsiteX3" fmla="*/ 83661 w 167322"/>
                <a:gd name="connsiteY3" fmla="*/ -145 h 167322"/>
                <a:gd name="connsiteX4" fmla="*/ 167322 w 167322"/>
                <a:gd name="connsiteY4" fmla="*/ 83516 h 16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322" h="167322">
                  <a:moveTo>
                    <a:pt x="167322" y="83516"/>
                  </a:moveTo>
                  <a:cubicBezTo>
                    <a:pt x="167322" y="129717"/>
                    <a:pt x="129862" y="167178"/>
                    <a:pt x="83661" y="167178"/>
                  </a:cubicBezTo>
                  <a:cubicBezTo>
                    <a:pt x="37461" y="167178"/>
                    <a:pt x="0" y="129717"/>
                    <a:pt x="0" y="83516"/>
                  </a:cubicBezTo>
                  <a:cubicBezTo>
                    <a:pt x="0" y="37316"/>
                    <a:pt x="37461" y="-145"/>
                    <a:pt x="83661" y="-145"/>
                  </a:cubicBezTo>
                  <a:cubicBezTo>
                    <a:pt x="129862" y="-145"/>
                    <a:pt x="167322" y="37316"/>
                    <a:pt x="167322" y="83516"/>
                  </a:cubicBezTo>
                  <a:close/>
                </a:path>
              </a:pathLst>
            </a:custGeom>
            <a:solidFill>
              <a:schemeClr val="tx2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CA6D6B-4BEA-8B23-1C1E-A71EE97EA5C6}"/>
                </a:ext>
              </a:extLst>
            </p:cNvPr>
            <p:cNvSpPr/>
            <p:nvPr/>
          </p:nvSpPr>
          <p:spPr>
            <a:xfrm>
              <a:off x="3720216" y="3586283"/>
              <a:ext cx="638346" cy="281826"/>
            </a:xfrm>
            <a:custGeom>
              <a:avLst/>
              <a:gdLst>
                <a:gd name="connsiteX0" fmla="*/ 188755 w 445091"/>
                <a:gd name="connsiteY0" fmla="*/ 59931 h 196505"/>
                <a:gd name="connsiteX1" fmla="*/ 60076 w 445091"/>
                <a:gd name="connsiteY1" fmla="*/ 7606 h 196505"/>
                <a:gd name="connsiteX2" fmla="*/ 7750 w 445091"/>
                <a:gd name="connsiteY2" fmla="*/ 136284 h 196505"/>
                <a:gd name="connsiteX3" fmla="*/ 136429 w 445091"/>
                <a:gd name="connsiteY3" fmla="*/ 188610 h 196505"/>
                <a:gd name="connsiteX4" fmla="*/ 196474 w 445091"/>
                <a:gd name="connsiteY4" fmla="*/ 97280 h 196505"/>
                <a:gd name="connsiteX5" fmla="*/ 196474 w 445091"/>
                <a:gd name="connsiteY5" fmla="*/ 93172 h 196505"/>
                <a:gd name="connsiteX6" fmla="*/ 334166 w 445091"/>
                <a:gd name="connsiteY6" fmla="*/ 93172 h 196505"/>
                <a:gd name="connsiteX7" fmla="*/ 334166 w 445091"/>
                <a:gd name="connsiteY7" fmla="*/ 121930 h 196505"/>
                <a:gd name="connsiteX8" fmla="*/ 365663 w 445091"/>
                <a:gd name="connsiteY8" fmla="*/ 121930 h 196505"/>
                <a:gd name="connsiteX9" fmla="*/ 365663 w 445091"/>
                <a:gd name="connsiteY9" fmla="*/ 93794 h 196505"/>
                <a:gd name="connsiteX10" fmla="*/ 392056 w 445091"/>
                <a:gd name="connsiteY10" fmla="*/ 93794 h 196505"/>
                <a:gd name="connsiteX11" fmla="*/ 392056 w 445091"/>
                <a:gd name="connsiteY11" fmla="*/ 152058 h 196505"/>
                <a:gd name="connsiteX12" fmla="*/ 445092 w 445091"/>
                <a:gd name="connsiteY12" fmla="*/ 152058 h 196505"/>
                <a:gd name="connsiteX13" fmla="*/ 445092 w 445091"/>
                <a:gd name="connsiteY13" fmla="*/ 59931 h 196505"/>
                <a:gd name="connsiteX14" fmla="*/ 65380 w 445091"/>
                <a:gd name="connsiteY14" fmla="*/ 130645 h 196505"/>
                <a:gd name="connsiteX15" fmla="*/ 32637 w 445091"/>
                <a:gd name="connsiteY15" fmla="*/ 97902 h 196505"/>
                <a:gd name="connsiteX16" fmla="*/ 65380 w 445091"/>
                <a:gd name="connsiteY16" fmla="*/ 65160 h 196505"/>
                <a:gd name="connsiteX17" fmla="*/ 98122 w 445091"/>
                <a:gd name="connsiteY17" fmla="*/ 97902 h 196505"/>
                <a:gd name="connsiteX18" fmla="*/ 65380 w 445091"/>
                <a:gd name="connsiteY18" fmla="*/ 130645 h 19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5091" h="196505">
                  <a:moveTo>
                    <a:pt x="188755" y="59931"/>
                  </a:moveTo>
                  <a:cubicBezTo>
                    <a:pt x="167665" y="9946"/>
                    <a:pt x="110061" y="-13484"/>
                    <a:pt x="60076" y="7606"/>
                  </a:cubicBezTo>
                  <a:cubicBezTo>
                    <a:pt x="10091" y="28683"/>
                    <a:pt x="-13339" y="86299"/>
                    <a:pt x="7750" y="136284"/>
                  </a:cubicBezTo>
                  <a:cubicBezTo>
                    <a:pt x="28828" y="186270"/>
                    <a:pt x="86444" y="209700"/>
                    <a:pt x="136429" y="188610"/>
                  </a:cubicBezTo>
                  <a:cubicBezTo>
                    <a:pt x="173093" y="173148"/>
                    <a:pt x="196810" y="137081"/>
                    <a:pt x="196474" y="97280"/>
                  </a:cubicBezTo>
                  <a:cubicBezTo>
                    <a:pt x="196474" y="95911"/>
                    <a:pt x="196474" y="94541"/>
                    <a:pt x="196474" y="93172"/>
                  </a:cubicBezTo>
                  <a:lnTo>
                    <a:pt x="334166" y="93172"/>
                  </a:lnTo>
                  <a:lnTo>
                    <a:pt x="334166" y="121930"/>
                  </a:lnTo>
                  <a:lnTo>
                    <a:pt x="365663" y="121930"/>
                  </a:lnTo>
                  <a:lnTo>
                    <a:pt x="365663" y="93794"/>
                  </a:lnTo>
                  <a:lnTo>
                    <a:pt x="392056" y="93794"/>
                  </a:lnTo>
                  <a:lnTo>
                    <a:pt x="392056" y="152058"/>
                  </a:lnTo>
                  <a:lnTo>
                    <a:pt x="445092" y="152058"/>
                  </a:lnTo>
                  <a:lnTo>
                    <a:pt x="445092" y="59931"/>
                  </a:lnTo>
                  <a:close/>
                  <a:moveTo>
                    <a:pt x="65380" y="130645"/>
                  </a:moveTo>
                  <a:cubicBezTo>
                    <a:pt x="47290" y="130645"/>
                    <a:pt x="32637" y="115992"/>
                    <a:pt x="32637" y="97902"/>
                  </a:cubicBezTo>
                  <a:cubicBezTo>
                    <a:pt x="32637" y="79813"/>
                    <a:pt x="47290" y="65160"/>
                    <a:pt x="65380" y="65160"/>
                  </a:cubicBezTo>
                  <a:cubicBezTo>
                    <a:pt x="83469" y="65160"/>
                    <a:pt x="98122" y="79813"/>
                    <a:pt x="98122" y="97902"/>
                  </a:cubicBezTo>
                  <a:cubicBezTo>
                    <a:pt x="98122" y="115992"/>
                    <a:pt x="83469" y="130645"/>
                    <a:pt x="65380" y="130645"/>
                  </a:cubicBezTo>
                  <a:close/>
                </a:path>
              </a:pathLst>
            </a:custGeom>
            <a:solidFill>
              <a:schemeClr val="accent2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69F32B-A76F-0AE1-1F91-A49548D9618E}"/>
                </a:ext>
              </a:extLst>
            </p:cNvPr>
            <p:cNvSpPr/>
            <p:nvPr/>
          </p:nvSpPr>
          <p:spPr>
            <a:xfrm>
              <a:off x="3201911" y="4613761"/>
              <a:ext cx="435306" cy="430306"/>
            </a:xfrm>
            <a:custGeom>
              <a:avLst/>
              <a:gdLst>
                <a:gd name="connsiteX0" fmla="*/ 299661 w 303520"/>
                <a:gd name="connsiteY0" fmla="*/ 186350 h 300034"/>
                <a:gd name="connsiteX1" fmla="*/ 303521 w 303520"/>
                <a:gd name="connsiteY1" fmla="*/ 159459 h 300034"/>
                <a:gd name="connsiteX2" fmla="*/ 272646 w 303520"/>
                <a:gd name="connsiteY2" fmla="*/ 146138 h 300034"/>
                <a:gd name="connsiteX3" fmla="*/ 269160 w 303520"/>
                <a:gd name="connsiteY3" fmla="*/ 122235 h 300034"/>
                <a:gd name="connsiteX4" fmla="*/ 295179 w 303520"/>
                <a:gd name="connsiteY4" fmla="*/ 100821 h 300034"/>
                <a:gd name="connsiteX5" fmla="*/ 283850 w 303520"/>
                <a:gd name="connsiteY5" fmla="*/ 75922 h 300034"/>
                <a:gd name="connsiteX6" fmla="*/ 250610 w 303520"/>
                <a:gd name="connsiteY6" fmla="*/ 81400 h 300034"/>
                <a:gd name="connsiteX7" fmla="*/ 235048 w 303520"/>
                <a:gd name="connsiteY7" fmla="*/ 63348 h 300034"/>
                <a:gd name="connsiteX8" fmla="*/ 245257 w 303520"/>
                <a:gd name="connsiteY8" fmla="*/ 31228 h 300034"/>
                <a:gd name="connsiteX9" fmla="*/ 222349 w 303520"/>
                <a:gd name="connsiteY9" fmla="*/ 16538 h 300034"/>
                <a:gd name="connsiteX10" fmla="*/ 197450 w 303520"/>
                <a:gd name="connsiteY10" fmla="*/ 39071 h 300034"/>
                <a:gd name="connsiteX11" fmla="*/ 174419 w 303520"/>
                <a:gd name="connsiteY11" fmla="*/ 32349 h 300034"/>
                <a:gd name="connsiteX12" fmla="*/ 165579 w 303520"/>
                <a:gd name="connsiteY12" fmla="*/ -145 h 300034"/>
                <a:gd name="connsiteX13" fmla="*/ 137817 w 303520"/>
                <a:gd name="connsiteY13" fmla="*/ -145 h 300034"/>
                <a:gd name="connsiteX14" fmla="*/ 128978 w 303520"/>
                <a:gd name="connsiteY14" fmla="*/ 32349 h 300034"/>
                <a:gd name="connsiteX15" fmla="*/ 105946 w 303520"/>
                <a:gd name="connsiteY15" fmla="*/ 39071 h 300034"/>
                <a:gd name="connsiteX16" fmla="*/ 81047 w 303520"/>
                <a:gd name="connsiteY16" fmla="*/ 16538 h 300034"/>
                <a:gd name="connsiteX17" fmla="*/ 58139 w 303520"/>
                <a:gd name="connsiteY17" fmla="*/ 31228 h 300034"/>
                <a:gd name="connsiteX18" fmla="*/ 68348 w 303520"/>
                <a:gd name="connsiteY18" fmla="*/ 63348 h 300034"/>
                <a:gd name="connsiteX19" fmla="*/ 52537 w 303520"/>
                <a:gd name="connsiteY19" fmla="*/ 81524 h 300034"/>
                <a:gd name="connsiteX20" fmla="*/ 19670 w 303520"/>
                <a:gd name="connsiteY20" fmla="*/ 75798 h 300034"/>
                <a:gd name="connsiteX21" fmla="*/ 8466 w 303520"/>
                <a:gd name="connsiteY21" fmla="*/ 100697 h 300034"/>
                <a:gd name="connsiteX22" fmla="*/ 34361 w 303520"/>
                <a:gd name="connsiteY22" fmla="*/ 122110 h 300034"/>
                <a:gd name="connsiteX23" fmla="*/ 30875 w 303520"/>
                <a:gd name="connsiteY23" fmla="*/ 146013 h 300034"/>
                <a:gd name="connsiteX24" fmla="*/ 0 w 303520"/>
                <a:gd name="connsiteY24" fmla="*/ 159334 h 300034"/>
                <a:gd name="connsiteX25" fmla="*/ 3859 w 303520"/>
                <a:gd name="connsiteY25" fmla="*/ 186225 h 300034"/>
                <a:gd name="connsiteX26" fmla="*/ 37349 w 303520"/>
                <a:gd name="connsiteY26" fmla="*/ 190334 h 300034"/>
                <a:gd name="connsiteX27" fmla="*/ 47308 w 303520"/>
                <a:gd name="connsiteY27" fmla="*/ 212245 h 300034"/>
                <a:gd name="connsiteX28" fmla="*/ 28510 w 303520"/>
                <a:gd name="connsiteY28" fmla="*/ 240132 h 300034"/>
                <a:gd name="connsiteX29" fmla="*/ 46312 w 303520"/>
                <a:gd name="connsiteY29" fmla="*/ 260674 h 300034"/>
                <a:gd name="connsiteX30" fmla="*/ 76689 w 303520"/>
                <a:gd name="connsiteY30" fmla="*/ 246108 h 300034"/>
                <a:gd name="connsiteX31" fmla="*/ 96858 w 303520"/>
                <a:gd name="connsiteY31" fmla="*/ 258557 h 300034"/>
                <a:gd name="connsiteX32" fmla="*/ 96111 w 303520"/>
                <a:gd name="connsiteY32" fmla="*/ 292296 h 300034"/>
                <a:gd name="connsiteX33" fmla="*/ 122255 w 303520"/>
                <a:gd name="connsiteY33" fmla="*/ 299890 h 300034"/>
                <a:gd name="connsiteX34" fmla="*/ 139933 w 303520"/>
                <a:gd name="connsiteY34" fmla="*/ 271256 h 300034"/>
                <a:gd name="connsiteX35" fmla="*/ 163961 w 303520"/>
                <a:gd name="connsiteY35" fmla="*/ 271256 h 300034"/>
                <a:gd name="connsiteX36" fmla="*/ 181515 w 303520"/>
                <a:gd name="connsiteY36" fmla="*/ 299890 h 300034"/>
                <a:gd name="connsiteX37" fmla="*/ 207659 w 303520"/>
                <a:gd name="connsiteY37" fmla="*/ 292296 h 300034"/>
                <a:gd name="connsiteX38" fmla="*/ 206912 w 303520"/>
                <a:gd name="connsiteY38" fmla="*/ 258557 h 300034"/>
                <a:gd name="connsiteX39" fmla="*/ 227205 w 303520"/>
                <a:gd name="connsiteY39" fmla="*/ 246108 h 300034"/>
                <a:gd name="connsiteX40" fmla="*/ 257457 w 303520"/>
                <a:gd name="connsiteY40" fmla="*/ 260674 h 300034"/>
                <a:gd name="connsiteX41" fmla="*/ 275260 w 303520"/>
                <a:gd name="connsiteY41" fmla="*/ 240132 h 300034"/>
                <a:gd name="connsiteX42" fmla="*/ 256461 w 303520"/>
                <a:gd name="connsiteY42" fmla="*/ 212743 h 300034"/>
                <a:gd name="connsiteX43" fmla="*/ 266545 w 303520"/>
                <a:gd name="connsiteY43" fmla="*/ 190832 h 300034"/>
                <a:gd name="connsiteX44" fmla="*/ 151636 w 303520"/>
                <a:gd name="connsiteY44" fmla="*/ 208012 h 300034"/>
                <a:gd name="connsiteX45" fmla="*/ 93621 w 303520"/>
                <a:gd name="connsiteY45" fmla="*/ 150246 h 300034"/>
                <a:gd name="connsiteX46" fmla="*/ 151387 w 303520"/>
                <a:gd name="connsiteY46" fmla="*/ 92231 h 300034"/>
                <a:gd name="connsiteX47" fmla="*/ 209402 w 303520"/>
                <a:gd name="connsiteY47" fmla="*/ 149997 h 300034"/>
                <a:gd name="connsiteX48" fmla="*/ 209402 w 303520"/>
                <a:gd name="connsiteY48" fmla="*/ 150122 h 300034"/>
                <a:gd name="connsiteX49" fmla="*/ 151885 w 303520"/>
                <a:gd name="connsiteY49" fmla="*/ 208012 h 30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3520" h="300034">
                  <a:moveTo>
                    <a:pt x="299661" y="186350"/>
                  </a:moveTo>
                  <a:cubicBezTo>
                    <a:pt x="301778" y="172157"/>
                    <a:pt x="301529" y="173900"/>
                    <a:pt x="303521" y="159459"/>
                  </a:cubicBezTo>
                  <a:lnTo>
                    <a:pt x="272646" y="146138"/>
                  </a:lnTo>
                  <a:cubicBezTo>
                    <a:pt x="271152" y="135680"/>
                    <a:pt x="270654" y="132692"/>
                    <a:pt x="269160" y="122235"/>
                  </a:cubicBezTo>
                  <a:lnTo>
                    <a:pt x="295179" y="100821"/>
                  </a:lnTo>
                  <a:lnTo>
                    <a:pt x="283850" y="75922"/>
                  </a:lnTo>
                  <a:lnTo>
                    <a:pt x="250610" y="81400"/>
                  </a:lnTo>
                  <a:lnTo>
                    <a:pt x="235048" y="63348"/>
                  </a:lnTo>
                  <a:lnTo>
                    <a:pt x="245257" y="31228"/>
                  </a:lnTo>
                  <a:lnTo>
                    <a:pt x="222349" y="16538"/>
                  </a:lnTo>
                  <a:lnTo>
                    <a:pt x="197450" y="39071"/>
                  </a:lnTo>
                  <a:lnTo>
                    <a:pt x="174419" y="32349"/>
                  </a:lnTo>
                  <a:lnTo>
                    <a:pt x="165579" y="-145"/>
                  </a:lnTo>
                  <a:lnTo>
                    <a:pt x="137817" y="-145"/>
                  </a:lnTo>
                  <a:lnTo>
                    <a:pt x="128978" y="32349"/>
                  </a:lnTo>
                  <a:lnTo>
                    <a:pt x="105946" y="39071"/>
                  </a:lnTo>
                  <a:lnTo>
                    <a:pt x="81047" y="16538"/>
                  </a:lnTo>
                  <a:lnTo>
                    <a:pt x="58139" y="31228"/>
                  </a:lnTo>
                  <a:lnTo>
                    <a:pt x="68348" y="63348"/>
                  </a:lnTo>
                  <a:lnTo>
                    <a:pt x="52537" y="81524"/>
                  </a:lnTo>
                  <a:lnTo>
                    <a:pt x="19670" y="75798"/>
                  </a:lnTo>
                  <a:cubicBezTo>
                    <a:pt x="13695" y="88870"/>
                    <a:pt x="14441" y="87500"/>
                    <a:pt x="8466" y="100697"/>
                  </a:cubicBezTo>
                  <a:lnTo>
                    <a:pt x="34361" y="122110"/>
                  </a:lnTo>
                  <a:cubicBezTo>
                    <a:pt x="32867" y="132568"/>
                    <a:pt x="32369" y="135555"/>
                    <a:pt x="30875" y="146013"/>
                  </a:cubicBezTo>
                  <a:lnTo>
                    <a:pt x="0" y="159334"/>
                  </a:lnTo>
                  <a:cubicBezTo>
                    <a:pt x="1992" y="173527"/>
                    <a:pt x="1867" y="171784"/>
                    <a:pt x="3859" y="186225"/>
                  </a:cubicBezTo>
                  <a:lnTo>
                    <a:pt x="37349" y="190334"/>
                  </a:lnTo>
                  <a:lnTo>
                    <a:pt x="47308" y="212245"/>
                  </a:lnTo>
                  <a:lnTo>
                    <a:pt x="28510" y="240132"/>
                  </a:lnTo>
                  <a:lnTo>
                    <a:pt x="46312" y="260674"/>
                  </a:lnTo>
                  <a:lnTo>
                    <a:pt x="76689" y="246108"/>
                  </a:lnTo>
                  <a:lnTo>
                    <a:pt x="96858" y="258557"/>
                  </a:lnTo>
                  <a:lnTo>
                    <a:pt x="96111" y="292296"/>
                  </a:lnTo>
                  <a:lnTo>
                    <a:pt x="122255" y="299890"/>
                  </a:lnTo>
                  <a:lnTo>
                    <a:pt x="139933" y="271256"/>
                  </a:lnTo>
                  <a:lnTo>
                    <a:pt x="163961" y="271256"/>
                  </a:lnTo>
                  <a:lnTo>
                    <a:pt x="181515" y="299890"/>
                  </a:lnTo>
                  <a:lnTo>
                    <a:pt x="207659" y="292296"/>
                  </a:lnTo>
                  <a:lnTo>
                    <a:pt x="206912" y="258557"/>
                  </a:lnTo>
                  <a:lnTo>
                    <a:pt x="227205" y="246108"/>
                  </a:lnTo>
                  <a:lnTo>
                    <a:pt x="257457" y="260674"/>
                  </a:lnTo>
                  <a:lnTo>
                    <a:pt x="275260" y="240132"/>
                  </a:lnTo>
                  <a:lnTo>
                    <a:pt x="256461" y="212743"/>
                  </a:lnTo>
                  <a:cubicBezTo>
                    <a:pt x="260943" y="203157"/>
                    <a:pt x="262188" y="200293"/>
                    <a:pt x="266545" y="190832"/>
                  </a:cubicBezTo>
                  <a:close/>
                  <a:moveTo>
                    <a:pt x="151636" y="208012"/>
                  </a:moveTo>
                  <a:cubicBezTo>
                    <a:pt x="119665" y="208087"/>
                    <a:pt x="93689" y="182217"/>
                    <a:pt x="93621" y="150246"/>
                  </a:cubicBezTo>
                  <a:cubicBezTo>
                    <a:pt x="93552" y="118275"/>
                    <a:pt x="119416" y="92306"/>
                    <a:pt x="151387" y="92231"/>
                  </a:cubicBezTo>
                  <a:cubicBezTo>
                    <a:pt x="183357" y="92156"/>
                    <a:pt x="209327" y="118027"/>
                    <a:pt x="209402" y="149997"/>
                  </a:cubicBezTo>
                  <a:cubicBezTo>
                    <a:pt x="209402" y="150035"/>
                    <a:pt x="209402" y="150084"/>
                    <a:pt x="209402" y="150122"/>
                  </a:cubicBezTo>
                  <a:cubicBezTo>
                    <a:pt x="209402" y="181943"/>
                    <a:pt x="183706" y="207800"/>
                    <a:pt x="151885" y="208012"/>
                  </a:cubicBezTo>
                  <a:close/>
                </a:path>
              </a:pathLst>
            </a:custGeom>
            <a:solidFill>
              <a:schemeClr val="accent3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764269-8999-6042-80D4-CC744E3D5A18}"/>
                </a:ext>
              </a:extLst>
            </p:cNvPr>
            <p:cNvSpPr/>
            <p:nvPr/>
          </p:nvSpPr>
          <p:spPr>
            <a:xfrm>
              <a:off x="3578118" y="4561089"/>
              <a:ext cx="229437" cy="224615"/>
            </a:xfrm>
            <a:custGeom>
              <a:avLst/>
              <a:gdLst>
                <a:gd name="connsiteX0" fmla="*/ 140307 w 159977"/>
                <a:gd name="connsiteY0" fmla="*/ 73806 h 156615"/>
                <a:gd name="connsiteX1" fmla="*/ 136945 w 159977"/>
                <a:gd name="connsiteY1" fmla="*/ 59240 h 156615"/>
                <a:gd name="connsiteX2" fmla="*/ 149395 w 159977"/>
                <a:gd name="connsiteY2" fmla="*/ 38075 h 156615"/>
                <a:gd name="connsiteX3" fmla="*/ 136945 w 159977"/>
                <a:gd name="connsiteY3" fmla="*/ 21891 h 156615"/>
                <a:gd name="connsiteX4" fmla="*/ 113540 w 159977"/>
                <a:gd name="connsiteY4" fmla="*/ 28987 h 156615"/>
                <a:gd name="connsiteX5" fmla="*/ 99970 w 159977"/>
                <a:gd name="connsiteY5" fmla="*/ 22513 h 156615"/>
                <a:gd name="connsiteX6" fmla="*/ 91006 w 159977"/>
                <a:gd name="connsiteY6" fmla="*/ -145 h 156615"/>
                <a:gd name="connsiteX7" fmla="*/ 70465 w 159977"/>
                <a:gd name="connsiteY7" fmla="*/ -145 h 156615"/>
                <a:gd name="connsiteX8" fmla="*/ 61501 w 159977"/>
                <a:gd name="connsiteY8" fmla="*/ 22513 h 156615"/>
                <a:gd name="connsiteX9" fmla="*/ 47931 w 159977"/>
                <a:gd name="connsiteY9" fmla="*/ 28987 h 156615"/>
                <a:gd name="connsiteX10" fmla="*/ 24650 w 159977"/>
                <a:gd name="connsiteY10" fmla="*/ 21891 h 156615"/>
                <a:gd name="connsiteX11" fmla="*/ 12201 w 159977"/>
                <a:gd name="connsiteY11" fmla="*/ 38075 h 156615"/>
                <a:gd name="connsiteX12" fmla="*/ 24650 w 159977"/>
                <a:gd name="connsiteY12" fmla="*/ 59240 h 156615"/>
                <a:gd name="connsiteX13" fmla="*/ 21289 w 159977"/>
                <a:gd name="connsiteY13" fmla="*/ 73806 h 156615"/>
                <a:gd name="connsiteX14" fmla="*/ 0 w 159977"/>
                <a:gd name="connsiteY14" fmla="*/ 87625 h 156615"/>
                <a:gd name="connsiteX15" fmla="*/ 4606 w 159977"/>
                <a:gd name="connsiteY15" fmla="*/ 107793 h 156615"/>
                <a:gd name="connsiteX16" fmla="*/ 28758 w 159977"/>
                <a:gd name="connsiteY16" fmla="*/ 111403 h 156615"/>
                <a:gd name="connsiteX17" fmla="*/ 38096 w 159977"/>
                <a:gd name="connsiteY17" fmla="*/ 123230 h 156615"/>
                <a:gd name="connsiteX18" fmla="*/ 36353 w 159977"/>
                <a:gd name="connsiteY18" fmla="*/ 147507 h 156615"/>
                <a:gd name="connsiteX19" fmla="*/ 54903 w 159977"/>
                <a:gd name="connsiteY19" fmla="*/ 156471 h 156615"/>
                <a:gd name="connsiteX20" fmla="*/ 72830 w 159977"/>
                <a:gd name="connsiteY20" fmla="*/ 139913 h 156615"/>
                <a:gd name="connsiteX21" fmla="*/ 87147 w 159977"/>
                <a:gd name="connsiteY21" fmla="*/ 139913 h 156615"/>
                <a:gd name="connsiteX22" fmla="*/ 105074 w 159977"/>
                <a:gd name="connsiteY22" fmla="*/ 156471 h 156615"/>
                <a:gd name="connsiteX23" fmla="*/ 123624 w 159977"/>
                <a:gd name="connsiteY23" fmla="*/ 147507 h 156615"/>
                <a:gd name="connsiteX24" fmla="*/ 121881 w 159977"/>
                <a:gd name="connsiteY24" fmla="*/ 123230 h 156615"/>
                <a:gd name="connsiteX25" fmla="*/ 131219 w 159977"/>
                <a:gd name="connsiteY25" fmla="*/ 111403 h 156615"/>
                <a:gd name="connsiteX26" fmla="*/ 155371 w 159977"/>
                <a:gd name="connsiteY26" fmla="*/ 107793 h 156615"/>
                <a:gd name="connsiteX27" fmla="*/ 159977 w 159977"/>
                <a:gd name="connsiteY27" fmla="*/ 87625 h 156615"/>
                <a:gd name="connsiteX28" fmla="*/ 80175 w 159977"/>
                <a:gd name="connsiteY28" fmla="*/ 115138 h 156615"/>
                <a:gd name="connsiteX29" fmla="*/ 42827 w 159977"/>
                <a:gd name="connsiteY29" fmla="*/ 77789 h 156615"/>
                <a:gd name="connsiteX30" fmla="*/ 80175 w 159977"/>
                <a:gd name="connsiteY30" fmla="*/ 40441 h 156615"/>
                <a:gd name="connsiteX31" fmla="*/ 117524 w 159977"/>
                <a:gd name="connsiteY31" fmla="*/ 77789 h 156615"/>
                <a:gd name="connsiteX32" fmla="*/ 80175 w 159977"/>
                <a:gd name="connsiteY32" fmla="*/ 115138 h 156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977" h="156615">
                  <a:moveTo>
                    <a:pt x="140307" y="73806"/>
                  </a:moveTo>
                  <a:cubicBezTo>
                    <a:pt x="139062" y="68203"/>
                    <a:pt x="138315" y="64842"/>
                    <a:pt x="136945" y="59240"/>
                  </a:cubicBezTo>
                  <a:lnTo>
                    <a:pt x="149395" y="38075"/>
                  </a:lnTo>
                  <a:lnTo>
                    <a:pt x="136945" y="21891"/>
                  </a:lnTo>
                  <a:lnTo>
                    <a:pt x="113540" y="28987"/>
                  </a:lnTo>
                  <a:lnTo>
                    <a:pt x="99970" y="22513"/>
                  </a:lnTo>
                  <a:lnTo>
                    <a:pt x="91006" y="-145"/>
                  </a:lnTo>
                  <a:lnTo>
                    <a:pt x="70465" y="-145"/>
                  </a:lnTo>
                  <a:lnTo>
                    <a:pt x="61501" y="22513"/>
                  </a:lnTo>
                  <a:lnTo>
                    <a:pt x="47931" y="28987"/>
                  </a:lnTo>
                  <a:lnTo>
                    <a:pt x="24650" y="21891"/>
                  </a:lnTo>
                  <a:lnTo>
                    <a:pt x="12201" y="38075"/>
                  </a:lnTo>
                  <a:lnTo>
                    <a:pt x="24650" y="59240"/>
                  </a:lnTo>
                  <a:cubicBezTo>
                    <a:pt x="23405" y="64842"/>
                    <a:pt x="22534" y="68203"/>
                    <a:pt x="21289" y="73806"/>
                  </a:cubicBezTo>
                  <a:lnTo>
                    <a:pt x="0" y="87625"/>
                  </a:lnTo>
                  <a:lnTo>
                    <a:pt x="4606" y="107793"/>
                  </a:lnTo>
                  <a:lnTo>
                    <a:pt x="28758" y="111403"/>
                  </a:lnTo>
                  <a:lnTo>
                    <a:pt x="38096" y="123230"/>
                  </a:lnTo>
                  <a:lnTo>
                    <a:pt x="36353" y="147507"/>
                  </a:lnTo>
                  <a:lnTo>
                    <a:pt x="54903" y="156471"/>
                  </a:lnTo>
                  <a:lnTo>
                    <a:pt x="72830" y="139913"/>
                  </a:lnTo>
                  <a:lnTo>
                    <a:pt x="87147" y="139913"/>
                  </a:lnTo>
                  <a:lnTo>
                    <a:pt x="105074" y="156471"/>
                  </a:lnTo>
                  <a:lnTo>
                    <a:pt x="123624" y="147507"/>
                  </a:lnTo>
                  <a:lnTo>
                    <a:pt x="121881" y="123230"/>
                  </a:lnTo>
                  <a:lnTo>
                    <a:pt x="131219" y="111403"/>
                  </a:lnTo>
                  <a:lnTo>
                    <a:pt x="155371" y="107793"/>
                  </a:lnTo>
                  <a:lnTo>
                    <a:pt x="159977" y="87625"/>
                  </a:lnTo>
                  <a:close/>
                  <a:moveTo>
                    <a:pt x="80175" y="115138"/>
                  </a:moveTo>
                  <a:cubicBezTo>
                    <a:pt x="59546" y="115138"/>
                    <a:pt x="42827" y="98418"/>
                    <a:pt x="42827" y="77789"/>
                  </a:cubicBezTo>
                  <a:cubicBezTo>
                    <a:pt x="42827" y="57161"/>
                    <a:pt x="59546" y="40441"/>
                    <a:pt x="80175" y="40441"/>
                  </a:cubicBezTo>
                  <a:cubicBezTo>
                    <a:pt x="100804" y="40441"/>
                    <a:pt x="117524" y="57161"/>
                    <a:pt x="117524" y="77789"/>
                  </a:cubicBezTo>
                  <a:cubicBezTo>
                    <a:pt x="117524" y="98418"/>
                    <a:pt x="100804" y="115138"/>
                    <a:pt x="80175" y="115138"/>
                  </a:cubicBezTo>
                  <a:close/>
                </a:path>
              </a:pathLst>
            </a:custGeom>
            <a:solidFill>
              <a:schemeClr val="accent3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430D1F-39B6-5B31-B101-D90054E43B52}"/>
                </a:ext>
              </a:extLst>
            </p:cNvPr>
            <p:cNvSpPr/>
            <p:nvPr/>
          </p:nvSpPr>
          <p:spPr>
            <a:xfrm>
              <a:off x="6993790" y="2800500"/>
              <a:ext cx="887397" cy="3224702"/>
            </a:xfrm>
            <a:custGeom>
              <a:avLst/>
              <a:gdLst>
                <a:gd name="connsiteX0" fmla="*/ 282606 w 618744"/>
                <a:gd name="connsiteY0" fmla="*/ 658 h 2248448"/>
                <a:gd name="connsiteX1" fmla="*/ 282606 w 618744"/>
                <a:gd name="connsiteY1" fmla="*/ 2054838 h 2248448"/>
                <a:gd name="connsiteX2" fmla="*/ 123251 w 618744"/>
                <a:gd name="connsiteY2" fmla="*/ 2214068 h 2248448"/>
                <a:gd name="connsiteX3" fmla="*/ 0 w 618744"/>
                <a:gd name="connsiteY3" fmla="*/ 2214068 h 2248448"/>
                <a:gd name="connsiteX4" fmla="*/ 0 w 618744"/>
                <a:gd name="connsiteY4" fmla="*/ 2248304 h 2248448"/>
                <a:gd name="connsiteX5" fmla="*/ 618744 w 618744"/>
                <a:gd name="connsiteY5" fmla="*/ 2248304 h 2248448"/>
                <a:gd name="connsiteX6" fmla="*/ 618744 w 618744"/>
                <a:gd name="connsiteY6" fmla="*/ 2214068 h 2248448"/>
                <a:gd name="connsiteX7" fmla="*/ 481799 w 618744"/>
                <a:gd name="connsiteY7" fmla="*/ 2214068 h 2248448"/>
                <a:gd name="connsiteX8" fmla="*/ 322569 w 618744"/>
                <a:gd name="connsiteY8" fmla="*/ 2054838 h 2248448"/>
                <a:gd name="connsiteX9" fmla="*/ 322569 w 618744"/>
                <a:gd name="connsiteY9" fmla="*/ 658 h 2248448"/>
                <a:gd name="connsiteX10" fmla="*/ 282606 w 618744"/>
                <a:gd name="connsiteY10" fmla="*/ 658 h 224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744" h="2248448">
                  <a:moveTo>
                    <a:pt x="282606" y="658"/>
                  </a:moveTo>
                  <a:lnTo>
                    <a:pt x="282606" y="2054838"/>
                  </a:lnTo>
                  <a:cubicBezTo>
                    <a:pt x="282531" y="2142794"/>
                    <a:pt x="211207" y="2214068"/>
                    <a:pt x="123251" y="2214068"/>
                  </a:cubicBezTo>
                  <a:lnTo>
                    <a:pt x="0" y="2214068"/>
                  </a:lnTo>
                  <a:lnTo>
                    <a:pt x="0" y="2248304"/>
                  </a:lnTo>
                  <a:lnTo>
                    <a:pt x="618744" y="2248304"/>
                  </a:lnTo>
                  <a:lnTo>
                    <a:pt x="618744" y="2214068"/>
                  </a:lnTo>
                  <a:lnTo>
                    <a:pt x="481799" y="2214068"/>
                  </a:lnTo>
                  <a:cubicBezTo>
                    <a:pt x="393855" y="2214068"/>
                    <a:pt x="322569" y="2142781"/>
                    <a:pt x="322569" y="2054838"/>
                  </a:cubicBezTo>
                  <a:lnTo>
                    <a:pt x="322569" y="658"/>
                  </a:lnTo>
                  <a:cubicBezTo>
                    <a:pt x="309273" y="-412"/>
                    <a:pt x="295902" y="-412"/>
                    <a:pt x="282606" y="658"/>
                  </a:cubicBezTo>
                  <a:close/>
                </a:path>
              </a:pathLst>
            </a:custGeom>
            <a:solidFill>
              <a:srgbClr val="FFD54F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6F426FE-BE82-D54F-6577-44FCDB0DF427}"/>
                </a:ext>
              </a:extLst>
            </p:cNvPr>
            <p:cNvSpPr/>
            <p:nvPr/>
          </p:nvSpPr>
          <p:spPr>
            <a:xfrm>
              <a:off x="7562118" y="3979014"/>
              <a:ext cx="886681" cy="2046189"/>
            </a:xfrm>
            <a:custGeom>
              <a:avLst/>
              <a:gdLst>
                <a:gd name="connsiteX0" fmla="*/ 282854 w 618245"/>
                <a:gd name="connsiteY0" fmla="*/ 602 h 1426721"/>
                <a:gd name="connsiteX1" fmla="*/ 282854 w 618245"/>
                <a:gd name="connsiteY1" fmla="*/ 1233110 h 1426721"/>
                <a:gd name="connsiteX2" fmla="*/ 123624 w 618245"/>
                <a:gd name="connsiteY2" fmla="*/ 1392340 h 1426721"/>
                <a:gd name="connsiteX3" fmla="*/ 0 w 618245"/>
                <a:gd name="connsiteY3" fmla="*/ 1392340 h 1426721"/>
                <a:gd name="connsiteX4" fmla="*/ 0 w 618245"/>
                <a:gd name="connsiteY4" fmla="*/ 1426576 h 1426721"/>
                <a:gd name="connsiteX5" fmla="*/ 618246 w 618245"/>
                <a:gd name="connsiteY5" fmla="*/ 1426576 h 1426721"/>
                <a:gd name="connsiteX6" fmla="*/ 618246 w 618245"/>
                <a:gd name="connsiteY6" fmla="*/ 1392340 h 1426721"/>
                <a:gd name="connsiteX7" fmla="*/ 480678 w 618245"/>
                <a:gd name="connsiteY7" fmla="*/ 1392340 h 1426721"/>
                <a:gd name="connsiteX8" fmla="*/ 321324 w 618245"/>
                <a:gd name="connsiteY8" fmla="*/ 1233110 h 1426721"/>
                <a:gd name="connsiteX9" fmla="*/ 321324 w 618245"/>
                <a:gd name="connsiteY9" fmla="*/ 602 h 1426721"/>
                <a:gd name="connsiteX10" fmla="*/ 282854 w 618245"/>
                <a:gd name="connsiteY10" fmla="*/ 602 h 142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245" h="1426721">
                  <a:moveTo>
                    <a:pt x="282854" y="602"/>
                  </a:moveTo>
                  <a:lnTo>
                    <a:pt x="282854" y="1233110"/>
                  </a:lnTo>
                  <a:cubicBezTo>
                    <a:pt x="282854" y="1321054"/>
                    <a:pt x="211568" y="1392340"/>
                    <a:pt x="123624" y="1392340"/>
                  </a:cubicBezTo>
                  <a:lnTo>
                    <a:pt x="0" y="1392340"/>
                  </a:lnTo>
                  <a:lnTo>
                    <a:pt x="0" y="1426576"/>
                  </a:lnTo>
                  <a:lnTo>
                    <a:pt x="618246" y="1426576"/>
                  </a:lnTo>
                  <a:lnTo>
                    <a:pt x="618246" y="1392340"/>
                  </a:lnTo>
                  <a:lnTo>
                    <a:pt x="480678" y="1392340"/>
                  </a:lnTo>
                  <a:cubicBezTo>
                    <a:pt x="392722" y="1392340"/>
                    <a:pt x="321386" y="1321066"/>
                    <a:pt x="321324" y="1233110"/>
                  </a:cubicBezTo>
                  <a:lnTo>
                    <a:pt x="321324" y="602"/>
                  </a:lnTo>
                  <a:cubicBezTo>
                    <a:pt x="308525" y="-394"/>
                    <a:pt x="295652" y="-394"/>
                    <a:pt x="282854" y="602"/>
                  </a:cubicBezTo>
                  <a:close/>
                </a:path>
              </a:pathLst>
            </a:custGeom>
            <a:solidFill>
              <a:srgbClr val="FFD54F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3F332A-F5CE-23E4-74F6-4228617E0A9A}"/>
                </a:ext>
              </a:extLst>
            </p:cNvPr>
            <p:cNvSpPr/>
            <p:nvPr/>
          </p:nvSpPr>
          <p:spPr>
            <a:xfrm>
              <a:off x="8131158" y="5086027"/>
              <a:ext cx="886681" cy="938283"/>
            </a:xfrm>
            <a:custGeom>
              <a:avLst/>
              <a:gdLst>
                <a:gd name="connsiteX0" fmla="*/ 282356 w 618245"/>
                <a:gd name="connsiteY0" fmla="*/ 602 h 654225"/>
                <a:gd name="connsiteX1" fmla="*/ 282356 w 618245"/>
                <a:gd name="connsiteY1" fmla="*/ 460614 h 654225"/>
                <a:gd name="connsiteX2" fmla="*/ 123126 w 618245"/>
                <a:gd name="connsiteY2" fmla="*/ 619844 h 654225"/>
                <a:gd name="connsiteX3" fmla="*/ 0 w 618245"/>
                <a:gd name="connsiteY3" fmla="*/ 619844 h 654225"/>
                <a:gd name="connsiteX4" fmla="*/ 0 w 618245"/>
                <a:gd name="connsiteY4" fmla="*/ 654080 h 654225"/>
                <a:gd name="connsiteX5" fmla="*/ 618246 w 618245"/>
                <a:gd name="connsiteY5" fmla="*/ 654080 h 654225"/>
                <a:gd name="connsiteX6" fmla="*/ 618246 w 618245"/>
                <a:gd name="connsiteY6" fmla="*/ 619844 h 654225"/>
                <a:gd name="connsiteX7" fmla="*/ 480180 w 618245"/>
                <a:gd name="connsiteY7" fmla="*/ 619844 h 654225"/>
                <a:gd name="connsiteX8" fmla="*/ 320825 w 618245"/>
                <a:gd name="connsiteY8" fmla="*/ 460614 h 654225"/>
                <a:gd name="connsiteX9" fmla="*/ 320825 w 618245"/>
                <a:gd name="connsiteY9" fmla="*/ 602 h 654225"/>
                <a:gd name="connsiteX10" fmla="*/ 282356 w 618245"/>
                <a:gd name="connsiteY10" fmla="*/ 602 h 65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245" h="654225">
                  <a:moveTo>
                    <a:pt x="282356" y="602"/>
                  </a:moveTo>
                  <a:lnTo>
                    <a:pt x="282356" y="460614"/>
                  </a:lnTo>
                  <a:cubicBezTo>
                    <a:pt x="282356" y="548558"/>
                    <a:pt x="211070" y="619844"/>
                    <a:pt x="123126" y="619844"/>
                  </a:cubicBezTo>
                  <a:lnTo>
                    <a:pt x="0" y="619844"/>
                  </a:lnTo>
                  <a:lnTo>
                    <a:pt x="0" y="654080"/>
                  </a:lnTo>
                  <a:lnTo>
                    <a:pt x="618246" y="654080"/>
                  </a:lnTo>
                  <a:lnTo>
                    <a:pt x="618246" y="619844"/>
                  </a:lnTo>
                  <a:lnTo>
                    <a:pt x="480180" y="619844"/>
                  </a:lnTo>
                  <a:cubicBezTo>
                    <a:pt x="392224" y="619844"/>
                    <a:pt x="320900" y="548570"/>
                    <a:pt x="320825" y="460614"/>
                  </a:cubicBezTo>
                  <a:lnTo>
                    <a:pt x="320825" y="602"/>
                  </a:lnTo>
                  <a:cubicBezTo>
                    <a:pt x="308027" y="-394"/>
                    <a:pt x="295155" y="-394"/>
                    <a:pt x="282356" y="602"/>
                  </a:cubicBezTo>
                  <a:close/>
                </a:path>
              </a:pathLst>
            </a:custGeom>
            <a:solidFill>
              <a:srgbClr val="FFD54F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08A707-705F-9104-6BC7-406C9312902C}"/>
                </a:ext>
              </a:extLst>
            </p:cNvPr>
            <p:cNvSpPr/>
            <p:nvPr/>
          </p:nvSpPr>
          <p:spPr>
            <a:xfrm>
              <a:off x="4171976" y="2800088"/>
              <a:ext cx="886860" cy="3224223"/>
            </a:xfrm>
            <a:custGeom>
              <a:avLst/>
              <a:gdLst>
                <a:gd name="connsiteX0" fmla="*/ 335267 w 618370"/>
                <a:gd name="connsiteY0" fmla="*/ 945 h 2248113"/>
                <a:gd name="connsiteX1" fmla="*/ 335267 w 618370"/>
                <a:gd name="connsiteY1" fmla="*/ 2055125 h 2248113"/>
                <a:gd name="connsiteX2" fmla="*/ 494746 w 618370"/>
                <a:gd name="connsiteY2" fmla="*/ 2213732 h 2248113"/>
                <a:gd name="connsiteX3" fmla="*/ 618370 w 618370"/>
                <a:gd name="connsiteY3" fmla="*/ 2213732 h 2248113"/>
                <a:gd name="connsiteX4" fmla="*/ 618370 w 618370"/>
                <a:gd name="connsiteY4" fmla="*/ 2247969 h 2248113"/>
                <a:gd name="connsiteX5" fmla="*/ 0 w 618370"/>
                <a:gd name="connsiteY5" fmla="*/ 2247969 h 2248113"/>
                <a:gd name="connsiteX6" fmla="*/ 0 w 618370"/>
                <a:gd name="connsiteY6" fmla="*/ 2213732 h 2248113"/>
                <a:gd name="connsiteX7" fmla="*/ 137568 w 618370"/>
                <a:gd name="connsiteY7" fmla="*/ 2213732 h 2248113"/>
                <a:gd name="connsiteX8" fmla="*/ 296798 w 618370"/>
                <a:gd name="connsiteY8" fmla="*/ 2054502 h 2248113"/>
                <a:gd name="connsiteX9" fmla="*/ 296798 w 618370"/>
                <a:gd name="connsiteY9" fmla="*/ 323 h 2248113"/>
                <a:gd name="connsiteX10" fmla="*/ 335267 w 618370"/>
                <a:gd name="connsiteY10" fmla="*/ 945 h 224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370" h="2248113">
                  <a:moveTo>
                    <a:pt x="335267" y="945"/>
                  </a:moveTo>
                  <a:lnTo>
                    <a:pt x="335267" y="2055125"/>
                  </a:lnTo>
                  <a:cubicBezTo>
                    <a:pt x="335678" y="2142894"/>
                    <a:pt x="406977" y="2213807"/>
                    <a:pt x="494746" y="2213732"/>
                  </a:cubicBezTo>
                  <a:lnTo>
                    <a:pt x="618370" y="2213732"/>
                  </a:lnTo>
                  <a:lnTo>
                    <a:pt x="618370" y="2247969"/>
                  </a:lnTo>
                  <a:lnTo>
                    <a:pt x="0" y="2247969"/>
                  </a:lnTo>
                  <a:lnTo>
                    <a:pt x="0" y="2213732"/>
                  </a:lnTo>
                  <a:lnTo>
                    <a:pt x="137568" y="2213732"/>
                  </a:lnTo>
                  <a:cubicBezTo>
                    <a:pt x="225512" y="2213732"/>
                    <a:pt x="296798" y="2142446"/>
                    <a:pt x="296798" y="2054502"/>
                  </a:cubicBezTo>
                  <a:lnTo>
                    <a:pt x="296798" y="323"/>
                  </a:lnTo>
                  <a:cubicBezTo>
                    <a:pt x="309621" y="-462"/>
                    <a:pt x="322481" y="-262"/>
                    <a:pt x="335267" y="945"/>
                  </a:cubicBezTo>
                  <a:close/>
                </a:path>
              </a:pathLst>
            </a:custGeom>
            <a:solidFill>
              <a:srgbClr val="FFD54F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8D689E-CF55-F02B-4EE1-22402454DB1E}"/>
                </a:ext>
              </a:extLst>
            </p:cNvPr>
            <p:cNvSpPr/>
            <p:nvPr/>
          </p:nvSpPr>
          <p:spPr>
            <a:xfrm>
              <a:off x="3603648" y="3978975"/>
              <a:ext cx="886681" cy="2046230"/>
            </a:xfrm>
            <a:custGeom>
              <a:avLst/>
              <a:gdLst>
                <a:gd name="connsiteX0" fmla="*/ 335267 w 618245"/>
                <a:gd name="connsiteY0" fmla="*/ 630 h 1426749"/>
                <a:gd name="connsiteX1" fmla="*/ 335267 w 618245"/>
                <a:gd name="connsiteY1" fmla="*/ 1233138 h 1426749"/>
                <a:gd name="connsiteX2" fmla="*/ 494622 w 618245"/>
                <a:gd name="connsiteY2" fmla="*/ 1392368 h 1426749"/>
                <a:gd name="connsiteX3" fmla="*/ 618246 w 618245"/>
                <a:gd name="connsiteY3" fmla="*/ 1392368 h 1426749"/>
                <a:gd name="connsiteX4" fmla="*/ 618246 w 618245"/>
                <a:gd name="connsiteY4" fmla="*/ 1426604 h 1426749"/>
                <a:gd name="connsiteX5" fmla="*/ 0 w 618245"/>
                <a:gd name="connsiteY5" fmla="*/ 1426604 h 1426749"/>
                <a:gd name="connsiteX6" fmla="*/ 0 w 618245"/>
                <a:gd name="connsiteY6" fmla="*/ 1392368 h 1426749"/>
                <a:gd name="connsiteX7" fmla="*/ 136945 w 618245"/>
                <a:gd name="connsiteY7" fmla="*/ 1392368 h 1426749"/>
                <a:gd name="connsiteX8" fmla="*/ 296175 w 618245"/>
                <a:gd name="connsiteY8" fmla="*/ 1233138 h 1426749"/>
                <a:gd name="connsiteX9" fmla="*/ 296175 w 618245"/>
                <a:gd name="connsiteY9" fmla="*/ 630 h 1426749"/>
                <a:gd name="connsiteX10" fmla="*/ 335267 w 618245"/>
                <a:gd name="connsiteY10" fmla="*/ 630 h 1426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245" h="1426749">
                  <a:moveTo>
                    <a:pt x="335267" y="630"/>
                  </a:moveTo>
                  <a:lnTo>
                    <a:pt x="335267" y="1233138"/>
                  </a:lnTo>
                  <a:cubicBezTo>
                    <a:pt x="335342" y="1321094"/>
                    <a:pt x="406665" y="1392368"/>
                    <a:pt x="494622" y="1392368"/>
                  </a:cubicBezTo>
                  <a:lnTo>
                    <a:pt x="618246" y="1392368"/>
                  </a:lnTo>
                  <a:lnTo>
                    <a:pt x="618246" y="1426604"/>
                  </a:lnTo>
                  <a:lnTo>
                    <a:pt x="0" y="1426604"/>
                  </a:lnTo>
                  <a:lnTo>
                    <a:pt x="0" y="1392368"/>
                  </a:lnTo>
                  <a:lnTo>
                    <a:pt x="136945" y="1392368"/>
                  </a:lnTo>
                  <a:cubicBezTo>
                    <a:pt x="224889" y="1392368"/>
                    <a:pt x="296175" y="1321082"/>
                    <a:pt x="296175" y="1233138"/>
                  </a:cubicBezTo>
                  <a:lnTo>
                    <a:pt x="296175" y="630"/>
                  </a:lnTo>
                  <a:cubicBezTo>
                    <a:pt x="309185" y="-403"/>
                    <a:pt x="322257" y="-403"/>
                    <a:pt x="335267" y="630"/>
                  </a:cubicBezTo>
                  <a:close/>
                </a:path>
              </a:pathLst>
            </a:custGeom>
            <a:solidFill>
              <a:srgbClr val="FFD54F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EF0B804-F6A0-4B43-E023-2F1A2A014FF8}"/>
                </a:ext>
              </a:extLst>
            </p:cNvPr>
            <p:cNvSpPr/>
            <p:nvPr/>
          </p:nvSpPr>
          <p:spPr>
            <a:xfrm>
              <a:off x="3035322" y="5086027"/>
              <a:ext cx="886681" cy="938283"/>
            </a:xfrm>
            <a:custGeom>
              <a:avLst/>
              <a:gdLst>
                <a:gd name="connsiteX0" fmla="*/ 335392 w 618245"/>
                <a:gd name="connsiteY0" fmla="*/ 602 h 654225"/>
                <a:gd name="connsiteX1" fmla="*/ 335392 w 618245"/>
                <a:gd name="connsiteY1" fmla="*/ 460614 h 654225"/>
                <a:gd name="connsiteX2" fmla="*/ 494622 w 618245"/>
                <a:gd name="connsiteY2" fmla="*/ 619844 h 654225"/>
                <a:gd name="connsiteX3" fmla="*/ 618246 w 618245"/>
                <a:gd name="connsiteY3" fmla="*/ 619844 h 654225"/>
                <a:gd name="connsiteX4" fmla="*/ 618246 w 618245"/>
                <a:gd name="connsiteY4" fmla="*/ 654080 h 654225"/>
                <a:gd name="connsiteX5" fmla="*/ 0 w 618245"/>
                <a:gd name="connsiteY5" fmla="*/ 654080 h 654225"/>
                <a:gd name="connsiteX6" fmla="*/ 0 w 618245"/>
                <a:gd name="connsiteY6" fmla="*/ 619844 h 654225"/>
                <a:gd name="connsiteX7" fmla="*/ 137568 w 618245"/>
                <a:gd name="connsiteY7" fmla="*/ 619844 h 654225"/>
                <a:gd name="connsiteX8" fmla="*/ 296922 w 618245"/>
                <a:gd name="connsiteY8" fmla="*/ 460614 h 654225"/>
                <a:gd name="connsiteX9" fmla="*/ 296922 w 618245"/>
                <a:gd name="connsiteY9" fmla="*/ 602 h 654225"/>
                <a:gd name="connsiteX10" fmla="*/ 335392 w 618245"/>
                <a:gd name="connsiteY10" fmla="*/ 602 h 65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8245" h="654225">
                  <a:moveTo>
                    <a:pt x="335392" y="602"/>
                  </a:moveTo>
                  <a:lnTo>
                    <a:pt x="335392" y="460614"/>
                  </a:lnTo>
                  <a:cubicBezTo>
                    <a:pt x="335392" y="548558"/>
                    <a:pt x="406678" y="619844"/>
                    <a:pt x="494622" y="619844"/>
                  </a:cubicBezTo>
                  <a:lnTo>
                    <a:pt x="618246" y="619844"/>
                  </a:lnTo>
                  <a:lnTo>
                    <a:pt x="618246" y="654080"/>
                  </a:lnTo>
                  <a:lnTo>
                    <a:pt x="0" y="654080"/>
                  </a:lnTo>
                  <a:lnTo>
                    <a:pt x="0" y="619844"/>
                  </a:lnTo>
                  <a:lnTo>
                    <a:pt x="137568" y="619844"/>
                  </a:lnTo>
                  <a:cubicBezTo>
                    <a:pt x="225524" y="619844"/>
                    <a:pt x="296848" y="548570"/>
                    <a:pt x="296922" y="460614"/>
                  </a:cubicBezTo>
                  <a:lnTo>
                    <a:pt x="296922" y="602"/>
                  </a:lnTo>
                  <a:cubicBezTo>
                    <a:pt x="309721" y="-394"/>
                    <a:pt x="322593" y="-394"/>
                    <a:pt x="335392" y="602"/>
                  </a:cubicBezTo>
                  <a:close/>
                </a:path>
              </a:pathLst>
            </a:custGeom>
            <a:solidFill>
              <a:srgbClr val="FFD54F"/>
            </a:solidFill>
            <a:ln w="12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508BC42-20FE-1D7B-3319-A243E77DD9AB}"/>
              </a:ext>
            </a:extLst>
          </p:cNvPr>
          <p:cNvSpPr txBox="1"/>
          <p:nvPr/>
        </p:nvSpPr>
        <p:spPr>
          <a:xfrm>
            <a:off x="7953323" y="2094828"/>
            <a:ext cx="3005688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sym typeface="Fira Sans Extra Condensed"/>
              </a:rPr>
              <a:t>Resistant to Detection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Implementing noise reduction and adaptive hiding techniques to evade steganalysis.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CCF384-4DA9-633D-D552-213256C918BC}"/>
              </a:ext>
            </a:extLst>
          </p:cNvPr>
          <p:cNvSpPr txBox="1"/>
          <p:nvPr/>
        </p:nvSpPr>
        <p:spPr>
          <a:xfrm>
            <a:off x="8376590" y="3241469"/>
            <a:ext cx="258242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sym typeface="Fira Sans Extra Condensed"/>
              </a:rPr>
              <a:t>Cross-Platform Compatibility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Expanding functionality for mobile and web applications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52AFB8-E9A4-3CB7-C1AC-39C9B7D1DA9C}"/>
              </a:ext>
            </a:extLst>
          </p:cNvPr>
          <p:cNvSpPr txBox="1"/>
          <p:nvPr/>
        </p:nvSpPr>
        <p:spPr>
          <a:xfrm>
            <a:off x="558820" y="3191272"/>
            <a:ext cx="2950781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libri" panose="020F0502020204030204" pitchFamily="34" charset="0"/>
                <a:cs typeface="Calibri" panose="020F0502020204030204" pitchFamily="34" charset="0"/>
                <a:sym typeface="Fira Sans Extra Condensed"/>
              </a:rPr>
              <a:t>Enhanced Security</a:t>
            </a:r>
          </a:p>
          <a:p>
            <a:pPr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libri" panose="020F0502020204030204" pitchFamily="34" charset="0"/>
                <a:cs typeface="Calibri" panose="020F0502020204030204" pitchFamily="34" charset="0"/>
              </a:rPr>
              <a:t>Implementing stronger encryption algorithms (AES, RSA) before embedding data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7EF24-CF9F-C717-D11A-A6AE897E90C1}"/>
              </a:ext>
            </a:extLst>
          </p:cNvPr>
          <p:cNvSpPr txBox="1"/>
          <p:nvPr/>
        </p:nvSpPr>
        <p:spPr>
          <a:xfrm>
            <a:off x="163433" y="4344763"/>
            <a:ext cx="295078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sym typeface="Fira Sans Extra Condensed"/>
              </a:rPr>
              <a:t>Improved Encoding Efficiency</a:t>
            </a:r>
          </a:p>
          <a:p>
            <a:pPr algn="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A4A4A"/>
                </a:solidFill>
                <a:effectLst/>
                <a:latin typeface="Lora" pitchFamily="2" charset="0"/>
              </a:rPr>
              <a:t>Using advanced steganographic techniques like LSB (Least Significant Bit) modifications</a:t>
            </a:r>
            <a:endParaRPr lang="en-GB" sz="1400" b="1" dirty="0">
              <a:solidFill>
                <a:srgbClr val="4A4A4A"/>
              </a:solidFill>
              <a:latin typeface="Lora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A911CF-7AAD-A77A-4663-32056D4BA168}"/>
              </a:ext>
            </a:extLst>
          </p:cNvPr>
          <p:cNvSpPr txBox="1"/>
          <p:nvPr/>
        </p:nvSpPr>
        <p:spPr>
          <a:xfrm>
            <a:off x="1304756" y="2084220"/>
            <a:ext cx="2950781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sym typeface="Fira Sans Extra Condensed"/>
              </a:rPr>
              <a:t>Increased Capacity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Optimizing data embedding to store larger messages without noticeable distortion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.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9610D-7B2C-781F-7DE1-5E928D88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06A1AD-81E0-301E-8F7D-B7EF0CC1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AB9BCA-AB3C-F4F3-CB2E-D5BC45B4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4975787"/>
            <a:ext cx="4042074" cy="13494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what will we get from this?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A76579-AE95-5577-E4EC-2DB8D43F4280}"/>
              </a:ext>
            </a:extLst>
          </p:cNvPr>
          <p:cNvSpPr/>
          <p:nvPr/>
        </p:nvSpPr>
        <p:spPr>
          <a:xfrm>
            <a:off x="841829" y="1465943"/>
            <a:ext cx="10768979" cy="1088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increasing concerns about data security and privacy, there is a need for secure methods to hide sensitive information within digital media. This project addresses the challenge of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hiding secret messages inside images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steganography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 confidentiality and protection against unauthorized access.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AE7AD0-6704-5BA4-D8AA-863857A70CE2}"/>
              </a:ext>
            </a:extLst>
          </p:cNvPr>
          <p:cNvSpPr/>
          <p:nvPr/>
        </p:nvSpPr>
        <p:spPr>
          <a:xfrm>
            <a:off x="5660571" y="2788005"/>
            <a:ext cx="5631543" cy="956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Concealed Information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secret message within an image by modifying pixel values without noticeable distortion.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F0EC42-D451-753B-8371-3BDEC60C215E}"/>
              </a:ext>
            </a:extLst>
          </p:cNvPr>
          <p:cNvSpPr/>
          <p:nvPr/>
        </p:nvSpPr>
        <p:spPr>
          <a:xfrm>
            <a:off x="5660570" y="4019106"/>
            <a:ext cx="5631543" cy="956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Protecting hidden information using a passcode-based authentication system.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ABF087-D990-2B9B-6E62-54F11A35EA96}"/>
              </a:ext>
            </a:extLst>
          </p:cNvPr>
          <p:cNvSpPr/>
          <p:nvPr/>
        </p:nvSpPr>
        <p:spPr>
          <a:xfrm>
            <a:off x="5660570" y="5233169"/>
            <a:ext cx="5631543" cy="956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Retrieved Hidden Data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Extracting and reconstructing the hidden message only when the correct passcode is provided.</a:t>
            </a:r>
          </a:p>
        </p:txBody>
      </p:sp>
      <p:pic>
        <p:nvPicPr>
          <p:cNvPr id="12" name="Graphic 11" descr="Questions">
            <a:extLst>
              <a:ext uri="{FF2B5EF4-FFF2-40B4-BE49-F238E27FC236}">
                <a16:creationId xmlns:a16="http://schemas.microsoft.com/office/drawing/2014/main" id="{874963E1-EA5D-D29D-77C9-4980262C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886" y="2822509"/>
            <a:ext cx="2701185" cy="270118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7F6BD6-0617-ABC9-D8F1-F05730E369DA}"/>
              </a:ext>
            </a:extLst>
          </p:cNvPr>
          <p:cNvSpPr/>
          <p:nvPr/>
        </p:nvSpPr>
        <p:spPr>
          <a:xfrm>
            <a:off x="4760685" y="3048000"/>
            <a:ext cx="753823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9E18E4D-9859-FD4E-854C-FFB40984E748}"/>
              </a:ext>
            </a:extLst>
          </p:cNvPr>
          <p:cNvSpPr/>
          <p:nvPr/>
        </p:nvSpPr>
        <p:spPr>
          <a:xfrm>
            <a:off x="4760685" y="4234074"/>
            <a:ext cx="753823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7DE5083-D635-C57C-F2EA-0F2F16E19CC8}"/>
              </a:ext>
            </a:extLst>
          </p:cNvPr>
          <p:cNvSpPr/>
          <p:nvPr/>
        </p:nvSpPr>
        <p:spPr>
          <a:xfrm>
            <a:off x="4772030" y="5490332"/>
            <a:ext cx="753823" cy="3810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0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69146-2627-3CF3-987D-3149C32F0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6F60-6B24-DAA5-FDA2-F578121F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 used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reeform 34">
            <a:extLst>
              <a:ext uri="{FF2B5EF4-FFF2-40B4-BE49-F238E27FC236}">
                <a16:creationId xmlns:a16="http://schemas.microsoft.com/office/drawing/2014/main" id="{46E840FC-05B7-35E1-40FA-BA1D7E257BA2}"/>
              </a:ext>
            </a:extLst>
          </p:cNvPr>
          <p:cNvSpPr>
            <a:spLocks noEditPoints="1"/>
          </p:cNvSpPr>
          <p:nvPr/>
        </p:nvSpPr>
        <p:spPr bwMode="auto">
          <a:xfrm>
            <a:off x="4076313" y="1282232"/>
            <a:ext cx="4368712" cy="4822335"/>
          </a:xfrm>
          <a:custGeom>
            <a:avLst/>
            <a:gdLst>
              <a:gd name="T0" fmla="*/ 177 w 1036"/>
              <a:gd name="T1" fmla="*/ 95 h 1144"/>
              <a:gd name="T2" fmla="*/ 193 w 1036"/>
              <a:gd name="T3" fmla="*/ 964 h 1144"/>
              <a:gd name="T4" fmla="*/ 324 w 1036"/>
              <a:gd name="T5" fmla="*/ 1111 h 1144"/>
              <a:gd name="T6" fmla="*/ 397 w 1036"/>
              <a:gd name="T7" fmla="*/ 711 h 1144"/>
              <a:gd name="T8" fmla="*/ 382 w 1036"/>
              <a:gd name="T9" fmla="*/ 696 h 1144"/>
              <a:gd name="T10" fmla="*/ 336 w 1036"/>
              <a:gd name="T11" fmla="*/ 506 h 1144"/>
              <a:gd name="T12" fmla="*/ 402 w 1036"/>
              <a:gd name="T13" fmla="*/ 408 h 1144"/>
              <a:gd name="T14" fmla="*/ 890 w 1036"/>
              <a:gd name="T15" fmla="*/ 201 h 1144"/>
              <a:gd name="T16" fmla="*/ 627 w 1036"/>
              <a:gd name="T17" fmla="*/ 402 h 1144"/>
              <a:gd name="T18" fmla="*/ 705 w 1036"/>
              <a:gd name="T19" fmla="*/ 517 h 1144"/>
              <a:gd name="T20" fmla="*/ 716 w 1036"/>
              <a:gd name="T21" fmla="*/ 650 h 1144"/>
              <a:gd name="T22" fmla="*/ 624 w 1036"/>
              <a:gd name="T23" fmla="*/ 723 h 1144"/>
              <a:gd name="T24" fmla="*/ 439 w 1036"/>
              <a:gd name="T25" fmla="*/ 1034 h 1144"/>
              <a:gd name="T26" fmla="*/ 515 w 1036"/>
              <a:gd name="T27" fmla="*/ 1142 h 1144"/>
              <a:gd name="T28" fmla="*/ 754 w 1036"/>
              <a:gd name="T29" fmla="*/ 921 h 1144"/>
              <a:gd name="T30" fmla="*/ 995 w 1036"/>
              <a:gd name="T31" fmla="*/ 765 h 1144"/>
              <a:gd name="T32" fmla="*/ 520 w 1036"/>
              <a:gd name="T33" fmla="*/ 757 h 1144"/>
              <a:gd name="T34" fmla="*/ 751 w 1036"/>
              <a:gd name="T35" fmla="*/ 923 h 1144"/>
              <a:gd name="T36" fmla="*/ 693 w 1036"/>
              <a:gd name="T37" fmla="*/ 1011 h 1144"/>
              <a:gd name="T38" fmla="*/ 197 w 1036"/>
              <a:gd name="T39" fmla="*/ 964 h 1144"/>
              <a:gd name="T40" fmla="*/ 588 w 1036"/>
              <a:gd name="T41" fmla="*/ 745 h 1144"/>
              <a:gd name="T42" fmla="*/ 407 w 1036"/>
              <a:gd name="T43" fmla="*/ 748 h 1144"/>
              <a:gd name="T44" fmla="*/ 451 w 1036"/>
              <a:gd name="T45" fmla="*/ 746 h 1144"/>
              <a:gd name="T46" fmla="*/ 247 w 1036"/>
              <a:gd name="T47" fmla="*/ 1003 h 1144"/>
              <a:gd name="T48" fmla="*/ 818 w 1036"/>
              <a:gd name="T49" fmla="*/ 864 h 1144"/>
              <a:gd name="T50" fmla="*/ 668 w 1036"/>
              <a:gd name="T51" fmla="*/ 718 h 1144"/>
              <a:gd name="T52" fmla="*/ 364 w 1036"/>
              <a:gd name="T53" fmla="*/ 712 h 1144"/>
              <a:gd name="T54" fmla="*/ 364 w 1036"/>
              <a:gd name="T55" fmla="*/ 712 h 1144"/>
              <a:gd name="T56" fmla="*/ 729 w 1036"/>
              <a:gd name="T57" fmla="*/ 611 h 1144"/>
              <a:gd name="T58" fmla="*/ 111 w 1036"/>
              <a:gd name="T59" fmla="*/ 688 h 1144"/>
              <a:gd name="T60" fmla="*/ 173 w 1036"/>
              <a:gd name="T61" fmla="*/ 898 h 1144"/>
              <a:gd name="T62" fmla="*/ 309 w 1036"/>
              <a:gd name="T63" fmla="*/ 626 h 1144"/>
              <a:gd name="T64" fmla="*/ 333 w 1036"/>
              <a:gd name="T65" fmla="*/ 619 h 1144"/>
              <a:gd name="T66" fmla="*/ 729 w 1036"/>
              <a:gd name="T67" fmla="*/ 512 h 1144"/>
              <a:gd name="T68" fmla="*/ 312 w 1036"/>
              <a:gd name="T69" fmla="*/ 502 h 1144"/>
              <a:gd name="T70" fmla="*/ 738 w 1036"/>
              <a:gd name="T71" fmla="*/ 562 h 1144"/>
              <a:gd name="T72" fmla="*/ 738 w 1036"/>
              <a:gd name="T73" fmla="*/ 565 h 1144"/>
              <a:gd name="T74" fmla="*/ 946 w 1036"/>
              <a:gd name="T75" fmla="*/ 564 h 1144"/>
              <a:gd name="T76" fmla="*/ 96 w 1036"/>
              <a:gd name="T77" fmla="*/ 561 h 1144"/>
              <a:gd name="T78" fmla="*/ 731 w 1036"/>
              <a:gd name="T79" fmla="*/ 508 h 1144"/>
              <a:gd name="T80" fmla="*/ 709 w 1036"/>
              <a:gd name="T81" fmla="*/ 514 h 1144"/>
              <a:gd name="T82" fmla="*/ 671 w 1036"/>
              <a:gd name="T83" fmla="*/ 409 h 1144"/>
              <a:gd name="T84" fmla="*/ 825 w 1036"/>
              <a:gd name="T85" fmla="*/ 267 h 1144"/>
              <a:gd name="T86" fmla="*/ 820 w 1036"/>
              <a:gd name="T87" fmla="*/ 867 h 1144"/>
              <a:gd name="T88" fmla="*/ 988 w 1036"/>
              <a:gd name="T89" fmla="*/ 674 h 1144"/>
              <a:gd name="T90" fmla="*/ 987 w 1036"/>
              <a:gd name="T91" fmla="*/ 443 h 1144"/>
              <a:gd name="T92" fmla="*/ 72 w 1036"/>
              <a:gd name="T93" fmla="*/ 303 h 1144"/>
              <a:gd name="T94" fmla="*/ 113 w 1036"/>
              <a:gd name="T95" fmla="*/ 439 h 1144"/>
              <a:gd name="T96" fmla="*/ 34 w 1036"/>
              <a:gd name="T97" fmla="*/ 561 h 1144"/>
              <a:gd name="T98" fmla="*/ 381 w 1036"/>
              <a:gd name="T99" fmla="*/ 732 h 1144"/>
              <a:gd name="T100" fmla="*/ 406 w 1036"/>
              <a:gd name="T101" fmla="*/ 375 h 1144"/>
              <a:gd name="T102" fmla="*/ 606 w 1036"/>
              <a:gd name="T103" fmla="*/ 88 h 1144"/>
              <a:gd name="T104" fmla="*/ 425 w 1036"/>
              <a:gd name="T105" fmla="*/ 55 h 1144"/>
              <a:gd name="T106" fmla="*/ 431 w 1036"/>
              <a:gd name="T107" fmla="*/ 84 h 1144"/>
              <a:gd name="T108" fmla="*/ 403 w 1036"/>
              <a:gd name="T109" fmla="*/ 404 h 1144"/>
              <a:gd name="T110" fmla="*/ 253 w 1036"/>
              <a:gd name="T111" fmla="*/ 116 h 1144"/>
              <a:gd name="T112" fmla="*/ 754 w 1036"/>
              <a:gd name="T113" fmla="*/ 37 h 1144"/>
              <a:gd name="T114" fmla="*/ 615 w 1036"/>
              <a:gd name="T115" fmla="*/ 53 h 1144"/>
              <a:gd name="T116" fmla="*/ 421 w 1036"/>
              <a:gd name="T117" fmla="*/ 52 h 1144"/>
              <a:gd name="T118" fmla="*/ 355 w 1036"/>
              <a:gd name="T119" fmla="*/ 108 h 1144"/>
              <a:gd name="T120" fmla="*/ 519 w 1036"/>
              <a:gd name="T121" fmla="*/ 347 h 1144"/>
              <a:gd name="T122" fmla="*/ 564 w 1036"/>
              <a:gd name="T123" fmla="*/ 373 h 1144"/>
              <a:gd name="T124" fmla="*/ 758 w 1036"/>
              <a:gd name="T125" fmla="*/ 37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36" h="1144">
                <a:moveTo>
                  <a:pt x="266" y="40"/>
                </a:moveTo>
                <a:cubicBezTo>
                  <a:pt x="264" y="40"/>
                  <a:pt x="264" y="40"/>
                  <a:pt x="264" y="40"/>
                </a:cubicBezTo>
                <a:cubicBezTo>
                  <a:pt x="234" y="55"/>
                  <a:pt x="205" y="73"/>
                  <a:pt x="177" y="93"/>
                </a:cubicBezTo>
                <a:cubicBezTo>
                  <a:pt x="176" y="94"/>
                  <a:pt x="176" y="94"/>
                  <a:pt x="176" y="94"/>
                </a:cubicBezTo>
                <a:cubicBezTo>
                  <a:pt x="177" y="95"/>
                  <a:pt x="177" y="95"/>
                  <a:pt x="177" y="95"/>
                </a:cubicBezTo>
                <a:cubicBezTo>
                  <a:pt x="186" y="108"/>
                  <a:pt x="198" y="125"/>
                  <a:pt x="211" y="144"/>
                </a:cubicBezTo>
                <a:cubicBezTo>
                  <a:pt x="154" y="186"/>
                  <a:pt x="105" y="240"/>
                  <a:pt x="70" y="302"/>
                </a:cubicBezTo>
                <a:cubicBezTo>
                  <a:pt x="24" y="380"/>
                  <a:pt x="0" y="470"/>
                  <a:pt x="0" y="561"/>
                </a:cubicBezTo>
                <a:cubicBezTo>
                  <a:pt x="0" y="651"/>
                  <a:pt x="23" y="740"/>
                  <a:pt x="67" y="817"/>
                </a:cubicBezTo>
                <a:cubicBezTo>
                  <a:pt x="100" y="874"/>
                  <a:pt x="142" y="924"/>
                  <a:pt x="193" y="964"/>
                </a:cubicBezTo>
                <a:cubicBezTo>
                  <a:pt x="153" y="1014"/>
                  <a:pt x="153" y="1014"/>
                  <a:pt x="153" y="1014"/>
                </a:cubicBezTo>
                <a:cubicBezTo>
                  <a:pt x="152" y="1015"/>
                  <a:pt x="152" y="1015"/>
                  <a:pt x="152" y="1015"/>
                </a:cubicBezTo>
                <a:cubicBezTo>
                  <a:pt x="153" y="1016"/>
                  <a:pt x="153" y="1016"/>
                  <a:pt x="153" y="1016"/>
                </a:cubicBezTo>
                <a:cubicBezTo>
                  <a:pt x="204" y="1057"/>
                  <a:pt x="261" y="1089"/>
                  <a:pt x="322" y="1110"/>
                </a:cubicBezTo>
                <a:cubicBezTo>
                  <a:pt x="324" y="1111"/>
                  <a:pt x="324" y="1111"/>
                  <a:pt x="324" y="1111"/>
                </a:cubicBezTo>
                <a:cubicBezTo>
                  <a:pt x="455" y="745"/>
                  <a:pt x="455" y="745"/>
                  <a:pt x="455" y="745"/>
                </a:cubicBezTo>
                <a:cubicBezTo>
                  <a:pt x="456" y="744"/>
                  <a:pt x="456" y="744"/>
                  <a:pt x="456" y="744"/>
                </a:cubicBezTo>
                <a:cubicBezTo>
                  <a:pt x="454" y="743"/>
                  <a:pt x="454" y="743"/>
                  <a:pt x="454" y="743"/>
                </a:cubicBezTo>
                <a:cubicBezTo>
                  <a:pt x="434" y="736"/>
                  <a:pt x="415" y="725"/>
                  <a:pt x="399" y="712"/>
                </a:cubicBezTo>
                <a:cubicBezTo>
                  <a:pt x="397" y="711"/>
                  <a:pt x="397" y="711"/>
                  <a:pt x="397" y="711"/>
                </a:cubicBezTo>
                <a:cubicBezTo>
                  <a:pt x="383" y="729"/>
                  <a:pt x="383" y="729"/>
                  <a:pt x="383" y="729"/>
                </a:cubicBezTo>
                <a:cubicBezTo>
                  <a:pt x="377" y="724"/>
                  <a:pt x="371" y="719"/>
                  <a:pt x="366" y="714"/>
                </a:cubicBezTo>
                <a:cubicBezTo>
                  <a:pt x="382" y="698"/>
                  <a:pt x="382" y="698"/>
                  <a:pt x="382" y="698"/>
                </a:cubicBezTo>
                <a:cubicBezTo>
                  <a:pt x="384" y="697"/>
                  <a:pt x="384" y="697"/>
                  <a:pt x="384" y="697"/>
                </a:cubicBezTo>
                <a:cubicBezTo>
                  <a:pt x="382" y="696"/>
                  <a:pt x="382" y="696"/>
                  <a:pt x="382" y="696"/>
                </a:cubicBezTo>
                <a:cubicBezTo>
                  <a:pt x="361" y="674"/>
                  <a:pt x="345" y="648"/>
                  <a:pt x="336" y="619"/>
                </a:cubicBezTo>
                <a:cubicBezTo>
                  <a:pt x="336" y="619"/>
                  <a:pt x="336" y="619"/>
                  <a:pt x="336" y="619"/>
                </a:cubicBezTo>
                <a:cubicBezTo>
                  <a:pt x="331" y="601"/>
                  <a:pt x="328" y="581"/>
                  <a:pt x="328" y="562"/>
                </a:cubicBezTo>
                <a:cubicBezTo>
                  <a:pt x="328" y="543"/>
                  <a:pt x="330" y="525"/>
                  <a:pt x="335" y="508"/>
                </a:cubicBezTo>
                <a:cubicBezTo>
                  <a:pt x="336" y="506"/>
                  <a:pt x="336" y="506"/>
                  <a:pt x="336" y="506"/>
                </a:cubicBezTo>
                <a:cubicBezTo>
                  <a:pt x="313" y="499"/>
                  <a:pt x="313" y="499"/>
                  <a:pt x="313" y="499"/>
                </a:cubicBezTo>
                <a:cubicBezTo>
                  <a:pt x="318" y="483"/>
                  <a:pt x="324" y="468"/>
                  <a:pt x="332" y="454"/>
                </a:cubicBezTo>
                <a:cubicBezTo>
                  <a:pt x="347" y="429"/>
                  <a:pt x="366" y="407"/>
                  <a:pt x="389" y="390"/>
                </a:cubicBezTo>
                <a:cubicBezTo>
                  <a:pt x="393" y="396"/>
                  <a:pt x="397" y="401"/>
                  <a:pt x="401" y="407"/>
                </a:cubicBezTo>
                <a:cubicBezTo>
                  <a:pt x="402" y="408"/>
                  <a:pt x="402" y="408"/>
                  <a:pt x="402" y="408"/>
                </a:cubicBezTo>
                <a:cubicBezTo>
                  <a:pt x="403" y="407"/>
                  <a:pt x="403" y="407"/>
                  <a:pt x="403" y="407"/>
                </a:cubicBezTo>
                <a:cubicBezTo>
                  <a:pt x="413" y="400"/>
                  <a:pt x="422" y="394"/>
                  <a:pt x="433" y="389"/>
                </a:cubicBezTo>
                <a:cubicBezTo>
                  <a:pt x="434" y="389"/>
                  <a:pt x="434" y="389"/>
                  <a:pt x="434" y="389"/>
                </a:cubicBezTo>
                <a:cubicBezTo>
                  <a:pt x="266" y="40"/>
                  <a:pt x="266" y="40"/>
                  <a:pt x="266" y="40"/>
                </a:cubicBezTo>
                <a:moveTo>
                  <a:pt x="890" y="201"/>
                </a:moveTo>
                <a:cubicBezTo>
                  <a:pt x="823" y="265"/>
                  <a:pt x="823" y="265"/>
                  <a:pt x="823" y="265"/>
                </a:cubicBezTo>
                <a:cubicBezTo>
                  <a:pt x="803" y="245"/>
                  <a:pt x="782" y="227"/>
                  <a:pt x="759" y="211"/>
                </a:cubicBezTo>
                <a:cubicBezTo>
                  <a:pt x="757" y="211"/>
                  <a:pt x="757" y="211"/>
                  <a:pt x="757" y="211"/>
                </a:cubicBezTo>
                <a:cubicBezTo>
                  <a:pt x="628" y="401"/>
                  <a:pt x="628" y="401"/>
                  <a:pt x="628" y="401"/>
                </a:cubicBezTo>
                <a:cubicBezTo>
                  <a:pt x="627" y="402"/>
                  <a:pt x="627" y="402"/>
                  <a:pt x="627" y="402"/>
                </a:cubicBezTo>
                <a:cubicBezTo>
                  <a:pt x="629" y="403"/>
                  <a:pt x="629" y="403"/>
                  <a:pt x="629" y="403"/>
                </a:cubicBezTo>
                <a:cubicBezTo>
                  <a:pt x="668" y="430"/>
                  <a:pt x="695" y="470"/>
                  <a:pt x="706" y="515"/>
                </a:cubicBezTo>
                <a:cubicBezTo>
                  <a:pt x="706" y="515"/>
                  <a:pt x="706" y="515"/>
                  <a:pt x="706" y="515"/>
                </a:cubicBezTo>
                <a:cubicBezTo>
                  <a:pt x="705" y="515"/>
                  <a:pt x="705" y="515"/>
                  <a:pt x="705" y="515"/>
                </a:cubicBezTo>
                <a:cubicBezTo>
                  <a:pt x="705" y="517"/>
                  <a:pt x="705" y="517"/>
                  <a:pt x="705" y="517"/>
                </a:cubicBezTo>
                <a:cubicBezTo>
                  <a:pt x="709" y="531"/>
                  <a:pt x="710" y="546"/>
                  <a:pt x="710" y="561"/>
                </a:cubicBezTo>
                <a:cubicBezTo>
                  <a:pt x="710" y="577"/>
                  <a:pt x="709" y="592"/>
                  <a:pt x="705" y="607"/>
                </a:cubicBezTo>
                <a:cubicBezTo>
                  <a:pt x="704" y="609"/>
                  <a:pt x="704" y="609"/>
                  <a:pt x="704" y="609"/>
                </a:cubicBezTo>
                <a:cubicBezTo>
                  <a:pt x="728" y="614"/>
                  <a:pt x="728" y="614"/>
                  <a:pt x="728" y="614"/>
                </a:cubicBezTo>
                <a:cubicBezTo>
                  <a:pt x="725" y="627"/>
                  <a:pt x="721" y="638"/>
                  <a:pt x="716" y="650"/>
                </a:cubicBezTo>
                <a:cubicBezTo>
                  <a:pt x="696" y="641"/>
                  <a:pt x="696" y="641"/>
                  <a:pt x="696" y="641"/>
                </a:cubicBezTo>
                <a:cubicBezTo>
                  <a:pt x="695" y="641"/>
                  <a:pt x="695" y="641"/>
                  <a:pt x="695" y="641"/>
                </a:cubicBezTo>
                <a:cubicBezTo>
                  <a:pt x="694" y="642"/>
                  <a:pt x="694" y="642"/>
                  <a:pt x="694" y="642"/>
                </a:cubicBezTo>
                <a:cubicBezTo>
                  <a:pt x="679" y="675"/>
                  <a:pt x="654" y="703"/>
                  <a:pt x="624" y="723"/>
                </a:cubicBezTo>
                <a:cubicBezTo>
                  <a:pt x="624" y="723"/>
                  <a:pt x="624" y="723"/>
                  <a:pt x="624" y="723"/>
                </a:cubicBezTo>
                <a:cubicBezTo>
                  <a:pt x="622" y="724"/>
                  <a:pt x="622" y="724"/>
                  <a:pt x="622" y="724"/>
                </a:cubicBezTo>
                <a:cubicBezTo>
                  <a:pt x="591" y="743"/>
                  <a:pt x="555" y="754"/>
                  <a:pt x="518" y="754"/>
                </a:cubicBezTo>
                <a:cubicBezTo>
                  <a:pt x="517" y="754"/>
                  <a:pt x="517" y="754"/>
                  <a:pt x="517" y="754"/>
                </a:cubicBezTo>
                <a:cubicBezTo>
                  <a:pt x="516" y="1040"/>
                  <a:pt x="516" y="1040"/>
                  <a:pt x="516" y="1040"/>
                </a:cubicBezTo>
                <a:cubicBezTo>
                  <a:pt x="490" y="1040"/>
                  <a:pt x="464" y="1038"/>
                  <a:pt x="439" y="1034"/>
                </a:cubicBezTo>
                <a:cubicBezTo>
                  <a:pt x="437" y="1034"/>
                  <a:pt x="437" y="1034"/>
                  <a:pt x="437" y="1034"/>
                </a:cubicBezTo>
                <a:cubicBezTo>
                  <a:pt x="437" y="1037"/>
                  <a:pt x="437" y="1037"/>
                  <a:pt x="437" y="1037"/>
                </a:cubicBezTo>
                <a:cubicBezTo>
                  <a:pt x="438" y="1037"/>
                  <a:pt x="438" y="1037"/>
                  <a:pt x="438" y="1037"/>
                </a:cubicBezTo>
                <a:cubicBezTo>
                  <a:pt x="464" y="1041"/>
                  <a:pt x="490" y="1043"/>
                  <a:pt x="516" y="1043"/>
                </a:cubicBezTo>
                <a:cubicBezTo>
                  <a:pt x="515" y="1142"/>
                  <a:pt x="515" y="1142"/>
                  <a:pt x="515" y="1142"/>
                </a:cubicBezTo>
                <a:cubicBezTo>
                  <a:pt x="515" y="1144"/>
                  <a:pt x="515" y="1144"/>
                  <a:pt x="515" y="1144"/>
                </a:cubicBezTo>
                <a:cubicBezTo>
                  <a:pt x="517" y="1144"/>
                  <a:pt x="517" y="1144"/>
                  <a:pt x="517" y="1144"/>
                </a:cubicBezTo>
                <a:cubicBezTo>
                  <a:pt x="631" y="1144"/>
                  <a:pt x="741" y="1111"/>
                  <a:pt x="836" y="1049"/>
                </a:cubicBezTo>
                <a:cubicBezTo>
                  <a:pt x="837" y="1048"/>
                  <a:pt x="837" y="1048"/>
                  <a:pt x="837" y="1048"/>
                </a:cubicBezTo>
                <a:cubicBezTo>
                  <a:pt x="754" y="921"/>
                  <a:pt x="754" y="921"/>
                  <a:pt x="754" y="921"/>
                </a:cubicBezTo>
                <a:cubicBezTo>
                  <a:pt x="775" y="907"/>
                  <a:pt x="794" y="891"/>
                  <a:pt x="813" y="874"/>
                </a:cubicBezTo>
                <a:cubicBezTo>
                  <a:pt x="814" y="872"/>
                  <a:pt x="816" y="871"/>
                  <a:pt x="818" y="869"/>
                </a:cubicBezTo>
                <a:cubicBezTo>
                  <a:pt x="880" y="932"/>
                  <a:pt x="880" y="932"/>
                  <a:pt x="880" y="932"/>
                </a:cubicBezTo>
                <a:cubicBezTo>
                  <a:pt x="881" y="931"/>
                  <a:pt x="881" y="931"/>
                  <a:pt x="881" y="931"/>
                </a:cubicBezTo>
                <a:cubicBezTo>
                  <a:pt x="930" y="883"/>
                  <a:pt x="968" y="827"/>
                  <a:pt x="995" y="765"/>
                </a:cubicBezTo>
                <a:cubicBezTo>
                  <a:pt x="1022" y="700"/>
                  <a:pt x="1036" y="632"/>
                  <a:pt x="1036" y="561"/>
                </a:cubicBezTo>
                <a:cubicBezTo>
                  <a:pt x="1036" y="427"/>
                  <a:pt x="985" y="299"/>
                  <a:pt x="891" y="202"/>
                </a:cubicBezTo>
                <a:cubicBezTo>
                  <a:pt x="890" y="201"/>
                  <a:pt x="890" y="201"/>
                  <a:pt x="890" y="201"/>
                </a:cubicBezTo>
                <a:moveTo>
                  <a:pt x="519" y="1040"/>
                </a:moveTo>
                <a:cubicBezTo>
                  <a:pt x="520" y="757"/>
                  <a:pt x="520" y="757"/>
                  <a:pt x="520" y="757"/>
                </a:cubicBezTo>
                <a:cubicBezTo>
                  <a:pt x="542" y="757"/>
                  <a:pt x="564" y="753"/>
                  <a:pt x="585" y="746"/>
                </a:cubicBezTo>
                <a:cubicBezTo>
                  <a:pt x="668" y="963"/>
                  <a:pt x="668" y="963"/>
                  <a:pt x="668" y="963"/>
                </a:cubicBezTo>
                <a:cubicBezTo>
                  <a:pt x="669" y="964"/>
                  <a:pt x="669" y="964"/>
                  <a:pt x="669" y="964"/>
                </a:cubicBezTo>
                <a:cubicBezTo>
                  <a:pt x="670" y="963"/>
                  <a:pt x="670" y="963"/>
                  <a:pt x="670" y="963"/>
                </a:cubicBezTo>
                <a:cubicBezTo>
                  <a:pt x="699" y="953"/>
                  <a:pt x="726" y="939"/>
                  <a:pt x="751" y="923"/>
                </a:cubicBezTo>
                <a:cubicBezTo>
                  <a:pt x="833" y="1047"/>
                  <a:pt x="833" y="1047"/>
                  <a:pt x="833" y="1047"/>
                </a:cubicBezTo>
                <a:cubicBezTo>
                  <a:pt x="739" y="1108"/>
                  <a:pt x="631" y="1140"/>
                  <a:pt x="519" y="1141"/>
                </a:cubicBezTo>
                <a:cubicBezTo>
                  <a:pt x="519" y="1043"/>
                  <a:pt x="519" y="1043"/>
                  <a:pt x="519" y="1043"/>
                </a:cubicBezTo>
                <a:cubicBezTo>
                  <a:pt x="579" y="1043"/>
                  <a:pt x="637" y="1032"/>
                  <a:pt x="692" y="1011"/>
                </a:cubicBezTo>
                <a:cubicBezTo>
                  <a:pt x="693" y="1011"/>
                  <a:pt x="693" y="1011"/>
                  <a:pt x="693" y="1011"/>
                </a:cubicBezTo>
                <a:cubicBezTo>
                  <a:pt x="692" y="1007"/>
                  <a:pt x="692" y="1007"/>
                  <a:pt x="692" y="1007"/>
                </a:cubicBezTo>
                <a:cubicBezTo>
                  <a:pt x="691" y="1008"/>
                  <a:pt x="691" y="1008"/>
                  <a:pt x="691" y="1008"/>
                </a:cubicBezTo>
                <a:cubicBezTo>
                  <a:pt x="636" y="1029"/>
                  <a:pt x="578" y="1040"/>
                  <a:pt x="519" y="1040"/>
                </a:cubicBezTo>
                <a:moveTo>
                  <a:pt x="246" y="998"/>
                </a:moveTo>
                <a:cubicBezTo>
                  <a:pt x="229" y="988"/>
                  <a:pt x="213" y="976"/>
                  <a:pt x="197" y="964"/>
                </a:cubicBezTo>
                <a:cubicBezTo>
                  <a:pt x="383" y="734"/>
                  <a:pt x="383" y="734"/>
                  <a:pt x="383" y="734"/>
                </a:cubicBezTo>
                <a:cubicBezTo>
                  <a:pt x="390" y="739"/>
                  <a:pt x="396" y="744"/>
                  <a:pt x="403" y="748"/>
                </a:cubicBezTo>
                <a:cubicBezTo>
                  <a:pt x="246" y="998"/>
                  <a:pt x="246" y="998"/>
                  <a:pt x="246" y="998"/>
                </a:cubicBezTo>
                <a:moveTo>
                  <a:pt x="671" y="960"/>
                </a:moveTo>
                <a:cubicBezTo>
                  <a:pt x="588" y="745"/>
                  <a:pt x="588" y="745"/>
                  <a:pt x="588" y="745"/>
                </a:cubicBezTo>
                <a:cubicBezTo>
                  <a:pt x="600" y="740"/>
                  <a:pt x="612" y="735"/>
                  <a:pt x="623" y="728"/>
                </a:cubicBezTo>
                <a:cubicBezTo>
                  <a:pt x="749" y="920"/>
                  <a:pt x="749" y="920"/>
                  <a:pt x="749" y="920"/>
                </a:cubicBezTo>
                <a:cubicBezTo>
                  <a:pt x="725" y="936"/>
                  <a:pt x="698" y="949"/>
                  <a:pt x="671" y="960"/>
                </a:cubicBezTo>
                <a:moveTo>
                  <a:pt x="247" y="1003"/>
                </a:moveTo>
                <a:cubicBezTo>
                  <a:pt x="407" y="748"/>
                  <a:pt x="407" y="748"/>
                  <a:pt x="407" y="748"/>
                </a:cubicBezTo>
                <a:cubicBezTo>
                  <a:pt x="408" y="747"/>
                  <a:pt x="408" y="747"/>
                  <a:pt x="408" y="747"/>
                </a:cubicBezTo>
                <a:cubicBezTo>
                  <a:pt x="406" y="746"/>
                  <a:pt x="406" y="746"/>
                  <a:pt x="406" y="746"/>
                </a:cubicBezTo>
                <a:cubicBezTo>
                  <a:pt x="399" y="742"/>
                  <a:pt x="392" y="737"/>
                  <a:pt x="385" y="731"/>
                </a:cubicBezTo>
                <a:cubicBezTo>
                  <a:pt x="398" y="716"/>
                  <a:pt x="398" y="716"/>
                  <a:pt x="398" y="716"/>
                </a:cubicBezTo>
                <a:cubicBezTo>
                  <a:pt x="414" y="729"/>
                  <a:pt x="432" y="738"/>
                  <a:pt x="451" y="746"/>
                </a:cubicBezTo>
                <a:cubicBezTo>
                  <a:pt x="322" y="1107"/>
                  <a:pt x="322" y="1107"/>
                  <a:pt x="322" y="1107"/>
                </a:cubicBezTo>
                <a:cubicBezTo>
                  <a:pt x="262" y="1085"/>
                  <a:pt x="206" y="1054"/>
                  <a:pt x="157" y="1014"/>
                </a:cubicBezTo>
                <a:cubicBezTo>
                  <a:pt x="195" y="966"/>
                  <a:pt x="195" y="966"/>
                  <a:pt x="195" y="966"/>
                </a:cubicBezTo>
                <a:cubicBezTo>
                  <a:pt x="211" y="979"/>
                  <a:pt x="228" y="991"/>
                  <a:pt x="245" y="1002"/>
                </a:cubicBezTo>
                <a:cubicBezTo>
                  <a:pt x="247" y="1003"/>
                  <a:pt x="247" y="1003"/>
                  <a:pt x="247" y="1003"/>
                </a:cubicBezTo>
                <a:moveTo>
                  <a:pt x="818" y="864"/>
                </a:moveTo>
                <a:cubicBezTo>
                  <a:pt x="672" y="719"/>
                  <a:pt x="672" y="719"/>
                  <a:pt x="672" y="719"/>
                </a:cubicBezTo>
                <a:cubicBezTo>
                  <a:pt x="691" y="700"/>
                  <a:pt x="707" y="678"/>
                  <a:pt x="718" y="654"/>
                </a:cubicBezTo>
                <a:cubicBezTo>
                  <a:pt x="906" y="737"/>
                  <a:pt x="906" y="737"/>
                  <a:pt x="906" y="737"/>
                </a:cubicBezTo>
                <a:cubicBezTo>
                  <a:pt x="885" y="784"/>
                  <a:pt x="855" y="827"/>
                  <a:pt x="818" y="864"/>
                </a:cubicBezTo>
                <a:moveTo>
                  <a:pt x="752" y="918"/>
                </a:moveTo>
                <a:cubicBezTo>
                  <a:pt x="626" y="726"/>
                  <a:pt x="626" y="726"/>
                  <a:pt x="626" y="726"/>
                </a:cubicBezTo>
                <a:cubicBezTo>
                  <a:pt x="656" y="706"/>
                  <a:pt x="681" y="678"/>
                  <a:pt x="697" y="645"/>
                </a:cubicBezTo>
                <a:cubicBezTo>
                  <a:pt x="715" y="653"/>
                  <a:pt x="715" y="653"/>
                  <a:pt x="715" y="653"/>
                </a:cubicBezTo>
                <a:cubicBezTo>
                  <a:pt x="704" y="677"/>
                  <a:pt x="688" y="699"/>
                  <a:pt x="668" y="718"/>
                </a:cubicBezTo>
                <a:cubicBezTo>
                  <a:pt x="667" y="719"/>
                  <a:pt x="667" y="719"/>
                  <a:pt x="667" y="719"/>
                </a:cubicBezTo>
                <a:cubicBezTo>
                  <a:pt x="815" y="867"/>
                  <a:pt x="815" y="867"/>
                  <a:pt x="815" y="867"/>
                </a:cubicBezTo>
                <a:cubicBezTo>
                  <a:pt x="814" y="868"/>
                  <a:pt x="812" y="870"/>
                  <a:pt x="811" y="871"/>
                </a:cubicBezTo>
                <a:cubicBezTo>
                  <a:pt x="792" y="889"/>
                  <a:pt x="773" y="904"/>
                  <a:pt x="752" y="918"/>
                </a:cubicBezTo>
                <a:moveTo>
                  <a:pt x="364" y="712"/>
                </a:moveTo>
                <a:cubicBezTo>
                  <a:pt x="351" y="699"/>
                  <a:pt x="341" y="685"/>
                  <a:pt x="332" y="669"/>
                </a:cubicBezTo>
                <a:cubicBezTo>
                  <a:pt x="324" y="656"/>
                  <a:pt x="318" y="642"/>
                  <a:pt x="314" y="628"/>
                </a:cubicBezTo>
                <a:cubicBezTo>
                  <a:pt x="334" y="622"/>
                  <a:pt x="334" y="622"/>
                  <a:pt x="334" y="622"/>
                </a:cubicBezTo>
                <a:cubicBezTo>
                  <a:pt x="343" y="650"/>
                  <a:pt x="358" y="675"/>
                  <a:pt x="379" y="697"/>
                </a:cubicBezTo>
                <a:cubicBezTo>
                  <a:pt x="364" y="712"/>
                  <a:pt x="364" y="712"/>
                  <a:pt x="364" y="712"/>
                </a:cubicBezTo>
                <a:moveTo>
                  <a:pt x="729" y="611"/>
                </a:moveTo>
                <a:cubicBezTo>
                  <a:pt x="708" y="606"/>
                  <a:pt x="708" y="606"/>
                  <a:pt x="708" y="606"/>
                </a:cubicBezTo>
                <a:cubicBezTo>
                  <a:pt x="711" y="594"/>
                  <a:pt x="713" y="581"/>
                  <a:pt x="714" y="568"/>
                </a:cubicBezTo>
                <a:cubicBezTo>
                  <a:pt x="735" y="568"/>
                  <a:pt x="735" y="568"/>
                  <a:pt x="735" y="568"/>
                </a:cubicBezTo>
                <a:cubicBezTo>
                  <a:pt x="734" y="583"/>
                  <a:pt x="732" y="597"/>
                  <a:pt x="729" y="611"/>
                </a:cubicBezTo>
                <a:moveTo>
                  <a:pt x="173" y="898"/>
                </a:moveTo>
                <a:cubicBezTo>
                  <a:pt x="85" y="808"/>
                  <a:pt x="37" y="689"/>
                  <a:pt x="37" y="564"/>
                </a:cubicBezTo>
                <a:cubicBezTo>
                  <a:pt x="93" y="564"/>
                  <a:pt x="93" y="564"/>
                  <a:pt x="93" y="564"/>
                </a:cubicBezTo>
                <a:cubicBezTo>
                  <a:pt x="93" y="564"/>
                  <a:pt x="93" y="564"/>
                  <a:pt x="93" y="564"/>
                </a:cubicBezTo>
                <a:cubicBezTo>
                  <a:pt x="93" y="607"/>
                  <a:pt x="99" y="648"/>
                  <a:pt x="111" y="688"/>
                </a:cubicBezTo>
                <a:cubicBezTo>
                  <a:pt x="111" y="690"/>
                  <a:pt x="111" y="690"/>
                  <a:pt x="111" y="690"/>
                </a:cubicBezTo>
                <a:cubicBezTo>
                  <a:pt x="310" y="629"/>
                  <a:pt x="310" y="629"/>
                  <a:pt x="310" y="629"/>
                </a:cubicBezTo>
                <a:cubicBezTo>
                  <a:pt x="315" y="644"/>
                  <a:pt x="321" y="658"/>
                  <a:pt x="329" y="671"/>
                </a:cubicBezTo>
                <a:cubicBezTo>
                  <a:pt x="338" y="686"/>
                  <a:pt x="349" y="701"/>
                  <a:pt x="361" y="714"/>
                </a:cubicBezTo>
                <a:cubicBezTo>
                  <a:pt x="173" y="898"/>
                  <a:pt x="173" y="898"/>
                  <a:pt x="173" y="898"/>
                </a:cubicBezTo>
                <a:moveTo>
                  <a:pt x="114" y="686"/>
                </a:moveTo>
                <a:cubicBezTo>
                  <a:pt x="102" y="647"/>
                  <a:pt x="96" y="606"/>
                  <a:pt x="96" y="564"/>
                </a:cubicBezTo>
                <a:cubicBezTo>
                  <a:pt x="96" y="564"/>
                  <a:pt x="96" y="564"/>
                  <a:pt x="96" y="564"/>
                </a:cubicBezTo>
                <a:cubicBezTo>
                  <a:pt x="300" y="564"/>
                  <a:pt x="300" y="564"/>
                  <a:pt x="300" y="564"/>
                </a:cubicBezTo>
                <a:cubicBezTo>
                  <a:pt x="300" y="585"/>
                  <a:pt x="303" y="606"/>
                  <a:pt x="309" y="626"/>
                </a:cubicBezTo>
                <a:cubicBezTo>
                  <a:pt x="114" y="686"/>
                  <a:pt x="114" y="686"/>
                  <a:pt x="114" y="686"/>
                </a:cubicBezTo>
                <a:moveTo>
                  <a:pt x="313" y="625"/>
                </a:moveTo>
                <a:cubicBezTo>
                  <a:pt x="307" y="605"/>
                  <a:pt x="304" y="585"/>
                  <a:pt x="303" y="564"/>
                </a:cubicBezTo>
                <a:cubicBezTo>
                  <a:pt x="324" y="564"/>
                  <a:pt x="324" y="564"/>
                  <a:pt x="324" y="564"/>
                </a:cubicBezTo>
                <a:cubicBezTo>
                  <a:pt x="324" y="583"/>
                  <a:pt x="327" y="601"/>
                  <a:pt x="333" y="619"/>
                </a:cubicBezTo>
                <a:cubicBezTo>
                  <a:pt x="313" y="625"/>
                  <a:pt x="313" y="625"/>
                  <a:pt x="313" y="625"/>
                </a:cubicBezTo>
                <a:moveTo>
                  <a:pt x="715" y="565"/>
                </a:moveTo>
                <a:cubicBezTo>
                  <a:pt x="715" y="564"/>
                  <a:pt x="715" y="563"/>
                  <a:pt x="715" y="562"/>
                </a:cubicBezTo>
                <a:cubicBezTo>
                  <a:pt x="715" y="547"/>
                  <a:pt x="714" y="532"/>
                  <a:pt x="710" y="517"/>
                </a:cubicBezTo>
                <a:cubicBezTo>
                  <a:pt x="729" y="512"/>
                  <a:pt x="729" y="512"/>
                  <a:pt x="729" y="512"/>
                </a:cubicBezTo>
                <a:cubicBezTo>
                  <a:pt x="733" y="529"/>
                  <a:pt x="735" y="545"/>
                  <a:pt x="735" y="562"/>
                </a:cubicBezTo>
                <a:cubicBezTo>
                  <a:pt x="735" y="563"/>
                  <a:pt x="735" y="564"/>
                  <a:pt x="735" y="565"/>
                </a:cubicBezTo>
                <a:cubicBezTo>
                  <a:pt x="715" y="565"/>
                  <a:pt x="715" y="565"/>
                  <a:pt x="715" y="565"/>
                </a:cubicBezTo>
                <a:moveTo>
                  <a:pt x="303" y="561"/>
                </a:moveTo>
                <a:cubicBezTo>
                  <a:pt x="304" y="541"/>
                  <a:pt x="306" y="521"/>
                  <a:pt x="312" y="502"/>
                </a:cubicBezTo>
                <a:cubicBezTo>
                  <a:pt x="332" y="508"/>
                  <a:pt x="332" y="508"/>
                  <a:pt x="332" y="508"/>
                </a:cubicBezTo>
                <a:cubicBezTo>
                  <a:pt x="327" y="525"/>
                  <a:pt x="324" y="543"/>
                  <a:pt x="324" y="561"/>
                </a:cubicBezTo>
                <a:cubicBezTo>
                  <a:pt x="303" y="561"/>
                  <a:pt x="303" y="561"/>
                  <a:pt x="303" y="561"/>
                </a:cubicBezTo>
                <a:moveTo>
                  <a:pt x="738" y="565"/>
                </a:moveTo>
                <a:cubicBezTo>
                  <a:pt x="738" y="564"/>
                  <a:pt x="738" y="563"/>
                  <a:pt x="738" y="562"/>
                </a:cubicBezTo>
                <a:cubicBezTo>
                  <a:pt x="738" y="545"/>
                  <a:pt x="736" y="528"/>
                  <a:pt x="732" y="512"/>
                </a:cubicBezTo>
                <a:cubicBezTo>
                  <a:pt x="930" y="461"/>
                  <a:pt x="930" y="461"/>
                  <a:pt x="930" y="461"/>
                </a:cubicBezTo>
                <a:cubicBezTo>
                  <a:pt x="938" y="495"/>
                  <a:pt x="942" y="529"/>
                  <a:pt x="942" y="564"/>
                </a:cubicBezTo>
                <a:cubicBezTo>
                  <a:pt x="942" y="565"/>
                  <a:pt x="942" y="565"/>
                  <a:pt x="942" y="565"/>
                </a:cubicBezTo>
                <a:cubicBezTo>
                  <a:pt x="738" y="565"/>
                  <a:pt x="738" y="565"/>
                  <a:pt x="738" y="565"/>
                </a:cubicBezTo>
                <a:moveTo>
                  <a:pt x="987" y="670"/>
                </a:moveTo>
                <a:cubicBezTo>
                  <a:pt x="732" y="612"/>
                  <a:pt x="732" y="612"/>
                  <a:pt x="732" y="612"/>
                </a:cubicBezTo>
                <a:cubicBezTo>
                  <a:pt x="736" y="598"/>
                  <a:pt x="738" y="583"/>
                  <a:pt x="738" y="568"/>
                </a:cubicBezTo>
                <a:cubicBezTo>
                  <a:pt x="946" y="568"/>
                  <a:pt x="946" y="568"/>
                  <a:pt x="946" y="568"/>
                </a:cubicBezTo>
                <a:cubicBezTo>
                  <a:pt x="946" y="564"/>
                  <a:pt x="946" y="564"/>
                  <a:pt x="946" y="564"/>
                </a:cubicBezTo>
                <a:cubicBezTo>
                  <a:pt x="946" y="529"/>
                  <a:pt x="941" y="494"/>
                  <a:pt x="933" y="460"/>
                </a:cubicBezTo>
                <a:cubicBezTo>
                  <a:pt x="985" y="447"/>
                  <a:pt x="985" y="447"/>
                  <a:pt x="985" y="447"/>
                </a:cubicBezTo>
                <a:cubicBezTo>
                  <a:pt x="994" y="485"/>
                  <a:pt x="999" y="524"/>
                  <a:pt x="999" y="563"/>
                </a:cubicBezTo>
                <a:cubicBezTo>
                  <a:pt x="999" y="599"/>
                  <a:pt x="995" y="635"/>
                  <a:pt x="987" y="670"/>
                </a:cubicBezTo>
                <a:moveTo>
                  <a:pt x="96" y="561"/>
                </a:moveTo>
                <a:cubicBezTo>
                  <a:pt x="96" y="520"/>
                  <a:pt x="102" y="481"/>
                  <a:pt x="114" y="442"/>
                </a:cubicBezTo>
                <a:cubicBezTo>
                  <a:pt x="309" y="501"/>
                  <a:pt x="309" y="501"/>
                  <a:pt x="309" y="501"/>
                </a:cubicBezTo>
                <a:cubicBezTo>
                  <a:pt x="303" y="521"/>
                  <a:pt x="300" y="541"/>
                  <a:pt x="300" y="561"/>
                </a:cubicBezTo>
                <a:cubicBezTo>
                  <a:pt x="96" y="561"/>
                  <a:pt x="96" y="561"/>
                  <a:pt x="96" y="561"/>
                </a:cubicBezTo>
                <a:moveTo>
                  <a:pt x="731" y="508"/>
                </a:moveTo>
                <a:cubicBezTo>
                  <a:pt x="722" y="471"/>
                  <a:pt x="703" y="437"/>
                  <a:pt x="675" y="409"/>
                </a:cubicBezTo>
                <a:cubicBezTo>
                  <a:pt x="823" y="270"/>
                  <a:pt x="823" y="270"/>
                  <a:pt x="823" y="270"/>
                </a:cubicBezTo>
                <a:cubicBezTo>
                  <a:pt x="874" y="322"/>
                  <a:pt x="910" y="387"/>
                  <a:pt x="929" y="458"/>
                </a:cubicBezTo>
                <a:cubicBezTo>
                  <a:pt x="731" y="508"/>
                  <a:pt x="731" y="508"/>
                  <a:pt x="731" y="508"/>
                </a:cubicBezTo>
                <a:moveTo>
                  <a:pt x="709" y="514"/>
                </a:moveTo>
                <a:cubicBezTo>
                  <a:pt x="698" y="469"/>
                  <a:pt x="671" y="429"/>
                  <a:pt x="632" y="401"/>
                </a:cubicBezTo>
                <a:cubicBezTo>
                  <a:pt x="758" y="215"/>
                  <a:pt x="758" y="215"/>
                  <a:pt x="758" y="215"/>
                </a:cubicBezTo>
                <a:cubicBezTo>
                  <a:pt x="781" y="231"/>
                  <a:pt x="802" y="248"/>
                  <a:pt x="820" y="267"/>
                </a:cubicBezTo>
                <a:cubicBezTo>
                  <a:pt x="672" y="408"/>
                  <a:pt x="672" y="408"/>
                  <a:pt x="672" y="408"/>
                </a:cubicBezTo>
                <a:cubicBezTo>
                  <a:pt x="671" y="409"/>
                  <a:pt x="671" y="409"/>
                  <a:pt x="671" y="409"/>
                </a:cubicBezTo>
                <a:cubicBezTo>
                  <a:pt x="672" y="410"/>
                  <a:pt x="672" y="410"/>
                  <a:pt x="672" y="410"/>
                </a:cubicBezTo>
                <a:cubicBezTo>
                  <a:pt x="700" y="438"/>
                  <a:pt x="719" y="472"/>
                  <a:pt x="728" y="509"/>
                </a:cubicBezTo>
                <a:cubicBezTo>
                  <a:pt x="709" y="514"/>
                  <a:pt x="709" y="514"/>
                  <a:pt x="709" y="514"/>
                </a:cubicBezTo>
                <a:moveTo>
                  <a:pt x="932" y="457"/>
                </a:moveTo>
                <a:cubicBezTo>
                  <a:pt x="913" y="386"/>
                  <a:pt x="877" y="320"/>
                  <a:pt x="825" y="267"/>
                </a:cubicBezTo>
                <a:cubicBezTo>
                  <a:pt x="890" y="205"/>
                  <a:pt x="890" y="205"/>
                  <a:pt x="890" y="205"/>
                </a:cubicBezTo>
                <a:cubicBezTo>
                  <a:pt x="982" y="302"/>
                  <a:pt x="1033" y="428"/>
                  <a:pt x="1033" y="561"/>
                </a:cubicBezTo>
                <a:cubicBezTo>
                  <a:pt x="1033" y="631"/>
                  <a:pt x="1019" y="700"/>
                  <a:pt x="992" y="764"/>
                </a:cubicBezTo>
                <a:cubicBezTo>
                  <a:pt x="965" y="825"/>
                  <a:pt x="928" y="880"/>
                  <a:pt x="880" y="927"/>
                </a:cubicBezTo>
                <a:cubicBezTo>
                  <a:pt x="820" y="867"/>
                  <a:pt x="820" y="867"/>
                  <a:pt x="820" y="867"/>
                </a:cubicBezTo>
                <a:cubicBezTo>
                  <a:pt x="858" y="829"/>
                  <a:pt x="888" y="785"/>
                  <a:pt x="910" y="736"/>
                </a:cubicBezTo>
                <a:cubicBezTo>
                  <a:pt x="910" y="735"/>
                  <a:pt x="910" y="735"/>
                  <a:pt x="910" y="735"/>
                </a:cubicBezTo>
                <a:cubicBezTo>
                  <a:pt x="719" y="651"/>
                  <a:pt x="719" y="651"/>
                  <a:pt x="719" y="651"/>
                </a:cubicBezTo>
                <a:cubicBezTo>
                  <a:pt x="724" y="640"/>
                  <a:pt x="729" y="627"/>
                  <a:pt x="732" y="615"/>
                </a:cubicBezTo>
                <a:cubicBezTo>
                  <a:pt x="988" y="674"/>
                  <a:pt x="988" y="674"/>
                  <a:pt x="988" y="674"/>
                </a:cubicBezTo>
                <a:cubicBezTo>
                  <a:pt x="989" y="674"/>
                  <a:pt x="989" y="674"/>
                  <a:pt x="989" y="674"/>
                </a:cubicBezTo>
                <a:cubicBezTo>
                  <a:pt x="990" y="673"/>
                  <a:pt x="990" y="673"/>
                  <a:pt x="990" y="673"/>
                </a:cubicBezTo>
                <a:cubicBezTo>
                  <a:pt x="998" y="637"/>
                  <a:pt x="1002" y="600"/>
                  <a:pt x="1002" y="563"/>
                </a:cubicBezTo>
                <a:cubicBezTo>
                  <a:pt x="1002" y="523"/>
                  <a:pt x="997" y="483"/>
                  <a:pt x="988" y="445"/>
                </a:cubicBezTo>
                <a:cubicBezTo>
                  <a:pt x="987" y="443"/>
                  <a:pt x="987" y="443"/>
                  <a:pt x="987" y="443"/>
                </a:cubicBezTo>
                <a:cubicBezTo>
                  <a:pt x="932" y="457"/>
                  <a:pt x="932" y="457"/>
                  <a:pt x="932" y="457"/>
                </a:cubicBezTo>
                <a:moveTo>
                  <a:pt x="195" y="962"/>
                </a:moveTo>
                <a:cubicBezTo>
                  <a:pt x="145" y="921"/>
                  <a:pt x="102" y="872"/>
                  <a:pt x="70" y="815"/>
                </a:cubicBezTo>
                <a:cubicBezTo>
                  <a:pt x="26" y="738"/>
                  <a:pt x="3" y="650"/>
                  <a:pt x="3" y="561"/>
                </a:cubicBezTo>
                <a:cubicBezTo>
                  <a:pt x="3" y="471"/>
                  <a:pt x="27" y="381"/>
                  <a:pt x="72" y="303"/>
                </a:cubicBezTo>
                <a:cubicBezTo>
                  <a:pt x="108" y="242"/>
                  <a:pt x="156" y="188"/>
                  <a:pt x="213" y="146"/>
                </a:cubicBezTo>
                <a:cubicBezTo>
                  <a:pt x="261" y="213"/>
                  <a:pt x="329" y="307"/>
                  <a:pt x="387" y="388"/>
                </a:cubicBezTo>
                <a:cubicBezTo>
                  <a:pt x="364" y="405"/>
                  <a:pt x="344" y="427"/>
                  <a:pt x="330" y="452"/>
                </a:cubicBezTo>
                <a:cubicBezTo>
                  <a:pt x="321" y="467"/>
                  <a:pt x="314" y="482"/>
                  <a:pt x="310" y="498"/>
                </a:cubicBezTo>
                <a:cubicBezTo>
                  <a:pt x="113" y="439"/>
                  <a:pt x="113" y="439"/>
                  <a:pt x="113" y="439"/>
                </a:cubicBezTo>
                <a:cubicBezTo>
                  <a:pt x="112" y="438"/>
                  <a:pt x="112" y="438"/>
                  <a:pt x="112" y="438"/>
                </a:cubicBezTo>
                <a:cubicBezTo>
                  <a:pt x="111" y="440"/>
                  <a:pt x="111" y="440"/>
                  <a:pt x="111" y="440"/>
                </a:cubicBezTo>
                <a:cubicBezTo>
                  <a:pt x="99" y="479"/>
                  <a:pt x="93" y="519"/>
                  <a:pt x="93" y="561"/>
                </a:cubicBezTo>
                <a:cubicBezTo>
                  <a:pt x="35" y="561"/>
                  <a:pt x="35" y="561"/>
                  <a:pt x="35" y="561"/>
                </a:cubicBezTo>
                <a:cubicBezTo>
                  <a:pt x="34" y="561"/>
                  <a:pt x="34" y="561"/>
                  <a:pt x="34" y="561"/>
                </a:cubicBezTo>
                <a:cubicBezTo>
                  <a:pt x="34" y="563"/>
                  <a:pt x="34" y="563"/>
                  <a:pt x="34" y="563"/>
                </a:cubicBezTo>
                <a:cubicBezTo>
                  <a:pt x="34" y="690"/>
                  <a:pt x="83" y="810"/>
                  <a:pt x="171" y="901"/>
                </a:cubicBezTo>
                <a:cubicBezTo>
                  <a:pt x="173" y="902"/>
                  <a:pt x="173" y="902"/>
                  <a:pt x="173" y="902"/>
                </a:cubicBezTo>
                <a:cubicBezTo>
                  <a:pt x="364" y="716"/>
                  <a:pt x="364" y="716"/>
                  <a:pt x="364" y="716"/>
                </a:cubicBezTo>
                <a:cubicBezTo>
                  <a:pt x="369" y="722"/>
                  <a:pt x="375" y="727"/>
                  <a:pt x="381" y="732"/>
                </a:cubicBezTo>
                <a:cubicBezTo>
                  <a:pt x="195" y="962"/>
                  <a:pt x="195" y="962"/>
                  <a:pt x="195" y="962"/>
                </a:cubicBezTo>
                <a:moveTo>
                  <a:pt x="390" y="386"/>
                </a:moveTo>
                <a:cubicBezTo>
                  <a:pt x="332" y="305"/>
                  <a:pt x="264" y="211"/>
                  <a:pt x="216" y="144"/>
                </a:cubicBezTo>
                <a:cubicBezTo>
                  <a:pt x="228" y="136"/>
                  <a:pt x="240" y="127"/>
                  <a:pt x="253" y="120"/>
                </a:cubicBezTo>
                <a:cubicBezTo>
                  <a:pt x="406" y="375"/>
                  <a:pt x="406" y="375"/>
                  <a:pt x="406" y="375"/>
                </a:cubicBezTo>
                <a:cubicBezTo>
                  <a:pt x="400" y="378"/>
                  <a:pt x="395" y="382"/>
                  <a:pt x="390" y="386"/>
                </a:cubicBezTo>
                <a:moveTo>
                  <a:pt x="480" y="347"/>
                </a:moveTo>
                <a:cubicBezTo>
                  <a:pt x="431" y="87"/>
                  <a:pt x="431" y="87"/>
                  <a:pt x="431" y="87"/>
                </a:cubicBezTo>
                <a:cubicBezTo>
                  <a:pt x="459" y="82"/>
                  <a:pt x="488" y="80"/>
                  <a:pt x="517" y="80"/>
                </a:cubicBezTo>
                <a:cubicBezTo>
                  <a:pt x="547" y="80"/>
                  <a:pt x="577" y="82"/>
                  <a:pt x="606" y="88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45" y="344"/>
                  <a:pt x="532" y="343"/>
                  <a:pt x="519" y="343"/>
                </a:cubicBezTo>
                <a:cubicBezTo>
                  <a:pt x="506" y="343"/>
                  <a:pt x="493" y="344"/>
                  <a:pt x="480" y="347"/>
                </a:cubicBezTo>
                <a:moveTo>
                  <a:pt x="431" y="84"/>
                </a:moveTo>
                <a:cubicBezTo>
                  <a:pt x="425" y="55"/>
                  <a:pt x="425" y="55"/>
                  <a:pt x="425" y="55"/>
                </a:cubicBezTo>
                <a:cubicBezTo>
                  <a:pt x="456" y="49"/>
                  <a:pt x="487" y="46"/>
                  <a:pt x="518" y="46"/>
                </a:cubicBezTo>
                <a:cubicBezTo>
                  <a:pt x="550" y="46"/>
                  <a:pt x="581" y="49"/>
                  <a:pt x="612" y="55"/>
                </a:cubicBezTo>
                <a:cubicBezTo>
                  <a:pt x="606" y="84"/>
                  <a:pt x="606" y="84"/>
                  <a:pt x="606" y="84"/>
                </a:cubicBezTo>
                <a:cubicBezTo>
                  <a:pt x="577" y="79"/>
                  <a:pt x="547" y="76"/>
                  <a:pt x="517" y="76"/>
                </a:cubicBezTo>
                <a:cubicBezTo>
                  <a:pt x="488" y="76"/>
                  <a:pt x="459" y="79"/>
                  <a:pt x="431" y="84"/>
                </a:cubicBezTo>
                <a:moveTo>
                  <a:pt x="214" y="142"/>
                </a:moveTo>
                <a:cubicBezTo>
                  <a:pt x="201" y="123"/>
                  <a:pt x="190" y="107"/>
                  <a:pt x="180" y="94"/>
                </a:cubicBezTo>
                <a:cubicBezTo>
                  <a:pt x="207" y="75"/>
                  <a:pt x="235" y="59"/>
                  <a:pt x="264" y="44"/>
                </a:cubicBezTo>
                <a:cubicBezTo>
                  <a:pt x="430" y="387"/>
                  <a:pt x="430" y="387"/>
                  <a:pt x="430" y="387"/>
                </a:cubicBezTo>
                <a:cubicBezTo>
                  <a:pt x="420" y="392"/>
                  <a:pt x="411" y="397"/>
                  <a:pt x="403" y="404"/>
                </a:cubicBezTo>
                <a:cubicBezTo>
                  <a:pt x="399" y="399"/>
                  <a:pt x="395" y="393"/>
                  <a:pt x="392" y="388"/>
                </a:cubicBezTo>
                <a:cubicBezTo>
                  <a:pt x="397" y="384"/>
                  <a:pt x="403" y="380"/>
                  <a:pt x="409" y="377"/>
                </a:cubicBezTo>
                <a:cubicBezTo>
                  <a:pt x="411" y="376"/>
                  <a:pt x="411" y="376"/>
                  <a:pt x="411" y="376"/>
                </a:cubicBezTo>
                <a:cubicBezTo>
                  <a:pt x="254" y="115"/>
                  <a:pt x="254" y="115"/>
                  <a:pt x="254" y="115"/>
                </a:cubicBezTo>
                <a:cubicBezTo>
                  <a:pt x="253" y="116"/>
                  <a:pt x="253" y="116"/>
                  <a:pt x="253" y="116"/>
                </a:cubicBezTo>
                <a:cubicBezTo>
                  <a:pt x="239" y="124"/>
                  <a:pt x="227" y="133"/>
                  <a:pt x="214" y="142"/>
                </a:cubicBezTo>
                <a:moveTo>
                  <a:pt x="598" y="383"/>
                </a:moveTo>
                <a:cubicBezTo>
                  <a:pt x="588" y="378"/>
                  <a:pt x="578" y="375"/>
                  <a:pt x="568" y="372"/>
                </a:cubicBezTo>
                <a:cubicBezTo>
                  <a:pt x="660" y="4"/>
                  <a:pt x="660" y="4"/>
                  <a:pt x="660" y="4"/>
                </a:cubicBezTo>
                <a:cubicBezTo>
                  <a:pt x="692" y="12"/>
                  <a:pt x="724" y="23"/>
                  <a:pt x="754" y="37"/>
                </a:cubicBezTo>
                <a:cubicBezTo>
                  <a:pt x="598" y="383"/>
                  <a:pt x="598" y="383"/>
                  <a:pt x="598" y="383"/>
                </a:cubicBezTo>
                <a:moveTo>
                  <a:pt x="658" y="0"/>
                </a:moveTo>
                <a:cubicBezTo>
                  <a:pt x="635" y="91"/>
                  <a:pt x="635" y="91"/>
                  <a:pt x="635" y="91"/>
                </a:cubicBezTo>
                <a:cubicBezTo>
                  <a:pt x="627" y="89"/>
                  <a:pt x="618" y="87"/>
                  <a:pt x="610" y="85"/>
                </a:cubicBezTo>
                <a:cubicBezTo>
                  <a:pt x="615" y="53"/>
                  <a:pt x="615" y="53"/>
                  <a:pt x="615" y="53"/>
                </a:cubicBezTo>
                <a:cubicBezTo>
                  <a:pt x="616" y="52"/>
                  <a:pt x="616" y="52"/>
                  <a:pt x="616" y="52"/>
                </a:cubicBezTo>
                <a:cubicBezTo>
                  <a:pt x="614" y="52"/>
                  <a:pt x="614" y="52"/>
                  <a:pt x="614" y="52"/>
                </a:cubicBezTo>
                <a:cubicBezTo>
                  <a:pt x="583" y="46"/>
                  <a:pt x="550" y="43"/>
                  <a:pt x="518" y="43"/>
                </a:cubicBezTo>
                <a:cubicBezTo>
                  <a:pt x="486" y="43"/>
                  <a:pt x="454" y="46"/>
                  <a:pt x="423" y="52"/>
                </a:cubicBezTo>
                <a:cubicBezTo>
                  <a:pt x="421" y="52"/>
                  <a:pt x="421" y="52"/>
                  <a:pt x="421" y="52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02" y="89"/>
                  <a:pt x="378" y="96"/>
                  <a:pt x="354" y="104"/>
                </a:cubicBezTo>
                <a:cubicBezTo>
                  <a:pt x="353" y="105"/>
                  <a:pt x="353" y="105"/>
                  <a:pt x="353" y="105"/>
                </a:cubicBezTo>
                <a:cubicBezTo>
                  <a:pt x="354" y="108"/>
                  <a:pt x="354" y="108"/>
                  <a:pt x="354" y="108"/>
                </a:cubicBezTo>
                <a:cubicBezTo>
                  <a:pt x="355" y="108"/>
                  <a:pt x="355" y="108"/>
                  <a:pt x="355" y="108"/>
                </a:cubicBezTo>
                <a:cubicBezTo>
                  <a:pt x="379" y="99"/>
                  <a:pt x="403" y="92"/>
                  <a:pt x="428" y="88"/>
                </a:cubicBezTo>
                <a:cubicBezTo>
                  <a:pt x="477" y="349"/>
                  <a:pt x="477" y="349"/>
                  <a:pt x="477" y="349"/>
                </a:cubicBezTo>
                <a:cubicBezTo>
                  <a:pt x="477" y="351"/>
                  <a:pt x="477" y="351"/>
                  <a:pt x="477" y="351"/>
                </a:cubicBezTo>
                <a:cubicBezTo>
                  <a:pt x="479" y="350"/>
                  <a:pt x="479" y="350"/>
                  <a:pt x="479" y="350"/>
                </a:cubicBezTo>
                <a:cubicBezTo>
                  <a:pt x="492" y="348"/>
                  <a:pt x="505" y="347"/>
                  <a:pt x="519" y="347"/>
                </a:cubicBezTo>
                <a:cubicBezTo>
                  <a:pt x="532" y="347"/>
                  <a:pt x="546" y="348"/>
                  <a:pt x="559" y="350"/>
                </a:cubicBezTo>
                <a:cubicBezTo>
                  <a:pt x="560" y="351"/>
                  <a:pt x="560" y="351"/>
                  <a:pt x="560" y="351"/>
                </a:cubicBezTo>
                <a:cubicBezTo>
                  <a:pt x="609" y="88"/>
                  <a:pt x="609" y="88"/>
                  <a:pt x="609" y="88"/>
                </a:cubicBezTo>
                <a:cubicBezTo>
                  <a:pt x="617" y="90"/>
                  <a:pt x="626" y="92"/>
                  <a:pt x="634" y="94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4" y="374"/>
                  <a:pt x="564" y="374"/>
                  <a:pt x="564" y="374"/>
                </a:cubicBezTo>
                <a:cubicBezTo>
                  <a:pt x="565" y="375"/>
                  <a:pt x="565" y="375"/>
                  <a:pt x="565" y="375"/>
                </a:cubicBezTo>
                <a:cubicBezTo>
                  <a:pt x="577" y="378"/>
                  <a:pt x="588" y="382"/>
                  <a:pt x="598" y="386"/>
                </a:cubicBezTo>
                <a:cubicBezTo>
                  <a:pt x="600" y="387"/>
                  <a:pt x="600" y="387"/>
                  <a:pt x="600" y="387"/>
                </a:cubicBezTo>
                <a:cubicBezTo>
                  <a:pt x="758" y="37"/>
                  <a:pt x="758" y="37"/>
                  <a:pt x="758" y="37"/>
                </a:cubicBezTo>
                <a:cubicBezTo>
                  <a:pt x="759" y="35"/>
                  <a:pt x="759" y="35"/>
                  <a:pt x="759" y="35"/>
                </a:cubicBezTo>
                <a:cubicBezTo>
                  <a:pt x="757" y="35"/>
                  <a:pt x="757" y="35"/>
                  <a:pt x="757" y="35"/>
                </a:cubicBezTo>
                <a:cubicBezTo>
                  <a:pt x="726" y="20"/>
                  <a:pt x="693" y="9"/>
                  <a:pt x="659" y="0"/>
                </a:cubicBezTo>
                <a:cubicBezTo>
                  <a:pt x="658" y="0"/>
                  <a:pt x="658" y="0"/>
                  <a:pt x="658" y="0"/>
                </a:cubicBezTo>
              </a:path>
            </a:pathLst>
          </a:custGeom>
          <a:solidFill>
            <a:schemeClr val="accent1">
              <a:alpha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D646D2-018F-76B1-7A9B-4903BBAAB09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48514" y="2545164"/>
            <a:ext cx="2232037" cy="2224306"/>
            <a:chOff x="2814" y="2237"/>
            <a:chExt cx="866" cy="863"/>
          </a:xfrm>
          <a:solidFill>
            <a:schemeClr val="accent1"/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E42B7BB-0419-3F51-6209-C0B600FD9B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" y="2311"/>
              <a:ext cx="715" cy="713"/>
            </a:xfrm>
            <a:custGeom>
              <a:avLst/>
              <a:gdLst>
                <a:gd name="T0" fmla="*/ 218 w 437"/>
                <a:gd name="T1" fmla="*/ 413 h 436"/>
                <a:gd name="T2" fmla="*/ 217 w 437"/>
                <a:gd name="T3" fmla="*/ 413 h 436"/>
                <a:gd name="T4" fmla="*/ 24 w 437"/>
                <a:gd name="T5" fmla="*/ 217 h 436"/>
                <a:gd name="T6" fmla="*/ 218 w 437"/>
                <a:gd name="T7" fmla="*/ 24 h 436"/>
                <a:gd name="T8" fmla="*/ 219 w 437"/>
                <a:gd name="T9" fmla="*/ 24 h 436"/>
                <a:gd name="T10" fmla="*/ 413 w 437"/>
                <a:gd name="T11" fmla="*/ 219 h 436"/>
                <a:gd name="T12" fmla="*/ 218 w 437"/>
                <a:gd name="T13" fmla="*/ 413 h 436"/>
                <a:gd name="T14" fmla="*/ 218 w 437"/>
                <a:gd name="T15" fmla="*/ 0 h 436"/>
                <a:gd name="T16" fmla="*/ 0 w 437"/>
                <a:gd name="T17" fmla="*/ 217 h 436"/>
                <a:gd name="T18" fmla="*/ 217 w 437"/>
                <a:gd name="T19" fmla="*/ 436 h 436"/>
                <a:gd name="T20" fmla="*/ 218 w 437"/>
                <a:gd name="T21" fmla="*/ 436 h 436"/>
                <a:gd name="T22" fmla="*/ 436 w 437"/>
                <a:gd name="T23" fmla="*/ 219 h 436"/>
                <a:gd name="T24" fmla="*/ 219 w 437"/>
                <a:gd name="T25" fmla="*/ 0 h 436"/>
                <a:gd name="T26" fmla="*/ 218 w 437"/>
                <a:gd name="T2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7" h="436">
                  <a:moveTo>
                    <a:pt x="218" y="413"/>
                  </a:moveTo>
                  <a:cubicBezTo>
                    <a:pt x="218" y="413"/>
                    <a:pt x="218" y="413"/>
                    <a:pt x="217" y="413"/>
                  </a:cubicBezTo>
                  <a:cubicBezTo>
                    <a:pt x="110" y="412"/>
                    <a:pt x="23" y="325"/>
                    <a:pt x="24" y="217"/>
                  </a:cubicBezTo>
                  <a:cubicBezTo>
                    <a:pt x="24" y="110"/>
                    <a:pt x="111" y="24"/>
                    <a:pt x="218" y="24"/>
                  </a:cubicBezTo>
                  <a:cubicBezTo>
                    <a:pt x="218" y="24"/>
                    <a:pt x="219" y="24"/>
                    <a:pt x="219" y="24"/>
                  </a:cubicBezTo>
                  <a:cubicBezTo>
                    <a:pt x="326" y="24"/>
                    <a:pt x="413" y="112"/>
                    <a:pt x="413" y="219"/>
                  </a:cubicBezTo>
                  <a:cubicBezTo>
                    <a:pt x="412" y="326"/>
                    <a:pt x="325" y="413"/>
                    <a:pt x="218" y="413"/>
                  </a:cubicBezTo>
                  <a:moveTo>
                    <a:pt x="218" y="0"/>
                  </a:moveTo>
                  <a:cubicBezTo>
                    <a:pt x="98" y="0"/>
                    <a:pt x="1" y="97"/>
                    <a:pt x="0" y="217"/>
                  </a:cubicBezTo>
                  <a:cubicBezTo>
                    <a:pt x="0" y="337"/>
                    <a:pt x="97" y="436"/>
                    <a:pt x="217" y="436"/>
                  </a:cubicBezTo>
                  <a:cubicBezTo>
                    <a:pt x="217" y="436"/>
                    <a:pt x="218" y="436"/>
                    <a:pt x="218" y="436"/>
                  </a:cubicBezTo>
                  <a:cubicBezTo>
                    <a:pt x="338" y="436"/>
                    <a:pt x="436" y="339"/>
                    <a:pt x="436" y="219"/>
                  </a:cubicBezTo>
                  <a:cubicBezTo>
                    <a:pt x="437" y="99"/>
                    <a:pt x="339" y="1"/>
                    <a:pt x="219" y="0"/>
                  </a:cubicBezTo>
                  <a:cubicBezTo>
                    <a:pt x="219" y="0"/>
                    <a:pt x="218" y="0"/>
                    <a:pt x="218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0756922-DEEA-0F04-F25C-D894A166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" y="2237"/>
              <a:ext cx="866" cy="863"/>
            </a:xfrm>
            <a:custGeom>
              <a:avLst/>
              <a:gdLst>
                <a:gd name="T0" fmla="*/ 265 w 529"/>
                <a:gd name="T1" fmla="*/ 0 h 527"/>
                <a:gd name="T2" fmla="*/ 265 w 529"/>
                <a:gd name="T3" fmla="*/ 20 h 527"/>
                <a:gd name="T4" fmla="*/ 508 w 529"/>
                <a:gd name="T5" fmla="*/ 265 h 527"/>
                <a:gd name="T6" fmla="*/ 264 w 529"/>
                <a:gd name="T7" fmla="*/ 507 h 527"/>
                <a:gd name="T8" fmla="*/ 263 w 529"/>
                <a:gd name="T9" fmla="*/ 507 h 527"/>
                <a:gd name="T10" fmla="*/ 21 w 529"/>
                <a:gd name="T11" fmla="*/ 262 h 527"/>
                <a:gd name="T12" fmla="*/ 0 w 529"/>
                <a:gd name="T13" fmla="*/ 262 h 527"/>
                <a:gd name="T14" fmla="*/ 263 w 529"/>
                <a:gd name="T15" fmla="*/ 527 h 527"/>
                <a:gd name="T16" fmla="*/ 264 w 529"/>
                <a:gd name="T17" fmla="*/ 527 h 527"/>
                <a:gd name="T18" fmla="*/ 528 w 529"/>
                <a:gd name="T19" fmla="*/ 265 h 527"/>
                <a:gd name="T20" fmla="*/ 265 w 529"/>
                <a:gd name="T21" fmla="*/ 0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9" h="527">
                  <a:moveTo>
                    <a:pt x="265" y="0"/>
                  </a:moveTo>
                  <a:cubicBezTo>
                    <a:pt x="265" y="20"/>
                    <a:pt x="265" y="20"/>
                    <a:pt x="265" y="20"/>
                  </a:cubicBezTo>
                  <a:cubicBezTo>
                    <a:pt x="400" y="20"/>
                    <a:pt x="508" y="130"/>
                    <a:pt x="508" y="265"/>
                  </a:cubicBezTo>
                  <a:cubicBezTo>
                    <a:pt x="507" y="398"/>
                    <a:pt x="398" y="507"/>
                    <a:pt x="264" y="507"/>
                  </a:cubicBezTo>
                  <a:cubicBezTo>
                    <a:pt x="264" y="507"/>
                    <a:pt x="263" y="507"/>
                    <a:pt x="263" y="507"/>
                  </a:cubicBezTo>
                  <a:cubicBezTo>
                    <a:pt x="129" y="506"/>
                    <a:pt x="20" y="396"/>
                    <a:pt x="21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407"/>
                    <a:pt x="117" y="526"/>
                    <a:pt x="263" y="527"/>
                  </a:cubicBezTo>
                  <a:cubicBezTo>
                    <a:pt x="263" y="527"/>
                    <a:pt x="264" y="527"/>
                    <a:pt x="264" y="527"/>
                  </a:cubicBezTo>
                  <a:cubicBezTo>
                    <a:pt x="409" y="527"/>
                    <a:pt x="527" y="410"/>
                    <a:pt x="528" y="265"/>
                  </a:cubicBezTo>
                  <a:cubicBezTo>
                    <a:pt x="529" y="119"/>
                    <a:pt x="411" y="0"/>
                    <a:pt x="265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54B1A86-4225-7CA8-B866-FCE1DB95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2262"/>
              <a:ext cx="267" cy="261"/>
            </a:xfrm>
            <a:custGeom>
              <a:avLst/>
              <a:gdLst>
                <a:gd name="T0" fmla="*/ 156 w 163"/>
                <a:gd name="T1" fmla="*/ 0 h 160"/>
                <a:gd name="T2" fmla="*/ 0 w 163"/>
                <a:gd name="T3" fmla="*/ 152 h 160"/>
                <a:gd name="T4" fmla="*/ 19 w 163"/>
                <a:gd name="T5" fmla="*/ 160 h 160"/>
                <a:gd name="T6" fmla="*/ 163 w 163"/>
                <a:gd name="T7" fmla="*/ 20 h 160"/>
                <a:gd name="T8" fmla="*/ 156 w 163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60">
                  <a:moveTo>
                    <a:pt x="156" y="0"/>
                  </a:moveTo>
                  <a:cubicBezTo>
                    <a:pt x="84" y="26"/>
                    <a:pt x="27" y="82"/>
                    <a:pt x="0" y="152"/>
                  </a:cubicBezTo>
                  <a:cubicBezTo>
                    <a:pt x="19" y="160"/>
                    <a:pt x="19" y="160"/>
                    <a:pt x="19" y="160"/>
                  </a:cubicBezTo>
                  <a:cubicBezTo>
                    <a:pt x="45" y="95"/>
                    <a:pt x="97" y="44"/>
                    <a:pt x="163" y="20"/>
                  </a:cubicBezTo>
                  <a:cubicBezTo>
                    <a:pt x="156" y="0"/>
                    <a:pt x="156" y="0"/>
                    <a:pt x="156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C672231-141B-B0AA-10D6-0DEB3B77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2650"/>
              <a:ext cx="41" cy="104"/>
            </a:xfrm>
            <a:custGeom>
              <a:avLst/>
              <a:gdLst>
                <a:gd name="T0" fmla="*/ 7 w 25"/>
                <a:gd name="T1" fmla="*/ 0 h 64"/>
                <a:gd name="T2" fmla="*/ 0 w 25"/>
                <a:gd name="T3" fmla="*/ 7 h 64"/>
                <a:gd name="T4" fmla="*/ 11 w 25"/>
                <a:gd name="T5" fmla="*/ 60 h 64"/>
                <a:gd name="T6" fmla="*/ 17 w 25"/>
                <a:gd name="T7" fmla="*/ 64 h 64"/>
                <a:gd name="T8" fmla="*/ 20 w 25"/>
                <a:gd name="T9" fmla="*/ 64 h 64"/>
                <a:gd name="T10" fmla="*/ 23 w 25"/>
                <a:gd name="T11" fmla="*/ 55 h 64"/>
                <a:gd name="T12" fmla="*/ 13 w 25"/>
                <a:gd name="T13" fmla="*/ 7 h 64"/>
                <a:gd name="T14" fmla="*/ 7 w 25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6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25"/>
                    <a:pt x="4" y="43"/>
                    <a:pt x="11" y="60"/>
                  </a:cubicBezTo>
                  <a:cubicBezTo>
                    <a:pt x="12" y="63"/>
                    <a:pt x="15" y="64"/>
                    <a:pt x="17" y="64"/>
                  </a:cubicBezTo>
                  <a:cubicBezTo>
                    <a:pt x="18" y="64"/>
                    <a:pt x="19" y="64"/>
                    <a:pt x="20" y="64"/>
                  </a:cubicBezTo>
                  <a:cubicBezTo>
                    <a:pt x="23" y="63"/>
                    <a:pt x="25" y="59"/>
                    <a:pt x="23" y="55"/>
                  </a:cubicBezTo>
                  <a:cubicBezTo>
                    <a:pt x="17" y="40"/>
                    <a:pt x="13" y="24"/>
                    <a:pt x="13" y="7"/>
                  </a:cubicBezTo>
                  <a:cubicBezTo>
                    <a:pt x="13" y="3"/>
                    <a:pt x="10" y="0"/>
                    <a:pt x="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36F17D-8BAC-CBC2-A559-202BA2DE0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694"/>
              <a:ext cx="43" cy="87"/>
            </a:xfrm>
            <a:custGeom>
              <a:avLst/>
              <a:gdLst>
                <a:gd name="T0" fmla="*/ 19 w 26"/>
                <a:gd name="T1" fmla="*/ 0 h 53"/>
                <a:gd name="T2" fmla="*/ 13 w 26"/>
                <a:gd name="T3" fmla="*/ 6 h 53"/>
                <a:gd name="T4" fmla="*/ 2 w 26"/>
                <a:gd name="T5" fmla="*/ 43 h 53"/>
                <a:gd name="T6" fmla="*/ 5 w 26"/>
                <a:gd name="T7" fmla="*/ 52 h 53"/>
                <a:gd name="T8" fmla="*/ 8 w 26"/>
                <a:gd name="T9" fmla="*/ 53 h 53"/>
                <a:gd name="T10" fmla="*/ 13 w 26"/>
                <a:gd name="T11" fmla="*/ 49 h 53"/>
                <a:gd name="T12" fmla="*/ 25 w 26"/>
                <a:gd name="T13" fmla="*/ 8 h 53"/>
                <a:gd name="T14" fmla="*/ 20 w 26"/>
                <a:gd name="T15" fmla="*/ 0 h 53"/>
                <a:gd name="T16" fmla="*/ 19 w 26"/>
                <a:gd name="T1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53">
                  <a:moveTo>
                    <a:pt x="19" y="0"/>
                  </a:moveTo>
                  <a:cubicBezTo>
                    <a:pt x="16" y="0"/>
                    <a:pt x="13" y="3"/>
                    <a:pt x="13" y="6"/>
                  </a:cubicBezTo>
                  <a:cubicBezTo>
                    <a:pt x="11" y="19"/>
                    <a:pt x="7" y="32"/>
                    <a:pt x="2" y="43"/>
                  </a:cubicBezTo>
                  <a:cubicBezTo>
                    <a:pt x="0" y="47"/>
                    <a:pt x="1" y="51"/>
                    <a:pt x="5" y="52"/>
                  </a:cubicBezTo>
                  <a:cubicBezTo>
                    <a:pt x="6" y="53"/>
                    <a:pt x="7" y="53"/>
                    <a:pt x="8" y="53"/>
                  </a:cubicBezTo>
                  <a:cubicBezTo>
                    <a:pt x="10" y="53"/>
                    <a:pt x="12" y="51"/>
                    <a:pt x="13" y="49"/>
                  </a:cubicBezTo>
                  <a:cubicBezTo>
                    <a:pt x="20" y="36"/>
                    <a:pt x="24" y="22"/>
                    <a:pt x="25" y="8"/>
                  </a:cubicBezTo>
                  <a:cubicBezTo>
                    <a:pt x="26" y="4"/>
                    <a:pt x="23" y="1"/>
                    <a:pt x="20" y="0"/>
                  </a:cubicBezTo>
                  <a:cubicBezTo>
                    <a:pt x="20" y="0"/>
                    <a:pt x="19" y="0"/>
                    <a:pt x="19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90F1091-62DD-8B50-2FD6-CF1442D13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2451"/>
              <a:ext cx="154" cy="220"/>
            </a:xfrm>
            <a:custGeom>
              <a:avLst/>
              <a:gdLst>
                <a:gd name="T0" fmla="*/ 8 w 94"/>
                <a:gd name="T1" fmla="*/ 0 h 134"/>
                <a:gd name="T2" fmla="*/ 2 w 94"/>
                <a:gd name="T3" fmla="*/ 4 h 134"/>
                <a:gd name="T4" fmla="*/ 5 w 94"/>
                <a:gd name="T5" fmla="*/ 13 h 134"/>
                <a:gd name="T6" fmla="*/ 81 w 94"/>
                <a:gd name="T7" fmla="*/ 128 h 134"/>
                <a:gd name="T8" fmla="*/ 88 w 94"/>
                <a:gd name="T9" fmla="*/ 134 h 134"/>
                <a:gd name="T10" fmla="*/ 94 w 94"/>
                <a:gd name="T11" fmla="*/ 128 h 134"/>
                <a:gd name="T12" fmla="*/ 10 w 94"/>
                <a:gd name="T13" fmla="*/ 1 h 134"/>
                <a:gd name="T14" fmla="*/ 8 w 94"/>
                <a:gd name="T1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4" h="134">
                  <a:moveTo>
                    <a:pt x="8" y="0"/>
                  </a:moveTo>
                  <a:cubicBezTo>
                    <a:pt x="5" y="0"/>
                    <a:pt x="3" y="2"/>
                    <a:pt x="2" y="4"/>
                  </a:cubicBezTo>
                  <a:cubicBezTo>
                    <a:pt x="0" y="7"/>
                    <a:pt x="2" y="11"/>
                    <a:pt x="5" y="13"/>
                  </a:cubicBezTo>
                  <a:cubicBezTo>
                    <a:pt x="51" y="32"/>
                    <a:pt x="81" y="77"/>
                    <a:pt x="81" y="128"/>
                  </a:cubicBezTo>
                  <a:cubicBezTo>
                    <a:pt x="81" y="131"/>
                    <a:pt x="84" y="134"/>
                    <a:pt x="88" y="134"/>
                  </a:cubicBezTo>
                  <a:cubicBezTo>
                    <a:pt x="91" y="134"/>
                    <a:pt x="94" y="131"/>
                    <a:pt x="94" y="128"/>
                  </a:cubicBezTo>
                  <a:cubicBezTo>
                    <a:pt x="94" y="72"/>
                    <a:pt x="61" y="22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DD9874B-D222-2711-2C7B-A718B1B6C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9" y="2435"/>
              <a:ext cx="226" cy="165"/>
            </a:xfrm>
            <a:custGeom>
              <a:avLst/>
              <a:gdLst>
                <a:gd name="T0" fmla="*/ 131 w 138"/>
                <a:gd name="T1" fmla="*/ 0 h 101"/>
                <a:gd name="T2" fmla="*/ 1 w 138"/>
                <a:gd name="T3" fmla="*/ 92 h 101"/>
                <a:gd name="T4" fmla="*/ 5 w 138"/>
                <a:gd name="T5" fmla="*/ 101 h 101"/>
                <a:gd name="T6" fmla="*/ 7 w 138"/>
                <a:gd name="T7" fmla="*/ 101 h 101"/>
                <a:gd name="T8" fmla="*/ 13 w 138"/>
                <a:gd name="T9" fmla="*/ 97 h 101"/>
                <a:gd name="T10" fmla="*/ 131 w 138"/>
                <a:gd name="T11" fmla="*/ 13 h 101"/>
                <a:gd name="T12" fmla="*/ 138 w 138"/>
                <a:gd name="T13" fmla="*/ 6 h 101"/>
                <a:gd name="T14" fmla="*/ 131 w 138"/>
                <a:gd name="T1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101">
                  <a:moveTo>
                    <a:pt x="131" y="0"/>
                  </a:moveTo>
                  <a:cubicBezTo>
                    <a:pt x="73" y="0"/>
                    <a:pt x="20" y="37"/>
                    <a:pt x="1" y="92"/>
                  </a:cubicBezTo>
                  <a:cubicBezTo>
                    <a:pt x="0" y="96"/>
                    <a:pt x="2" y="99"/>
                    <a:pt x="5" y="101"/>
                  </a:cubicBezTo>
                  <a:cubicBezTo>
                    <a:pt x="6" y="101"/>
                    <a:pt x="6" y="101"/>
                    <a:pt x="7" y="101"/>
                  </a:cubicBezTo>
                  <a:cubicBezTo>
                    <a:pt x="10" y="101"/>
                    <a:pt x="12" y="99"/>
                    <a:pt x="13" y="97"/>
                  </a:cubicBezTo>
                  <a:cubicBezTo>
                    <a:pt x="31" y="46"/>
                    <a:pt x="78" y="13"/>
                    <a:pt x="131" y="13"/>
                  </a:cubicBezTo>
                  <a:cubicBezTo>
                    <a:pt x="135" y="13"/>
                    <a:pt x="138" y="10"/>
                    <a:pt x="138" y="6"/>
                  </a:cubicBezTo>
                  <a:cubicBezTo>
                    <a:pt x="138" y="3"/>
                    <a:pt x="135" y="0"/>
                    <a:pt x="131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F5E4239-6077-625A-9B8E-0846512E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2" y="2501"/>
              <a:ext cx="108" cy="191"/>
            </a:xfrm>
            <a:custGeom>
              <a:avLst/>
              <a:gdLst>
                <a:gd name="T0" fmla="*/ 58 w 66"/>
                <a:gd name="T1" fmla="*/ 0 h 117"/>
                <a:gd name="T2" fmla="*/ 55 w 66"/>
                <a:gd name="T3" fmla="*/ 1 h 117"/>
                <a:gd name="T4" fmla="*/ 0 w 66"/>
                <a:gd name="T5" fmla="*/ 98 h 117"/>
                <a:gd name="T6" fmla="*/ 0 w 66"/>
                <a:gd name="T7" fmla="*/ 111 h 117"/>
                <a:gd name="T8" fmla="*/ 7 w 66"/>
                <a:gd name="T9" fmla="*/ 117 h 117"/>
                <a:gd name="T10" fmla="*/ 8 w 66"/>
                <a:gd name="T11" fmla="*/ 117 h 117"/>
                <a:gd name="T12" fmla="*/ 13 w 66"/>
                <a:gd name="T13" fmla="*/ 110 h 117"/>
                <a:gd name="T14" fmla="*/ 13 w 66"/>
                <a:gd name="T15" fmla="*/ 98 h 117"/>
                <a:gd name="T16" fmla="*/ 62 w 66"/>
                <a:gd name="T17" fmla="*/ 12 h 117"/>
                <a:gd name="T18" fmla="*/ 64 w 66"/>
                <a:gd name="T19" fmla="*/ 3 h 117"/>
                <a:gd name="T20" fmla="*/ 58 w 66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117">
                  <a:moveTo>
                    <a:pt x="58" y="0"/>
                  </a:moveTo>
                  <a:cubicBezTo>
                    <a:pt x="57" y="0"/>
                    <a:pt x="56" y="0"/>
                    <a:pt x="55" y="1"/>
                  </a:cubicBezTo>
                  <a:cubicBezTo>
                    <a:pt x="21" y="21"/>
                    <a:pt x="0" y="58"/>
                    <a:pt x="0" y="98"/>
                  </a:cubicBezTo>
                  <a:cubicBezTo>
                    <a:pt x="0" y="102"/>
                    <a:pt x="0" y="107"/>
                    <a:pt x="0" y="111"/>
                  </a:cubicBezTo>
                  <a:cubicBezTo>
                    <a:pt x="1" y="115"/>
                    <a:pt x="4" y="117"/>
                    <a:pt x="7" y="117"/>
                  </a:cubicBezTo>
                  <a:cubicBezTo>
                    <a:pt x="8" y="117"/>
                    <a:pt x="8" y="117"/>
                    <a:pt x="8" y="117"/>
                  </a:cubicBezTo>
                  <a:cubicBezTo>
                    <a:pt x="11" y="117"/>
                    <a:pt x="14" y="113"/>
                    <a:pt x="13" y="110"/>
                  </a:cubicBezTo>
                  <a:cubicBezTo>
                    <a:pt x="13" y="106"/>
                    <a:pt x="13" y="102"/>
                    <a:pt x="13" y="98"/>
                  </a:cubicBezTo>
                  <a:cubicBezTo>
                    <a:pt x="13" y="63"/>
                    <a:pt x="31" y="30"/>
                    <a:pt x="62" y="12"/>
                  </a:cubicBezTo>
                  <a:cubicBezTo>
                    <a:pt x="65" y="11"/>
                    <a:pt x="66" y="7"/>
                    <a:pt x="64" y="3"/>
                  </a:cubicBezTo>
                  <a:cubicBezTo>
                    <a:pt x="63" y="1"/>
                    <a:pt x="61" y="0"/>
                    <a:pt x="58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F02184F9-A3CA-993E-9F96-17600E24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7" y="2478"/>
              <a:ext cx="154" cy="57"/>
            </a:xfrm>
            <a:custGeom>
              <a:avLst/>
              <a:gdLst>
                <a:gd name="T0" fmla="*/ 22 w 94"/>
                <a:gd name="T1" fmla="*/ 0 h 35"/>
                <a:gd name="T2" fmla="*/ 6 w 94"/>
                <a:gd name="T3" fmla="*/ 1 h 35"/>
                <a:gd name="T4" fmla="*/ 1 w 94"/>
                <a:gd name="T5" fmla="*/ 9 h 35"/>
                <a:gd name="T6" fmla="*/ 7 w 94"/>
                <a:gd name="T7" fmla="*/ 14 h 35"/>
                <a:gd name="T8" fmla="*/ 8 w 94"/>
                <a:gd name="T9" fmla="*/ 14 h 35"/>
                <a:gd name="T10" fmla="*/ 22 w 94"/>
                <a:gd name="T11" fmla="*/ 13 h 35"/>
                <a:gd name="T12" fmla="*/ 83 w 94"/>
                <a:gd name="T13" fmla="*/ 34 h 35"/>
                <a:gd name="T14" fmla="*/ 87 w 94"/>
                <a:gd name="T15" fmla="*/ 35 h 35"/>
                <a:gd name="T16" fmla="*/ 92 w 94"/>
                <a:gd name="T17" fmla="*/ 33 h 35"/>
                <a:gd name="T18" fmla="*/ 91 w 94"/>
                <a:gd name="T19" fmla="*/ 24 h 35"/>
                <a:gd name="T20" fmla="*/ 22 w 94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35">
                  <a:moveTo>
                    <a:pt x="22" y="0"/>
                  </a:moveTo>
                  <a:cubicBezTo>
                    <a:pt x="17" y="0"/>
                    <a:pt x="11" y="0"/>
                    <a:pt x="6" y="1"/>
                  </a:cubicBezTo>
                  <a:cubicBezTo>
                    <a:pt x="3" y="2"/>
                    <a:pt x="0" y="5"/>
                    <a:pt x="1" y="9"/>
                  </a:cubicBezTo>
                  <a:cubicBezTo>
                    <a:pt x="1" y="12"/>
                    <a:pt x="4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13" y="13"/>
                    <a:pt x="18" y="13"/>
                    <a:pt x="22" y="13"/>
                  </a:cubicBezTo>
                  <a:cubicBezTo>
                    <a:pt x="45" y="13"/>
                    <a:pt x="66" y="20"/>
                    <a:pt x="83" y="34"/>
                  </a:cubicBezTo>
                  <a:cubicBezTo>
                    <a:pt x="84" y="35"/>
                    <a:pt x="86" y="35"/>
                    <a:pt x="87" y="35"/>
                  </a:cubicBezTo>
                  <a:cubicBezTo>
                    <a:pt x="89" y="35"/>
                    <a:pt x="91" y="34"/>
                    <a:pt x="92" y="33"/>
                  </a:cubicBezTo>
                  <a:cubicBezTo>
                    <a:pt x="94" y="30"/>
                    <a:pt x="94" y="26"/>
                    <a:pt x="91" y="24"/>
                  </a:cubicBezTo>
                  <a:cubicBezTo>
                    <a:pt x="71" y="8"/>
                    <a:pt x="47" y="0"/>
                    <a:pt x="22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734D93DC-5273-96AA-765D-D9B9E2BD6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5" y="2556"/>
              <a:ext cx="88" cy="298"/>
            </a:xfrm>
            <a:custGeom>
              <a:avLst/>
              <a:gdLst>
                <a:gd name="T0" fmla="*/ 27 w 54"/>
                <a:gd name="T1" fmla="*/ 0 h 182"/>
                <a:gd name="T2" fmla="*/ 23 w 54"/>
                <a:gd name="T3" fmla="*/ 1 h 182"/>
                <a:gd name="T4" fmla="*/ 21 w 54"/>
                <a:gd name="T5" fmla="*/ 10 h 182"/>
                <a:gd name="T6" fmla="*/ 2 w 54"/>
                <a:gd name="T7" fmla="*/ 171 h 182"/>
                <a:gd name="T8" fmla="*/ 3 w 54"/>
                <a:gd name="T9" fmla="*/ 181 h 182"/>
                <a:gd name="T10" fmla="*/ 8 w 54"/>
                <a:gd name="T11" fmla="*/ 182 h 182"/>
                <a:gd name="T12" fmla="*/ 13 w 54"/>
                <a:gd name="T13" fmla="*/ 180 h 182"/>
                <a:gd name="T14" fmla="*/ 49 w 54"/>
                <a:gd name="T15" fmla="*/ 94 h 182"/>
                <a:gd name="T16" fmla="*/ 32 w 54"/>
                <a:gd name="T17" fmla="*/ 3 h 182"/>
                <a:gd name="T18" fmla="*/ 27 w 54"/>
                <a:gd name="T1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182">
                  <a:moveTo>
                    <a:pt x="27" y="0"/>
                  </a:moveTo>
                  <a:cubicBezTo>
                    <a:pt x="25" y="0"/>
                    <a:pt x="24" y="0"/>
                    <a:pt x="23" y="1"/>
                  </a:cubicBezTo>
                  <a:cubicBezTo>
                    <a:pt x="20" y="3"/>
                    <a:pt x="19" y="7"/>
                    <a:pt x="21" y="10"/>
                  </a:cubicBezTo>
                  <a:cubicBezTo>
                    <a:pt x="53" y="59"/>
                    <a:pt x="36" y="130"/>
                    <a:pt x="2" y="171"/>
                  </a:cubicBezTo>
                  <a:cubicBezTo>
                    <a:pt x="0" y="174"/>
                    <a:pt x="1" y="178"/>
                    <a:pt x="3" y="181"/>
                  </a:cubicBezTo>
                  <a:cubicBezTo>
                    <a:pt x="5" y="182"/>
                    <a:pt x="6" y="182"/>
                    <a:pt x="8" y="182"/>
                  </a:cubicBezTo>
                  <a:cubicBezTo>
                    <a:pt x="9" y="182"/>
                    <a:pt x="11" y="181"/>
                    <a:pt x="13" y="180"/>
                  </a:cubicBezTo>
                  <a:cubicBezTo>
                    <a:pt x="32" y="157"/>
                    <a:pt x="45" y="125"/>
                    <a:pt x="49" y="94"/>
                  </a:cubicBezTo>
                  <a:cubicBezTo>
                    <a:pt x="54" y="60"/>
                    <a:pt x="48" y="28"/>
                    <a:pt x="32" y="3"/>
                  </a:cubicBezTo>
                  <a:cubicBezTo>
                    <a:pt x="31" y="1"/>
                    <a:pt x="29" y="0"/>
                    <a:pt x="2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0285DDA-D12A-A3BA-0D1C-60334397B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4" y="2653"/>
              <a:ext cx="32" cy="83"/>
            </a:xfrm>
            <a:custGeom>
              <a:avLst/>
              <a:gdLst>
                <a:gd name="T0" fmla="*/ 8 w 20"/>
                <a:gd name="T1" fmla="*/ 0 h 51"/>
                <a:gd name="T2" fmla="*/ 6 w 20"/>
                <a:gd name="T3" fmla="*/ 0 h 51"/>
                <a:gd name="T4" fmla="*/ 1 w 20"/>
                <a:gd name="T5" fmla="*/ 8 h 51"/>
                <a:gd name="T6" fmla="*/ 7 w 20"/>
                <a:gd name="T7" fmla="*/ 45 h 51"/>
                <a:gd name="T8" fmla="*/ 13 w 20"/>
                <a:gd name="T9" fmla="*/ 51 h 51"/>
                <a:gd name="T10" fmla="*/ 13 w 20"/>
                <a:gd name="T11" fmla="*/ 51 h 51"/>
                <a:gd name="T12" fmla="*/ 20 w 20"/>
                <a:gd name="T13" fmla="*/ 44 h 51"/>
                <a:gd name="T14" fmla="*/ 14 w 20"/>
                <a:gd name="T15" fmla="*/ 5 h 51"/>
                <a:gd name="T16" fmla="*/ 8 w 20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51">
                  <a:moveTo>
                    <a:pt x="8" y="0"/>
                  </a:moveTo>
                  <a:cubicBezTo>
                    <a:pt x="7" y="0"/>
                    <a:pt x="6" y="0"/>
                    <a:pt x="6" y="0"/>
                  </a:cubicBezTo>
                  <a:cubicBezTo>
                    <a:pt x="2" y="1"/>
                    <a:pt x="0" y="5"/>
                    <a:pt x="1" y="8"/>
                  </a:cubicBezTo>
                  <a:cubicBezTo>
                    <a:pt x="4" y="20"/>
                    <a:pt x="6" y="32"/>
                    <a:pt x="7" y="45"/>
                  </a:cubicBezTo>
                  <a:cubicBezTo>
                    <a:pt x="7" y="48"/>
                    <a:pt x="10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7" y="51"/>
                    <a:pt x="20" y="48"/>
                    <a:pt x="20" y="44"/>
                  </a:cubicBezTo>
                  <a:cubicBezTo>
                    <a:pt x="19" y="31"/>
                    <a:pt x="17" y="17"/>
                    <a:pt x="14" y="5"/>
                  </a:cubicBezTo>
                  <a:cubicBezTo>
                    <a:pt x="13" y="2"/>
                    <a:pt x="10" y="0"/>
                    <a:pt x="8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7E10E9-E54C-C773-4FB3-66CD4CB16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" y="2753"/>
              <a:ext cx="49" cy="134"/>
            </a:xfrm>
            <a:custGeom>
              <a:avLst/>
              <a:gdLst>
                <a:gd name="T0" fmla="*/ 23 w 30"/>
                <a:gd name="T1" fmla="*/ 0 h 82"/>
                <a:gd name="T2" fmla="*/ 16 w 30"/>
                <a:gd name="T3" fmla="*/ 6 h 82"/>
                <a:gd name="T4" fmla="*/ 1 w 30"/>
                <a:gd name="T5" fmla="*/ 73 h 82"/>
                <a:gd name="T6" fmla="*/ 5 w 30"/>
                <a:gd name="T7" fmla="*/ 81 h 82"/>
                <a:gd name="T8" fmla="*/ 7 w 30"/>
                <a:gd name="T9" fmla="*/ 82 h 82"/>
                <a:gd name="T10" fmla="*/ 13 w 30"/>
                <a:gd name="T11" fmla="*/ 78 h 82"/>
                <a:gd name="T12" fmla="*/ 29 w 30"/>
                <a:gd name="T13" fmla="*/ 7 h 82"/>
                <a:gd name="T14" fmla="*/ 23 w 30"/>
                <a:gd name="T15" fmla="*/ 0 h 82"/>
                <a:gd name="T16" fmla="*/ 23 w 3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82">
                  <a:moveTo>
                    <a:pt x="23" y="0"/>
                  </a:moveTo>
                  <a:cubicBezTo>
                    <a:pt x="20" y="0"/>
                    <a:pt x="17" y="2"/>
                    <a:pt x="16" y="6"/>
                  </a:cubicBezTo>
                  <a:cubicBezTo>
                    <a:pt x="15" y="28"/>
                    <a:pt x="10" y="51"/>
                    <a:pt x="1" y="73"/>
                  </a:cubicBezTo>
                  <a:cubicBezTo>
                    <a:pt x="0" y="76"/>
                    <a:pt x="1" y="80"/>
                    <a:pt x="5" y="81"/>
                  </a:cubicBezTo>
                  <a:cubicBezTo>
                    <a:pt x="5" y="82"/>
                    <a:pt x="6" y="82"/>
                    <a:pt x="7" y="82"/>
                  </a:cubicBezTo>
                  <a:cubicBezTo>
                    <a:pt x="10" y="82"/>
                    <a:pt x="12" y="80"/>
                    <a:pt x="13" y="78"/>
                  </a:cubicBezTo>
                  <a:cubicBezTo>
                    <a:pt x="22" y="55"/>
                    <a:pt x="28" y="30"/>
                    <a:pt x="29" y="7"/>
                  </a:cubicBezTo>
                  <a:cubicBezTo>
                    <a:pt x="30" y="3"/>
                    <a:pt x="27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EE871DC-65D3-FB2C-0640-C55F3E951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3" y="2715"/>
              <a:ext cx="31" cy="90"/>
            </a:xfrm>
            <a:custGeom>
              <a:avLst/>
              <a:gdLst>
                <a:gd name="T0" fmla="*/ 11 w 19"/>
                <a:gd name="T1" fmla="*/ 0 h 55"/>
                <a:gd name="T2" fmla="*/ 10 w 19"/>
                <a:gd name="T3" fmla="*/ 0 h 55"/>
                <a:gd name="T4" fmla="*/ 4 w 19"/>
                <a:gd name="T5" fmla="*/ 7 h 55"/>
                <a:gd name="T6" fmla="*/ 1 w 19"/>
                <a:gd name="T7" fmla="*/ 47 h 55"/>
                <a:gd name="T8" fmla="*/ 6 w 19"/>
                <a:gd name="T9" fmla="*/ 55 h 55"/>
                <a:gd name="T10" fmla="*/ 7 w 19"/>
                <a:gd name="T11" fmla="*/ 55 h 55"/>
                <a:gd name="T12" fmla="*/ 14 w 19"/>
                <a:gd name="T13" fmla="*/ 50 h 55"/>
                <a:gd name="T14" fmla="*/ 17 w 19"/>
                <a:gd name="T15" fmla="*/ 5 h 55"/>
                <a:gd name="T16" fmla="*/ 11 w 1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55">
                  <a:moveTo>
                    <a:pt x="1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0"/>
                    <a:pt x="4" y="3"/>
                    <a:pt x="4" y="7"/>
                  </a:cubicBezTo>
                  <a:cubicBezTo>
                    <a:pt x="6" y="21"/>
                    <a:pt x="5" y="34"/>
                    <a:pt x="1" y="47"/>
                  </a:cubicBezTo>
                  <a:cubicBezTo>
                    <a:pt x="0" y="50"/>
                    <a:pt x="2" y="54"/>
                    <a:pt x="6" y="55"/>
                  </a:cubicBezTo>
                  <a:cubicBezTo>
                    <a:pt x="6" y="55"/>
                    <a:pt x="7" y="55"/>
                    <a:pt x="7" y="55"/>
                  </a:cubicBezTo>
                  <a:cubicBezTo>
                    <a:pt x="10" y="55"/>
                    <a:pt x="13" y="53"/>
                    <a:pt x="14" y="50"/>
                  </a:cubicBezTo>
                  <a:cubicBezTo>
                    <a:pt x="18" y="36"/>
                    <a:pt x="19" y="21"/>
                    <a:pt x="17" y="5"/>
                  </a:cubicBezTo>
                  <a:cubicBezTo>
                    <a:pt x="17" y="2"/>
                    <a:pt x="14" y="0"/>
                    <a:pt x="11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B4092F26-5BAC-E032-1270-C6BD2AEFF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541"/>
              <a:ext cx="80" cy="130"/>
            </a:xfrm>
            <a:custGeom>
              <a:avLst/>
              <a:gdLst>
                <a:gd name="T0" fmla="*/ 7 w 49"/>
                <a:gd name="T1" fmla="*/ 0 h 79"/>
                <a:gd name="T2" fmla="*/ 2 w 49"/>
                <a:gd name="T3" fmla="*/ 3 h 79"/>
                <a:gd name="T4" fmla="*/ 4 w 49"/>
                <a:gd name="T5" fmla="*/ 12 h 79"/>
                <a:gd name="T6" fmla="*/ 36 w 49"/>
                <a:gd name="T7" fmla="*/ 73 h 79"/>
                <a:gd name="T8" fmla="*/ 42 w 49"/>
                <a:gd name="T9" fmla="*/ 79 h 79"/>
                <a:gd name="T10" fmla="*/ 49 w 49"/>
                <a:gd name="T11" fmla="*/ 73 h 79"/>
                <a:gd name="T12" fmla="*/ 11 w 49"/>
                <a:gd name="T13" fmla="*/ 2 h 79"/>
                <a:gd name="T14" fmla="*/ 7 w 49"/>
                <a:gd name="T15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79">
                  <a:moveTo>
                    <a:pt x="7" y="0"/>
                  </a:moveTo>
                  <a:cubicBezTo>
                    <a:pt x="5" y="0"/>
                    <a:pt x="3" y="1"/>
                    <a:pt x="2" y="3"/>
                  </a:cubicBezTo>
                  <a:cubicBezTo>
                    <a:pt x="0" y="6"/>
                    <a:pt x="1" y="10"/>
                    <a:pt x="4" y="12"/>
                  </a:cubicBezTo>
                  <a:cubicBezTo>
                    <a:pt x="24" y="26"/>
                    <a:pt x="36" y="49"/>
                    <a:pt x="36" y="73"/>
                  </a:cubicBezTo>
                  <a:cubicBezTo>
                    <a:pt x="36" y="76"/>
                    <a:pt x="38" y="79"/>
                    <a:pt x="42" y="79"/>
                  </a:cubicBezTo>
                  <a:cubicBezTo>
                    <a:pt x="46" y="79"/>
                    <a:pt x="49" y="76"/>
                    <a:pt x="49" y="73"/>
                  </a:cubicBezTo>
                  <a:cubicBezTo>
                    <a:pt x="49" y="44"/>
                    <a:pt x="35" y="18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D7F2D4C-F53C-3231-B15E-13E2586D3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2520"/>
              <a:ext cx="165" cy="151"/>
            </a:xfrm>
            <a:custGeom>
              <a:avLst/>
              <a:gdLst>
                <a:gd name="T0" fmla="*/ 86 w 101"/>
                <a:gd name="T1" fmla="*/ 0 h 92"/>
                <a:gd name="T2" fmla="*/ 0 w 101"/>
                <a:gd name="T3" fmla="*/ 86 h 92"/>
                <a:gd name="T4" fmla="*/ 7 w 101"/>
                <a:gd name="T5" fmla="*/ 92 h 92"/>
                <a:gd name="T6" fmla="*/ 13 w 101"/>
                <a:gd name="T7" fmla="*/ 86 h 92"/>
                <a:gd name="T8" fmla="*/ 86 w 101"/>
                <a:gd name="T9" fmla="*/ 13 h 92"/>
                <a:gd name="T10" fmla="*/ 94 w 101"/>
                <a:gd name="T11" fmla="*/ 13 h 92"/>
                <a:gd name="T12" fmla="*/ 95 w 101"/>
                <a:gd name="T13" fmla="*/ 13 h 92"/>
                <a:gd name="T14" fmla="*/ 101 w 101"/>
                <a:gd name="T15" fmla="*/ 7 h 92"/>
                <a:gd name="T16" fmla="*/ 95 w 101"/>
                <a:gd name="T17" fmla="*/ 0 h 92"/>
                <a:gd name="T18" fmla="*/ 86 w 10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92">
                  <a:moveTo>
                    <a:pt x="86" y="0"/>
                  </a:moveTo>
                  <a:cubicBezTo>
                    <a:pt x="39" y="0"/>
                    <a:pt x="0" y="38"/>
                    <a:pt x="0" y="86"/>
                  </a:cubicBezTo>
                  <a:cubicBezTo>
                    <a:pt x="0" y="89"/>
                    <a:pt x="3" y="92"/>
                    <a:pt x="7" y="92"/>
                  </a:cubicBezTo>
                  <a:cubicBezTo>
                    <a:pt x="10" y="92"/>
                    <a:pt x="13" y="89"/>
                    <a:pt x="13" y="86"/>
                  </a:cubicBezTo>
                  <a:cubicBezTo>
                    <a:pt x="13" y="45"/>
                    <a:pt x="46" y="13"/>
                    <a:pt x="86" y="13"/>
                  </a:cubicBezTo>
                  <a:cubicBezTo>
                    <a:pt x="89" y="13"/>
                    <a:pt x="91" y="13"/>
                    <a:pt x="94" y="13"/>
                  </a:cubicBezTo>
                  <a:cubicBezTo>
                    <a:pt x="94" y="13"/>
                    <a:pt x="94" y="13"/>
                    <a:pt x="95" y="13"/>
                  </a:cubicBezTo>
                  <a:cubicBezTo>
                    <a:pt x="98" y="13"/>
                    <a:pt x="101" y="10"/>
                    <a:pt x="101" y="7"/>
                  </a:cubicBezTo>
                  <a:cubicBezTo>
                    <a:pt x="101" y="4"/>
                    <a:pt x="99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0A903D6C-55EB-F64F-B34F-CDAF914CB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" y="2692"/>
              <a:ext cx="36" cy="147"/>
            </a:xfrm>
            <a:custGeom>
              <a:avLst/>
              <a:gdLst>
                <a:gd name="T0" fmla="*/ 12 w 22"/>
                <a:gd name="T1" fmla="*/ 0 h 90"/>
                <a:gd name="T2" fmla="*/ 11 w 22"/>
                <a:gd name="T3" fmla="*/ 0 h 90"/>
                <a:gd name="T4" fmla="*/ 6 w 22"/>
                <a:gd name="T5" fmla="*/ 8 h 90"/>
                <a:gd name="T6" fmla="*/ 9 w 22"/>
                <a:gd name="T7" fmla="*/ 37 h 90"/>
                <a:gd name="T8" fmla="*/ 1 w 22"/>
                <a:gd name="T9" fmla="*/ 81 h 90"/>
                <a:gd name="T10" fmla="*/ 5 w 22"/>
                <a:gd name="T11" fmla="*/ 90 h 90"/>
                <a:gd name="T12" fmla="*/ 8 w 22"/>
                <a:gd name="T13" fmla="*/ 90 h 90"/>
                <a:gd name="T14" fmla="*/ 14 w 22"/>
                <a:gd name="T15" fmla="*/ 86 h 90"/>
                <a:gd name="T16" fmla="*/ 22 w 22"/>
                <a:gd name="T17" fmla="*/ 37 h 90"/>
                <a:gd name="T18" fmla="*/ 19 w 22"/>
                <a:gd name="T19" fmla="*/ 5 h 90"/>
                <a:gd name="T20" fmla="*/ 12 w 22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0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7" y="1"/>
                    <a:pt x="5" y="4"/>
                    <a:pt x="6" y="8"/>
                  </a:cubicBezTo>
                  <a:cubicBezTo>
                    <a:pt x="8" y="17"/>
                    <a:pt x="9" y="27"/>
                    <a:pt x="9" y="37"/>
                  </a:cubicBezTo>
                  <a:cubicBezTo>
                    <a:pt x="9" y="53"/>
                    <a:pt x="7" y="67"/>
                    <a:pt x="1" y="81"/>
                  </a:cubicBezTo>
                  <a:cubicBezTo>
                    <a:pt x="0" y="85"/>
                    <a:pt x="2" y="89"/>
                    <a:pt x="5" y="90"/>
                  </a:cubicBezTo>
                  <a:cubicBezTo>
                    <a:pt x="6" y="90"/>
                    <a:pt x="7" y="90"/>
                    <a:pt x="8" y="90"/>
                  </a:cubicBezTo>
                  <a:cubicBezTo>
                    <a:pt x="10" y="90"/>
                    <a:pt x="13" y="89"/>
                    <a:pt x="14" y="86"/>
                  </a:cubicBezTo>
                  <a:cubicBezTo>
                    <a:pt x="20" y="70"/>
                    <a:pt x="22" y="54"/>
                    <a:pt x="22" y="37"/>
                  </a:cubicBezTo>
                  <a:cubicBezTo>
                    <a:pt x="22" y="26"/>
                    <a:pt x="21" y="15"/>
                    <a:pt x="19" y="5"/>
                  </a:cubicBezTo>
                  <a:cubicBezTo>
                    <a:pt x="18" y="2"/>
                    <a:pt x="15" y="0"/>
                    <a:pt x="12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82C51BEC-D03F-EFFC-5ED2-617173A13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699"/>
              <a:ext cx="126" cy="188"/>
            </a:xfrm>
            <a:custGeom>
              <a:avLst/>
              <a:gdLst>
                <a:gd name="T0" fmla="*/ 70 w 77"/>
                <a:gd name="T1" fmla="*/ 0 h 115"/>
                <a:gd name="T2" fmla="*/ 63 w 77"/>
                <a:gd name="T3" fmla="*/ 6 h 115"/>
                <a:gd name="T4" fmla="*/ 4 w 77"/>
                <a:gd name="T5" fmla="*/ 103 h 115"/>
                <a:gd name="T6" fmla="*/ 2 w 77"/>
                <a:gd name="T7" fmla="*/ 112 h 115"/>
                <a:gd name="T8" fmla="*/ 8 w 77"/>
                <a:gd name="T9" fmla="*/ 115 h 115"/>
                <a:gd name="T10" fmla="*/ 11 w 77"/>
                <a:gd name="T11" fmla="*/ 114 h 115"/>
                <a:gd name="T12" fmla="*/ 76 w 77"/>
                <a:gd name="T13" fmla="*/ 8 h 115"/>
                <a:gd name="T14" fmla="*/ 71 w 77"/>
                <a:gd name="T15" fmla="*/ 0 h 115"/>
                <a:gd name="T16" fmla="*/ 70 w 77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15">
                  <a:moveTo>
                    <a:pt x="70" y="0"/>
                  </a:moveTo>
                  <a:cubicBezTo>
                    <a:pt x="67" y="0"/>
                    <a:pt x="64" y="3"/>
                    <a:pt x="63" y="6"/>
                  </a:cubicBezTo>
                  <a:cubicBezTo>
                    <a:pt x="58" y="46"/>
                    <a:pt x="37" y="81"/>
                    <a:pt x="4" y="103"/>
                  </a:cubicBezTo>
                  <a:cubicBezTo>
                    <a:pt x="1" y="105"/>
                    <a:pt x="0" y="109"/>
                    <a:pt x="2" y="112"/>
                  </a:cubicBezTo>
                  <a:cubicBezTo>
                    <a:pt x="4" y="114"/>
                    <a:pt x="6" y="115"/>
                    <a:pt x="8" y="115"/>
                  </a:cubicBezTo>
                  <a:cubicBezTo>
                    <a:pt x="9" y="115"/>
                    <a:pt x="10" y="115"/>
                    <a:pt x="11" y="114"/>
                  </a:cubicBezTo>
                  <a:cubicBezTo>
                    <a:pt x="47" y="89"/>
                    <a:pt x="70" y="52"/>
                    <a:pt x="76" y="8"/>
                  </a:cubicBezTo>
                  <a:cubicBezTo>
                    <a:pt x="77" y="4"/>
                    <a:pt x="74" y="1"/>
                    <a:pt x="71" y="0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1D66F14-4505-8745-2622-BDF0CF13F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5" y="2563"/>
              <a:ext cx="159" cy="69"/>
            </a:xfrm>
            <a:custGeom>
              <a:avLst/>
              <a:gdLst>
                <a:gd name="T0" fmla="*/ 54 w 97"/>
                <a:gd name="T1" fmla="*/ 0 h 42"/>
                <a:gd name="T2" fmla="*/ 2 w 97"/>
                <a:gd name="T3" fmla="*/ 32 h 42"/>
                <a:gd name="T4" fmla="*/ 4 w 97"/>
                <a:gd name="T5" fmla="*/ 41 h 42"/>
                <a:gd name="T6" fmla="*/ 7 w 97"/>
                <a:gd name="T7" fmla="*/ 42 h 42"/>
                <a:gd name="T8" fmla="*/ 13 w 97"/>
                <a:gd name="T9" fmla="*/ 38 h 42"/>
                <a:gd name="T10" fmla="*/ 54 w 97"/>
                <a:gd name="T11" fmla="*/ 13 h 42"/>
                <a:gd name="T12" fmla="*/ 86 w 97"/>
                <a:gd name="T13" fmla="*/ 25 h 42"/>
                <a:gd name="T14" fmla="*/ 90 w 97"/>
                <a:gd name="T15" fmla="*/ 27 h 42"/>
                <a:gd name="T16" fmla="*/ 95 w 97"/>
                <a:gd name="T17" fmla="*/ 25 h 42"/>
                <a:gd name="T18" fmla="*/ 94 w 97"/>
                <a:gd name="T19" fmla="*/ 16 h 42"/>
                <a:gd name="T20" fmla="*/ 54 w 97"/>
                <a:gd name="T2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42">
                  <a:moveTo>
                    <a:pt x="54" y="0"/>
                  </a:moveTo>
                  <a:cubicBezTo>
                    <a:pt x="32" y="0"/>
                    <a:pt x="12" y="13"/>
                    <a:pt x="2" y="32"/>
                  </a:cubicBezTo>
                  <a:cubicBezTo>
                    <a:pt x="0" y="35"/>
                    <a:pt x="1" y="39"/>
                    <a:pt x="4" y="41"/>
                  </a:cubicBezTo>
                  <a:cubicBezTo>
                    <a:pt x="5" y="42"/>
                    <a:pt x="6" y="42"/>
                    <a:pt x="7" y="42"/>
                  </a:cubicBezTo>
                  <a:cubicBezTo>
                    <a:pt x="10" y="42"/>
                    <a:pt x="12" y="41"/>
                    <a:pt x="13" y="38"/>
                  </a:cubicBezTo>
                  <a:cubicBezTo>
                    <a:pt x="21" y="23"/>
                    <a:pt x="37" y="13"/>
                    <a:pt x="54" y="13"/>
                  </a:cubicBezTo>
                  <a:cubicBezTo>
                    <a:pt x="66" y="13"/>
                    <a:pt x="77" y="18"/>
                    <a:pt x="86" y="25"/>
                  </a:cubicBezTo>
                  <a:cubicBezTo>
                    <a:pt x="87" y="27"/>
                    <a:pt x="88" y="27"/>
                    <a:pt x="90" y="27"/>
                  </a:cubicBezTo>
                  <a:cubicBezTo>
                    <a:pt x="92" y="27"/>
                    <a:pt x="93" y="26"/>
                    <a:pt x="95" y="25"/>
                  </a:cubicBezTo>
                  <a:cubicBezTo>
                    <a:pt x="97" y="22"/>
                    <a:pt x="97" y="18"/>
                    <a:pt x="94" y="16"/>
                  </a:cubicBezTo>
                  <a:cubicBezTo>
                    <a:pt x="83" y="6"/>
                    <a:pt x="69" y="0"/>
                    <a:pt x="54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31042FB0-8180-CDAB-B583-E7F12E86A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7" y="2659"/>
              <a:ext cx="34" cy="115"/>
            </a:xfrm>
            <a:custGeom>
              <a:avLst/>
              <a:gdLst>
                <a:gd name="T0" fmla="*/ 7 w 21"/>
                <a:gd name="T1" fmla="*/ 0 h 70"/>
                <a:gd name="T2" fmla="*/ 5 w 21"/>
                <a:gd name="T3" fmla="*/ 1 h 70"/>
                <a:gd name="T4" fmla="*/ 1 w 21"/>
                <a:gd name="T5" fmla="*/ 9 h 70"/>
                <a:gd name="T6" fmla="*/ 8 w 21"/>
                <a:gd name="T7" fmla="*/ 64 h 70"/>
                <a:gd name="T8" fmla="*/ 15 w 21"/>
                <a:gd name="T9" fmla="*/ 70 h 70"/>
                <a:gd name="T10" fmla="*/ 15 w 21"/>
                <a:gd name="T11" fmla="*/ 70 h 70"/>
                <a:gd name="T12" fmla="*/ 21 w 21"/>
                <a:gd name="T13" fmla="*/ 64 h 70"/>
                <a:gd name="T14" fmla="*/ 13 w 21"/>
                <a:gd name="T15" fmla="*/ 5 h 70"/>
                <a:gd name="T16" fmla="*/ 7 w 21"/>
                <a:gd name="T1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70">
                  <a:moveTo>
                    <a:pt x="7" y="0"/>
                  </a:moveTo>
                  <a:cubicBezTo>
                    <a:pt x="6" y="0"/>
                    <a:pt x="6" y="0"/>
                    <a:pt x="5" y="1"/>
                  </a:cubicBezTo>
                  <a:cubicBezTo>
                    <a:pt x="2" y="2"/>
                    <a:pt x="0" y="5"/>
                    <a:pt x="1" y="9"/>
                  </a:cubicBezTo>
                  <a:cubicBezTo>
                    <a:pt x="6" y="27"/>
                    <a:pt x="8" y="45"/>
                    <a:pt x="8" y="64"/>
                  </a:cubicBezTo>
                  <a:cubicBezTo>
                    <a:pt x="8" y="67"/>
                    <a:pt x="11" y="70"/>
                    <a:pt x="15" y="70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8" y="70"/>
                    <a:pt x="21" y="67"/>
                    <a:pt x="21" y="64"/>
                  </a:cubicBezTo>
                  <a:cubicBezTo>
                    <a:pt x="21" y="44"/>
                    <a:pt x="19" y="24"/>
                    <a:pt x="13" y="5"/>
                  </a:cubicBezTo>
                  <a:cubicBezTo>
                    <a:pt x="13" y="2"/>
                    <a:pt x="10" y="0"/>
                    <a:pt x="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94AFE901-03FA-75F0-DECE-59A0E6965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9" y="2794"/>
              <a:ext cx="39" cy="72"/>
            </a:xfrm>
            <a:custGeom>
              <a:avLst/>
              <a:gdLst>
                <a:gd name="T0" fmla="*/ 17 w 24"/>
                <a:gd name="T1" fmla="*/ 0 h 44"/>
                <a:gd name="T2" fmla="*/ 10 w 24"/>
                <a:gd name="T3" fmla="*/ 5 h 44"/>
                <a:gd name="T4" fmla="*/ 1 w 24"/>
                <a:gd name="T5" fmla="*/ 34 h 44"/>
                <a:gd name="T6" fmla="*/ 5 w 24"/>
                <a:gd name="T7" fmla="*/ 43 h 44"/>
                <a:gd name="T8" fmla="*/ 7 w 24"/>
                <a:gd name="T9" fmla="*/ 44 h 44"/>
                <a:gd name="T10" fmla="*/ 13 w 24"/>
                <a:gd name="T11" fmla="*/ 40 h 44"/>
                <a:gd name="T12" fmla="*/ 23 w 24"/>
                <a:gd name="T13" fmla="*/ 7 h 44"/>
                <a:gd name="T14" fmla="*/ 18 w 24"/>
                <a:gd name="T15" fmla="*/ 0 h 44"/>
                <a:gd name="T16" fmla="*/ 17 w 24"/>
                <a:gd name="T1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4">
                  <a:moveTo>
                    <a:pt x="17" y="0"/>
                  </a:moveTo>
                  <a:cubicBezTo>
                    <a:pt x="14" y="0"/>
                    <a:pt x="11" y="2"/>
                    <a:pt x="10" y="5"/>
                  </a:cubicBezTo>
                  <a:cubicBezTo>
                    <a:pt x="9" y="15"/>
                    <a:pt x="6" y="25"/>
                    <a:pt x="1" y="34"/>
                  </a:cubicBezTo>
                  <a:cubicBezTo>
                    <a:pt x="0" y="38"/>
                    <a:pt x="1" y="42"/>
                    <a:pt x="5" y="43"/>
                  </a:cubicBezTo>
                  <a:cubicBezTo>
                    <a:pt x="6" y="44"/>
                    <a:pt x="6" y="44"/>
                    <a:pt x="7" y="44"/>
                  </a:cubicBezTo>
                  <a:cubicBezTo>
                    <a:pt x="10" y="44"/>
                    <a:pt x="12" y="42"/>
                    <a:pt x="13" y="40"/>
                  </a:cubicBezTo>
                  <a:cubicBezTo>
                    <a:pt x="18" y="29"/>
                    <a:pt x="21" y="18"/>
                    <a:pt x="23" y="7"/>
                  </a:cubicBezTo>
                  <a:cubicBezTo>
                    <a:pt x="24" y="4"/>
                    <a:pt x="21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20F5637A-43F3-F802-E42E-699C4C4E2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" y="2628"/>
              <a:ext cx="34" cy="98"/>
            </a:xfrm>
            <a:custGeom>
              <a:avLst/>
              <a:gdLst>
                <a:gd name="T0" fmla="*/ 7 w 21"/>
                <a:gd name="T1" fmla="*/ 0 h 60"/>
                <a:gd name="T2" fmla="*/ 5 w 21"/>
                <a:gd name="T3" fmla="*/ 0 h 60"/>
                <a:gd name="T4" fmla="*/ 1 w 21"/>
                <a:gd name="T5" fmla="*/ 8 h 60"/>
                <a:gd name="T6" fmla="*/ 7 w 21"/>
                <a:gd name="T7" fmla="*/ 53 h 60"/>
                <a:gd name="T8" fmla="*/ 13 w 21"/>
                <a:gd name="T9" fmla="*/ 60 h 60"/>
                <a:gd name="T10" fmla="*/ 14 w 21"/>
                <a:gd name="T11" fmla="*/ 60 h 60"/>
                <a:gd name="T12" fmla="*/ 20 w 21"/>
                <a:gd name="T13" fmla="*/ 54 h 60"/>
                <a:gd name="T14" fmla="*/ 13 w 21"/>
                <a:gd name="T15" fmla="*/ 4 h 60"/>
                <a:gd name="T16" fmla="*/ 7 w 21"/>
                <a:gd name="T1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0">
                  <a:moveTo>
                    <a:pt x="7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2" y="1"/>
                    <a:pt x="0" y="5"/>
                    <a:pt x="1" y="8"/>
                  </a:cubicBezTo>
                  <a:cubicBezTo>
                    <a:pt x="6" y="23"/>
                    <a:pt x="8" y="38"/>
                    <a:pt x="7" y="53"/>
                  </a:cubicBezTo>
                  <a:cubicBezTo>
                    <a:pt x="7" y="57"/>
                    <a:pt x="10" y="60"/>
                    <a:pt x="13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7" y="60"/>
                    <a:pt x="20" y="57"/>
                    <a:pt x="20" y="54"/>
                  </a:cubicBezTo>
                  <a:cubicBezTo>
                    <a:pt x="21" y="37"/>
                    <a:pt x="19" y="20"/>
                    <a:pt x="13" y="4"/>
                  </a:cubicBezTo>
                  <a:cubicBezTo>
                    <a:pt x="12" y="1"/>
                    <a:pt x="10" y="0"/>
                    <a:pt x="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7B5AD573-63DE-C980-75F3-026F288F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821"/>
              <a:ext cx="38" cy="58"/>
            </a:xfrm>
            <a:custGeom>
              <a:avLst/>
              <a:gdLst>
                <a:gd name="T0" fmla="*/ 15 w 23"/>
                <a:gd name="T1" fmla="*/ 0 h 35"/>
                <a:gd name="T2" fmla="*/ 9 w 23"/>
                <a:gd name="T3" fmla="*/ 5 h 35"/>
                <a:gd name="T4" fmla="*/ 1 w 23"/>
                <a:gd name="T5" fmla="*/ 26 h 35"/>
                <a:gd name="T6" fmla="*/ 5 w 23"/>
                <a:gd name="T7" fmla="*/ 35 h 35"/>
                <a:gd name="T8" fmla="*/ 7 w 23"/>
                <a:gd name="T9" fmla="*/ 35 h 35"/>
                <a:gd name="T10" fmla="*/ 13 w 23"/>
                <a:gd name="T11" fmla="*/ 31 h 35"/>
                <a:gd name="T12" fmla="*/ 22 w 23"/>
                <a:gd name="T13" fmla="*/ 9 h 35"/>
                <a:gd name="T14" fmla="*/ 17 w 23"/>
                <a:gd name="T15" fmla="*/ 0 h 35"/>
                <a:gd name="T16" fmla="*/ 15 w 23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35">
                  <a:moveTo>
                    <a:pt x="15" y="0"/>
                  </a:moveTo>
                  <a:cubicBezTo>
                    <a:pt x="13" y="0"/>
                    <a:pt x="10" y="2"/>
                    <a:pt x="9" y="5"/>
                  </a:cubicBezTo>
                  <a:cubicBezTo>
                    <a:pt x="7" y="12"/>
                    <a:pt x="4" y="19"/>
                    <a:pt x="1" y="26"/>
                  </a:cubicBezTo>
                  <a:cubicBezTo>
                    <a:pt x="0" y="29"/>
                    <a:pt x="1" y="33"/>
                    <a:pt x="5" y="35"/>
                  </a:cubicBezTo>
                  <a:cubicBezTo>
                    <a:pt x="6" y="35"/>
                    <a:pt x="6" y="35"/>
                    <a:pt x="7" y="35"/>
                  </a:cubicBezTo>
                  <a:cubicBezTo>
                    <a:pt x="10" y="35"/>
                    <a:pt x="12" y="34"/>
                    <a:pt x="13" y="31"/>
                  </a:cubicBezTo>
                  <a:cubicBezTo>
                    <a:pt x="17" y="24"/>
                    <a:pt x="19" y="16"/>
                    <a:pt x="22" y="9"/>
                  </a:cubicBezTo>
                  <a:cubicBezTo>
                    <a:pt x="23" y="5"/>
                    <a:pt x="21" y="1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 27">
              <a:extLst>
                <a:ext uri="{FF2B5EF4-FFF2-40B4-BE49-F238E27FC236}">
                  <a16:creationId xmlns:a16="http://schemas.microsoft.com/office/drawing/2014/main" id="{2186F4CB-62AD-73B3-6311-2CF66C1C3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710"/>
              <a:ext cx="26" cy="100"/>
            </a:xfrm>
            <a:custGeom>
              <a:avLst/>
              <a:gdLst>
                <a:gd name="T0" fmla="*/ 7 w 16"/>
                <a:gd name="T1" fmla="*/ 0 h 61"/>
                <a:gd name="T2" fmla="*/ 6 w 16"/>
                <a:gd name="T3" fmla="*/ 0 h 61"/>
                <a:gd name="T4" fmla="*/ 1 w 16"/>
                <a:gd name="T5" fmla="*/ 8 h 61"/>
                <a:gd name="T6" fmla="*/ 3 w 16"/>
                <a:gd name="T7" fmla="*/ 22 h 61"/>
                <a:gd name="T8" fmla="*/ 1 w 16"/>
                <a:gd name="T9" fmla="*/ 53 h 61"/>
                <a:gd name="T10" fmla="*/ 7 w 16"/>
                <a:gd name="T11" fmla="*/ 61 h 61"/>
                <a:gd name="T12" fmla="*/ 8 w 16"/>
                <a:gd name="T13" fmla="*/ 61 h 61"/>
                <a:gd name="T14" fmla="*/ 14 w 16"/>
                <a:gd name="T15" fmla="*/ 55 h 61"/>
                <a:gd name="T16" fmla="*/ 16 w 16"/>
                <a:gd name="T17" fmla="*/ 22 h 61"/>
                <a:gd name="T18" fmla="*/ 14 w 16"/>
                <a:gd name="T19" fmla="*/ 5 h 61"/>
                <a:gd name="T20" fmla="*/ 7 w 16"/>
                <a:gd name="T2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61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3" y="1"/>
                    <a:pt x="0" y="4"/>
                    <a:pt x="1" y="8"/>
                  </a:cubicBezTo>
                  <a:cubicBezTo>
                    <a:pt x="2" y="12"/>
                    <a:pt x="2" y="17"/>
                    <a:pt x="3" y="22"/>
                  </a:cubicBezTo>
                  <a:cubicBezTo>
                    <a:pt x="3" y="33"/>
                    <a:pt x="3" y="43"/>
                    <a:pt x="1" y="53"/>
                  </a:cubicBezTo>
                  <a:cubicBezTo>
                    <a:pt x="1" y="57"/>
                    <a:pt x="3" y="60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1" y="61"/>
                    <a:pt x="14" y="59"/>
                    <a:pt x="14" y="55"/>
                  </a:cubicBezTo>
                  <a:cubicBezTo>
                    <a:pt x="16" y="44"/>
                    <a:pt x="16" y="33"/>
                    <a:pt x="16" y="22"/>
                  </a:cubicBezTo>
                  <a:cubicBezTo>
                    <a:pt x="15" y="16"/>
                    <a:pt x="15" y="11"/>
                    <a:pt x="14" y="5"/>
                  </a:cubicBezTo>
                  <a:cubicBezTo>
                    <a:pt x="13" y="2"/>
                    <a:pt x="10" y="0"/>
                    <a:pt x="7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 28">
              <a:extLst>
                <a:ext uri="{FF2B5EF4-FFF2-40B4-BE49-F238E27FC236}">
                  <a16:creationId xmlns:a16="http://schemas.microsoft.com/office/drawing/2014/main" id="{86D7BC63-8816-C11A-379C-95DD507E3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605"/>
              <a:ext cx="124" cy="135"/>
            </a:xfrm>
            <a:custGeom>
              <a:avLst/>
              <a:gdLst>
                <a:gd name="T0" fmla="*/ 34 w 76"/>
                <a:gd name="T1" fmla="*/ 0 h 82"/>
                <a:gd name="T2" fmla="*/ 0 w 76"/>
                <a:gd name="T3" fmla="*/ 34 h 82"/>
                <a:gd name="T4" fmla="*/ 0 w 76"/>
                <a:gd name="T5" fmla="*/ 36 h 82"/>
                <a:gd name="T6" fmla="*/ 7 w 76"/>
                <a:gd name="T7" fmla="*/ 42 h 82"/>
                <a:gd name="T8" fmla="*/ 7 w 76"/>
                <a:gd name="T9" fmla="*/ 42 h 82"/>
                <a:gd name="T10" fmla="*/ 13 w 76"/>
                <a:gd name="T11" fmla="*/ 35 h 82"/>
                <a:gd name="T12" fmla="*/ 13 w 76"/>
                <a:gd name="T13" fmla="*/ 34 h 82"/>
                <a:gd name="T14" fmla="*/ 34 w 76"/>
                <a:gd name="T15" fmla="*/ 13 h 82"/>
                <a:gd name="T16" fmla="*/ 63 w 76"/>
                <a:gd name="T17" fmla="*/ 76 h 82"/>
                <a:gd name="T18" fmla="*/ 70 w 76"/>
                <a:gd name="T19" fmla="*/ 82 h 82"/>
                <a:gd name="T20" fmla="*/ 76 w 76"/>
                <a:gd name="T21" fmla="*/ 76 h 82"/>
                <a:gd name="T22" fmla="*/ 34 w 76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82">
                  <a:moveTo>
                    <a:pt x="34" y="0"/>
                  </a:moveTo>
                  <a:cubicBezTo>
                    <a:pt x="15" y="0"/>
                    <a:pt x="0" y="15"/>
                    <a:pt x="0" y="34"/>
                  </a:cubicBezTo>
                  <a:cubicBezTo>
                    <a:pt x="0" y="34"/>
                    <a:pt x="0" y="35"/>
                    <a:pt x="0" y="36"/>
                  </a:cubicBezTo>
                  <a:cubicBezTo>
                    <a:pt x="0" y="39"/>
                    <a:pt x="3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11" y="42"/>
                    <a:pt x="13" y="38"/>
                    <a:pt x="13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3" y="22"/>
                    <a:pt x="23" y="13"/>
                    <a:pt x="34" y="13"/>
                  </a:cubicBezTo>
                  <a:cubicBezTo>
                    <a:pt x="57" y="13"/>
                    <a:pt x="63" y="54"/>
                    <a:pt x="63" y="76"/>
                  </a:cubicBezTo>
                  <a:cubicBezTo>
                    <a:pt x="63" y="79"/>
                    <a:pt x="66" y="82"/>
                    <a:pt x="70" y="82"/>
                  </a:cubicBezTo>
                  <a:cubicBezTo>
                    <a:pt x="74" y="82"/>
                    <a:pt x="76" y="79"/>
                    <a:pt x="76" y="76"/>
                  </a:cubicBezTo>
                  <a:cubicBezTo>
                    <a:pt x="76" y="41"/>
                    <a:pt x="65" y="0"/>
                    <a:pt x="34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FFB4CE48-2BCF-1BED-459D-D967012C4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756"/>
              <a:ext cx="41" cy="80"/>
            </a:xfrm>
            <a:custGeom>
              <a:avLst/>
              <a:gdLst>
                <a:gd name="T0" fmla="*/ 18 w 25"/>
                <a:gd name="T1" fmla="*/ 0 h 49"/>
                <a:gd name="T2" fmla="*/ 12 w 25"/>
                <a:gd name="T3" fmla="*/ 5 h 49"/>
                <a:gd name="T4" fmla="*/ 2 w 25"/>
                <a:gd name="T5" fmla="*/ 40 h 49"/>
                <a:gd name="T6" fmla="*/ 5 w 25"/>
                <a:gd name="T7" fmla="*/ 48 h 49"/>
                <a:gd name="T8" fmla="*/ 7 w 25"/>
                <a:gd name="T9" fmla="*/ 49 h 49"/>
                <a:gd name="T10" fmla="*/ 13 w 25"/>
                <a:gd name="T11" fmla="*/ 45 h 49"/>
                <a:gd name="T12" fmla="*/ 25 w 25"/>
                <a:gd name="T13" fmla="*/ 7 h 49"/>
                <a:gd name="T14" fmla="*/ 19 w 25"/>
                <a:gd name="T15" fmla="*/ 0 h 49"/>
                <a:gd name="T16" fmla="*/ 18 w 2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49">
                  <a:moveTo>
                    <a:pt x="18" y="0"/>
                  </a:moveTo>
                  <a:cubicBezTo>
                    <a:pt x="15" y="0"/>
                    <a:pt x="12" y="2"/>
                    <a:pt x="12" y="5"/>
                  </a:cubicBezTo>
                  <a:cubicBezTo>
                    <a:pt x="10" y="17"/>
                    <a:pt x="6" y="29"/>
                    <a:pt x="2" y="40"/>
                  </a:cubicBezTo>
                  <a:cubicBezTo>
                    <a:pt x="0" y="43"/>
                    <a:pt x="2" y="47"/>
                    <a:pt x="5" y="48"/>
                  </a:cubicBezTo>
                  <a:cubicBezTo>
                    <a:pt x="6" y="49"/>
                    <a:pt x="7" y="49"/>
                    <a:pt x="7" y="49"/>
                  </a:cubicBezTo>
                  <a:cubicBezTo>
                    <a:pt x="10" y="49"/>
                    <a:pt x="12" y="48"/>
                    <a:pt x="13" y="45"/>
                  </a:cubicBezTo>
                  <a:cubicBezTo>
                    <a:pt x="19" y="33"/>
                    <a:pt x="23" y="20"/>
                    <a:pt x="25" y="7"/>
                  </a:cubicBezTo>
                  <a:cubicBezTo>
                    <a:pt x="25" y="3"/>
                    <a:pt x="23" y="0"/>
                    <a:pt x="19" y="0"/>
                  </a:cubicBezTo>
                  <a:cubicBezTo>
                    <a:pt x="19" y="0"/>
                    <a:pt x="19" y="0"/>
                    <a:pt x="18" y="0"/>
                  </a:cubicBezTo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67A6A-5D3A-C3D3-42E2-EED5BF6990EB}"/>
              </a:ext>
            </a:extLst>
          </p:cNvPr>
          <p:cNvGrpSpPr/>
          <p:nvPr/>
        </p:nvGrpSpPr>
        <p:grpSpPr>
          <a:xfrm>
            <a:off x="3533121" y="3239778"/>
            <a:ext cx="1104420" cy="1104420"/>
            <a:chOff x="3512146" y="2946266"/>
            <a:chExt cx="1104420" cy="110442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4C5719-5008-FE5E-3BED-4E3EA7F57EA9}"/>
                </a:ext>
              </a:extLst>
            </p:cNvPr>
            <p:cNvSpPr/>
            <p:nvPr/>
          </p:nvSpPr>
          <p:spPr>
            <a:xfrm>
              <a:off x="3512146" y="2946266"/>
              <a:ext cx="1104420" cy="1104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Shape 3876">
              <a:extLst>
                <a:ext uri="{FF2B5EF4-FFF2-40B4-BE49-F238E27FC236}">
                  <a16:creationId xmlns:a16="http://schemas.microsoft.com/office/drawing/2014/main" id="{6CED3292-1FC4-3AF1-0AFC-11D661B05F93}"/>
                </a:ext>
              </a:extLst>
            </p:cNvPr>
            <p:cNvSpPr/>
            <p:nvPr/>
          </p:nvSpPr>
          <p:spPr>
            <a:xfrm>
              <a:off x="3853911" y="3288031"/>
              <a:ext cx="420890" cy="42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1782"/>
                  </a:moveTo>
                  <a:lnTo>
                    <a:pt x="982" y="11782"/>
                  </a:lnTo>
                  <a:lnTo>
                    <a:pt x="982" y="6873"/>
                  </a:lnTo>
                  <a:lnTo>
                    <a:pt x="6906" y="6873"/>
                  </a:lnTo>
                  <a:cubicBezTo>
                    <a:pt x="7149" y="8810"/>
                    <a:pt x="8798" y="10309"/>
                    <a:pt x="10800" y="10309"/>
                  </a:cubicBezTo>
                  <a:cubicBezTo>
                    <a:pt x="12802" y="10309"/>
                    <a:pt x="14451" y="8810"/>
                    <a:pt x="14694" y="6873"/>
                  </a:cubicBezTo>
                  <a:lnTo>
                    <a:pt x="20618" y="6873"/>
                  </a:lnTo>
                  <a:cubicBezTo>
                    <a:pt x="20618" y="6873"/>
                    <a:pt x="20618" y="11782"/>
                    <a:pt x="20618" y="11782"/>
                  </a:cubicBezTo>
                  <a:close/>
                  <a:moveTo>
                    <a:pt x="20264" y="14727"/>
                  </a:moveTo>
                  <a:lnTo>
                    <a:pt x="14236" y="14727"/>
                  </a:lnTo>
                  <a:cubicBezTo>
                    <a:pt x="13966" y="14727"/>
                    <a:pt x="13745" y="14948"/>
                    <a:pt x="13745" y="15218"/>
                  </a:cubicBezTo>
                  <a:cubicBezTo>
                    <a:pt x="13745" y="16845"/>
                    <a:pt x="12427" y="18164"/>
                    <a:pt x="10800" y="18164"/>
                  </a:cubicBezTo>
                  <a:cubicBezTo>
                    <a:pt x="9173" y="18164"/>
                    <a:pt x="7855" y="16845"/>
                    <a:pt x="7855" y="15218"/>
                  </a:cubicBezTo>
                  <a:cubicBezTo>
                    <a:pt x="7855" y="14948"/>
                    <a:pt x="7634" y="14727"/>
                    <a:pt x="7364" y="14727"/>
                  </a:cubicBezTo>
                  <a:lnTo>
                    <a:pt x="1337" y="14727"/>
                  </a:lnTo>
                  <a:lnTo>
                    <a:pt x="2682" y="12764"/>
                  </a:lnTo>
                  <a:lnTo>
                    <a:pt x="18918" y="12764"/>
                  </a:lnTo>
                  <a:cubicBezTo>
                    <a:pt x="18918" y="12764"/>
                    <a:pt x="20264" y="14727"/>
                    <a:pt x="20264" y="14727"/>
                  </a:cubicBezTo>
                  <a:close/>
                  <a:moveTo>
                    <a:pt x="20618" y="20618"/>
                  </a:moveTo>
                  <a:lnTo>
                    <a:pt x="982" y="20618"/>
                  </a:lnTo>
                  <a:lnTo>
                    <a:pt x="982" y="15709"/>
                  </a:lnTo>
                  <a:lnTo>
                    <a:pt x="6906" y="15709"/>
                  </a:lnTo>
                  <a:cubicBezTo>
                    <a:pt x="7149" y="17646"/>
                    <a:pt x="8798" y="19145"/>
                    <a:pt x="10800" y="19145"/>
                  </a:cubicBezTo>
                  <a:cubicBezTo>
                    <a:pt x="12802" y="19145"/>
                    <a:pt x="14451" y="17646"/>
                    <a:pt x="14694" y="15709"/>
                  </a:cubicBezTo>
                  <a:lnTo>
                    <a:pt x="20618" y="15709"/>
                  </a:lnTo>
                  <a:cubicBezTo>
                    <a:pt x="20618" y="15709"/>
                    <a:pt x="20618" y="20618"/>
                    <a:pt x="20618" y="20618"/>
                  </a:cubicBezTo>
                  <a:close/>
                  <a:moveTo>
                    <a:pt x="4702" y="982"/>
                  </a:moveTo>
                  <a:lnTo>
                    <a:pt x="16898" y="982"/>
                  </a:lnTo>
                  <a:lnTo>
                    <a:pt x="20264" y="5891"/>
                  </a:lnTo>
                  <a:lnTo>
                    <a:pt x="14236" y="5891"/>
                  </a:lnTo>
                  <a:cubicBezTo>
                    <a:pt x="13966" y="5891"/>
                    <a:pt x="13745" y="6111"/>
                    <a:pt x="13745" y="6382"/>
                  </a:cubicBezTo>
                  <a:cubicBezTo>
                    <a:pt x="13745" y="8009"/>
                    <a:pt x="12427" y="9327"/>
                    <a:pt x="10800" y="9327"/>
                  </a:cubicBezTo>
                  <a:cubicBezTo>
                    <a:pt x="9173" y="9327"/>
                    <a:pt x="7855" y="8009"/>
                    <a:pt x="7855" y="6382"/>
                  </a:cubicBezTo>
                  <a:cubicBezTo>
                    <a:pt x="7855" y="6111"/>
                    <a:pt x="7634" y="5891"/>
                    <a:pt x="7364" y="5891"/>
                  </a:cubicBezTo>
                  <a:lnTo>
                    <a:pt x="1337" y="5891"/>
                  </a:lnTo>
                  <a:cubicBezTo>
                    <a:pt x="1337" y="5891"/>
                    <a:pt x="4702" y="982"/>
                    <a:pt x="4702" y="982"/>
                  </a:cubicBezTo>
                  <a:close/>
                  <a:moveTo>
                    <a:pt x="21600" y="12273"/>
                  </a:moveTo>
                  <a:lnTo>
                    <a:pt x="21600" y="6382"/>
                  </a:lnTo>
                  <a:cubicBezTo>
                    <a:pt x="21600" y="6303"/>
                    <a:pt x="21577" y="6231"/>
                    <a:pt x="21543" y="6165"/>
                  </a:cubicBezTo>
                  <a:lnTo>
                    <a:pt x="21548" y="6162"/>
                  </a:lnTo>
                  <a:lnTo>
                    <a:pt x="17621" y="271"/>
                  </a:lnTo>
                  <a:lnTo>
                    <a:pt x="17616" y="274"/>
                  </a:lnTo>
                  <a:cubicBezTo>
                    <a:pt x="17536" y="113"/>
                    <a:pt x="17374" y="0"/>
                    <a:pt x="17182" y="0"/>
                  </a:cubicBezTo>
                  <a:lnTo>
                    <a:pt x="4418" y="0"/>
                  </a:lnTo>
                  <a:cubicBezTo>
                    <a:pt x="4226" y="0"/>
                    <a:pt x="4064" y="113"/>
                    <a:pt x="3984" y="274"/>
                  </a:cubicBezTo>
                  <a:lnTo>
                    <a:pt x="3979" y="271"/>
                  </a:lnTo>
                  <a:lnTo>
                    <a:pt x="52" y="6162"/>
                  </a:lnTo>
                  <a:lnTo>
                    <a:pt x="57" y="6165"/>
                  </a:lnTo>
                  <a:cubicBezTo>
                    <a:pt x="23" y="6231"/>
                    <a:pt x="0" y="6303"/>
                    <a:pt x="0" y="6382"/>
                  </a:cubicBezTo>
                  <a:lnTo>
                    <a:pt x="0" y="12273"/>
                  </a:lnTo>
                  <a:cubicBezTo>
                    <a:pt x="0" y="12544"/>
                    <a:pt x="220" y="12764"/>
                    <a:pt x="491" y="12764"/>
                  </a:cubicBezTo>
                  <a:lnTo>
                    <a:pt x="1542" y="12764"/>
                  </a:lnTo>
                  <a:lnTo>
                    <a:pt x="52" y="14999"/>
                  </a:lnTo>
                  <a:lnTo>
                    <a:pt x="57" y="15001"/>
                  </a:lnTo>
                  <a:cubicBezTo>
                    <a:pt x="23" y="15068"/>
                    <a:pt x="0" y="15140"/>
                    <a:pt x="0" y="15218"/>
                  </a:cubicBezTo>
                  <a:lnTo>
                    <a:pt x="0" y="21109"/>
                  </a:lnTo>
                  <a:cubicBezTo>
                    <a:pt x="0" y="21380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80"/>
                    <a:pt x="21600" y="21109"/>
                  </a:cubicBezTo>
                  <a:lnTo>
                    <a:pt x="21600" y="15218"/>
                  </a:lnTo>
                  <a:cubicBezTo>
                    <a:pt x="21600" y="15140"/>
                    <a:pt x="21577" y="15068"/>
                    <a:pt x="21543" y="15001"/>
                  </a:cubicBezTo>
                  <a:lnTo>
                    <a:pt x="21548" y="14999"/>
                  </a:lnTo>
                  <a:lnTo>
                    <a:pt x="20058" y="12764"/>
                  </a:lnTo>
                  <a:lnTo>
                    <a:pt x="21109" y="12764"/>
                  </a:lnTo>
                  <a:cubicBezTo>
                    <a:pt x="21380" y="12764"/>
                    <a:pt x="21600" y="12544"/>
                    <a:pt x="21600" y="12273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F9D059-EA55-65AF-3563-8F2C509D2F3B}"/>
              </a:ext>
            </a:extLst>
          </p:cNvPr>
          <p:cNvGrpSpPr/>
          <p:nvPr/>
        </p:nvGrpSpPr>
        <p:grpSpPr>
          <a:xfrm>
            <a:off x="4983036" y="5058373"/>
            <a:ext cx="1104420" cy="1104420"/>
            <a:chOff x="4962061" y="4764861"/>
            <a:chExt cx="1104420" cy="110442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912C76-79E4-253B-E36C-E629EB405BFA}"/>
                </a:ext>
              </a:extLst>
            </p:cNvPr>
            <p:cNvSpPr/>
            <p:nvPr/>
          </p:nvSpPr>
          <p:spPr>
            <a:xfrm>
              <a:off x="4962061" y="4764861"/>
              <a:ext cx="1104420" cy="1104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Shape 3884">
              <a:extLst>
                <a:ext uri="{FF2B5EF4-FFF2-40B4-BE49-F238E27FC236}">
                  <a16:creationId xmlns:a16="http://schemas.microsoft.com/office/drawing/2014/main" id="{E0249E71-B2FF-CCD5-1880-9C299B18780D}"/>
                </a:ext>
              </a:extLst>
            </p:cNvPr>
            <p:cNvSpPr/>
            <p:nvPr/>
          </p:nvSpPr>
          <p:spPr>
            <a:xfrm>
              <a:off x="5303826" y="5106626"/>
              <a:ext cx="420890" cy="42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1" y="0"/>
                  </a:moveTo>
                  <a:cubicBezTo>
                    <a:pt x="220" y="0"/>
                    <a:pt x="0" y="221"/>
                    <a:pt x="0" y="491"/>
                  </a:cubicBezTo>
                  <a:cubicBezTo>
                    <a:pt x="0" y="762"/>
                    <a:pt x="220" y="982"/>
                    <a:pt x="491" y="982"/>
                  </a:cubicBezTo>
                  <a:cubicBezTo>
                    <a:pt x="11607" y="982"/>
                    <a:pt x="20618" y="9994"/>
                    <a:pt x="20618" y="21109"/>
                  </a:cubicBezTo>
                  <a:cubicBezTo>
                    <a:pt x="20618" y="21380"/>
                    <a:pt x="20838" y="21600"/>
                    <a:pt x="21109" y="21600"/>
                  </a:cubicBezTo>
                  <a:cubicBezTo>
                    <a:pt x="21380" y="21600"/>
                    <a:pt x="21600" y="21380"/>
                    <a:pt x="21600" y="21109"/>
                  </a:cubicBezTo>
                  <a:cubicBezTo>
                    <a:pt x="21600" y="9451"/>
                    <a:pt x="12149" y="0"/>
                    <a:pt x="491" y="0"/>
                  </a:cubicBezTo>
                  <a:moveTo>
                    <a:pt x="491" y="9818"/>
                  </a:moveTo>
                  <a:cubicBezTo>
                    <a:pt x="220" y="9818"/>
                    <a:pt x="0" y="10039"/>
                    <a:pt x="0" y="10309"/>
                  </a:cubicBezTo>
                  <a:cubicBezTo>
                    <a:pt x="0" y="10580"/>
                    <a:pt x="220" y="10800"/>
                    <a:pt x="491" y="10800"/>
                  </a:cubicBezTo>
                  <a:cubicBezTo>
                    <a:pt x="6184" y="10800"/>
                    <a:pt x="10800" y="15416"/>
                    <a:pt x="10800" y="21109"/>
                  </a:cubicBezTo>
                  <a:cubicBezTo>
                    <a:pt x="10800" y="21380"/>
                    <a:pt x="11020" y="21600"/>
                    <a:pt x="11291" y="21600"/>
                  </a:cubicBezTo>
                  <a:cubicBezTo>
                    <a:pt x="11562" y="21600"/>
                    <a:pt x="11782" y="21380"/>
                    <a:pt x="11782" y="21109"/>
                  </a:cubicBezTo>
                  <a:cubicBezTo>
                    <a:pt x="11782" y="14874"/>
                    <a:pt x="6727" y="9818"/>
                    <a:pt x="491" y="9818"/>
                  </a:cubicBezTo>
                  <a:moveTo>
                    <a:pt x="491" y="4909"/>
                  </a:moveTo>
                  <a:cubicBezTo>
                    <a:pt x="220" y="4909"/>
                    <a:pt x="0" y="5130"/>
                    <a:pt x="0" y="5400"/>
                  </a:cubicBezTo>
                  <a:cubicBezTo>
                    <a:pt x="0" y="5671"/>
                    <a:pt x="220" y="5891"/>
                    <a:pt x="491" y="5891"/>
                  </a:cubicBezTo>
                  <a:cubicBezTo>
                    <a:pt x="8896" y="5891"/>
                    <a:pt x="15709" y="12705"/>
                    <a:pt x="15709" y="21109"/>
                  </a:cubicBezTo>
                  <a:cubicBezTo>
                    <a:pt x="15709" y="21380"/>
                    <a:pt x="15929" y="21600"/>
                    <a:pt x="16200" y="21600"/>
                  </a:cubicBezTo>
                  <a:cubicBezTo>
                    <a:pt x="16471" y="21600"/>
                    <a:pt x="16691" y="21380"/>
                    <a:pt x="16691" y="21109"/>
                  </a:cubicBezTo>
                  <a:cubicBezTo>
                    <a:pt x="16691" y="12162"/>
                    <a:pt x="9438" y="4909"/>
                    <a:pt x="491" y="4909"/>
                  </a:cubicBezTo>
                  <a:moveTo>
                    <a:pt x="2945" y="20618"/>
                  </a:moveTo>
                  <a:cubicBezTo>
                    <a:pt x="1861" y="20618"/>
                    <a:pt x="982" y="19739"/>
                    <a:pt x="982" y="18655"/>
                  </a:cubicBezTo>
                  <a:cubicBezTo>
                    <a:pt x="982" y="17570"/>
                    <a:pt x="1861" y="16691"/>
                    <a:pt x="2945" y="16691"/>
                  </a:cubicBezTo>
                  <a:cubicBezTo>
                    <a:pt x="4030" y="16691"/>
                    <a:pt x="4909" y="17570"/>
                    <a:pt x="4909" y="18655"/>
                  </a:cubicBezTo>
                  <a:cubicBezTo>
                    <a:pt x="4909" y="19739"/>
                    <a:pt x="4030" y="20618"/>
                    <a:pt x="2945" y="20618"/>
                  </a:cubicBezTo>
                  <a:moveTo>
                    <a:pt x="2945" y="15709"/>
                  </a:moveTo>
                  <a:cubicBezTo>
                    <a:pt x="1319" y="15709"/>
                    <a:pt x="0" y="17028"/>
                    <a:pt x="0" y="18655"/>
                  </a:cubicBezTo>
                  <a:cubicBezTo>
                    <a:pt x="0" y="20282"/>
                    <a:pt x="1319" y="21600"/>
                    <a:pt x="2945" y="21600"/>
                  </a:cubicBezTo>
                  <a:cubicBezTo>
                    <a:pt x="4573" y="21600"/>
                    <a:pt x="5891" y="20282"/>
                    <a:pt x="5891" y="18655"/>
                  </a:cubicBezTo>
                  <a:cubicBezTo>
                    <a:pt x="5891" y="17028"/>
                    <a:pt x="4573" y="15709"/>
                    <a:pt x="2945" y="15709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AEFA76-7056-5A96-6868-D777AF51EC78}"/>
              </a:ext>
            </a:extLst>
          </p:cNvPr>
          <p:cNvGrpSpPr/>
          <p:nvPr/>
        </p:nvGrpSpPr>
        <p:grpSpPr>
          <a:xfrm>
            <a:off x="7353750" y="1637914"/>
            <a:ext cx="1104420" cy="1104420"/>
            <a:chOff x="7332775" y="1344402"/>
            <a:chExt cx="1104420" cy="110442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3BDBF85-4EE9-26C6-AD78-5563A0F499A1}"/>
                </a:ext>
              </a:extLst>
            </p:cNvPr>
            <p:cNvSpPr/>
            <p:nvPr/>
          </p:nvSpPr>
          <p:spPr>
            <a:xfrm>
              <a:off x="7332775" y="1344402"/>
              <a:ext cx="1104420" cy="11044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Shape 3885">
              <a:extLst>
                <a:ext uri="{FF2B5EF4-FFF2-40B4-BE49-F238E27FC236}">
                  <a16:creationId xmlns:a16="http://schemas.microsoft.com/office/drawing/2014/main" id="{41C8C2AC-E753-F129-EA25-3A32A79E0B49}"/>
                </a:ext>
              </a:extLst>
            </p:cNvPr>
            <p:cNvSpPr/>
            <p:nvPr/>
          </p:nvSpPr>
          <p:spPr>
            <a:xfrm>
              <a:off x="7674540" y="1686167"/>
              <a:ext cx="420890" cy="42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10309"/>
                  </a:moveTo>
                  <a:lnTo>
                    <a:pt x="4909" y="10309"/>
                  </a:lnTo>
                  <a:cubicBezTo>
                    <a:pt x="4638" y="10309"/>
                    <a:pt x="4418" y="10530"/>
                    <a:pt x="4418" y="10800"/>
                  </a:cubicBezTo>
                  <a:cubicBezTo>
                    <a:pt x="4418" y="11071"/>
                    <a:pt x="4638" y="11291"/>
                    <a:pt x="4909" y="11291"/>
                  </a:cubicBezTo>
                  <a:lnTo>
                    <a:pt x="5891" y="11291"/>
                  </a:lnTo>
                  <a:cubicBezTo>
                    <a:pt x="8331" y="11291"/>
                    <a:pt x="10309" y="13269"/>
                    <a:pt x="10309" y="15709"/>
                  </a:cubicBezTo>
                  <a:lnTo>
                    <a:pt x="10309" y="16691"/>
                  </a:lnTo>
                  <a:cubicBezTo>
                    <a:pt x="10309" y="16962"/>
                    <a:pt x="10529" y="17182"/>
                    <a:pt x="10800" y="17182"/>
                  </a:cubicBezTo>
                  <a:cubicBezTo>
                    <a:pt x="11071" y="17182"/>
                    <a:pt x="11291" y="16962"/>
                    <a:pt x="11291" y="16691"/>
                  </a:cubicBezTo>
                  <a:lnTo>
                    <a:pt x="11291" y="15709"/>
                  </a:lnTo>
                  <a:cubicBezTo>
                    <a:pt x="11291" y="12727"/>
                    <a:pt x="8873" y="10309"/>
                    <a:pt x="5891" y="10309"/>
                  </a:cubicBezTo>
                  <a:moveTo>
                    <a:pt x="5891" y="7364"/>
                  </a:moveTo>
                  <a:lnTo>
                    <a:pt x="4909" y="7364"/>
                  </a:lnTo>
                  <a:cubicBezTo>
                    <a:pt x="4638" y="7364"/>
                    <a:pt x="4418" y="7583"/>
                    <a:pt x="4418" y="7855"/>
                  </a:cubicBezTo>
                  <a:cubicBezTo>
                    <a:pt x="4418" y="8126"/>
                    <a:pt x="4638" y="8345"/>
                    <a:pt x="4909" y="8345"/>
                  </a:cubicBezTo>
                  <a:lnTo>
                    <a:pt x="5891" y="8345"/>
                  </a:lnTo>
                  <a:cubicBezTo>
                    <a:pt x="9958" y="8345"/>
                    <a:pt x="13255" y="11643"/>
                    <a:pt x="13255" y="15709"/>
                  </a:cubicBezTo>
                  <a:lnTo>
                    <a:pt x="13255" y="16691"/>
                  </a:lnTo>
                  <a:cubicBezTo>
                    <a:pt x="13255" y="16962"/>
                    <a:pt x="13475" y="17182"/>
                    <a:pt x="13745" y="17182"/>
                  </a:cubicBezTo>
                  <a:cubicBezTo>
                    <a:pt x="14016" y="17182"/>
                    <a:pt x="14236" y="16962"/>
                    <a:pt x="14236" y="16691"/>
                  </a:cubicBezTo>
                  <a:lnTo>
                    <a:pt x="14236" y="15709"/>
                  </a:lnTo>
                  <a:cubicBezTo>
                    <a:pt x="14236" y="11100"/>
                    <a:pt x="10500" y="7364"/>
                    <a:pt x="5891" y="7364"/>
                  </a:cubicBezTo>
                  <a:moveTo>
                    <a:pt x="6382" y="16200"/>
                  </a:moveTo>
                  <a:cubicBezTo>
                    <a:pt x="5840" y="16200"/>
                    <a:pt x="5400" y="15761"/>
                    <a:pt x="5400" y="15218"/>
                  </a:cubicBezTo>
                  <a:cubicBezTo>
                    <a:pt x="5400" y="14676"/>
                    <a:pt x="5840" y="14236"/>
                    <a:pt x="6382" y="14236"/>
                  </a:cubicBezTo>
                  <a:cubicBezTo>
                    <a:pt x="6924" y="14236"/>
                    <a:pt x="7364" y="14676"/>
                    <a:pt x="7364" y="15218"/>
                  </a:cubicBezTo>
                  <a:cubicBezTo>
                    <a:pt x="7364" y="15761"/>
                    <a:pt x="6924" y="16200"/>
                    <a:pt x="6382" y="16200"/>
                  </a:cubicBezTo>
                  <a:moveTo>
                    <a:pt x="6382" y="13255"/>
                  </a:moveTo>
                  <a:cubicBezTo>
                    <a:pt x="5297" y="13255"/>
                    <a:pt x="4418" y="14134"/>
                    <a:pt x="4418" y="15218"/>
                  </a:cubicBezTo>
                  <a:cubicBezTo>
                    <a:pt x="4418" y="16303"/>
                    <a:pt x="5297" y="17182"/>
                    <a:pt x="6382" y="17182"/>
                  </a:cubicBezTo>
                  <a:cubicBezTo>
                    <a:pt x="7466" y="17182"/>
                    <a:pt x="8345" y="16303"/>
                    <a:pt x="8345" y="15218"/>
                  </a:cubicBezTo>
                  <a:cubicBezTo>
                    <a:pt x="8345" y="14134"/>
                    <a:pt x="7466" y="13255"/>
                    <a:pt x="6382" y="13255"/>
                  </a:cubicBezTo>
                  <a:moveTo>
                    <a:pt x="5891" y="4418"/>
                  </a:moveTo>
                  <a:lnTo>
                    <a:pt x="4909" y="4418"/>
                  </a:lnTo>
                  <a:cubicBezTo>
                    <a:pt x="4638" y="4418"/>
                    <a:pt x="4418" y="4639"/>
                    <a:pt x="4418" y="4909"/>
                  </a:cubicBezTo>
                  <a:cubicBezTo>
                    <a:pt x="4418" y="5180"/>
                    <a:pt x="4638" y="5400"/>
                    <a:pt x="4909" y="5400"/>
                  </a:cubicBezTo>
                  <a:lnTo>
                    <a:pt x="5891" y="5400"/>
                  </a:lnTo>
                  <a:cubicBezTo>
                    <a:pt x="11584" y="5400"/>
                    <a:pt x="16200" y="10016"/>
                    <a:pt x="16200" y="15709"/>
                  </a:cubicBezTo>
                  <a:lnTo>
                    <a:pt x="16200" y="16691"/>
                  </a:lnTo>
                  <a:cubicBezTo>
                    <a:pt x="16200" y="16962"/>
                    <a:pt x="16420" y="17182"/>
                    <a:pt x="16691" y="17182"/>
                  </a:cubicBezTo>
                  <a:cubicBezTo>
                    <a:pt x="16962" y="17182"/>
                    <a:pt x="17182" y="16962"/>
                    <a:pt x="17182" y="16691"/>
                  </a:cubicBezTo>
                  <a:lnTo>
                    <a:pt x="17182" y="15709"/>
                  </a:lnTo>
                  <a:cubicBezTo>
                    <a:pt x="17182" y="9473"/>
                    <a:pt x="12127" y="4418"/>
                    <a:pt x="5891" y="4418"/>
                  </a:cubicBezTo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56A925-2326-410D-DE65-7BD751541602}"/>
              </a:ext>
            </a:extLst>
          </p:cNvPr>
          <p:cNvGrpSpPr/>
          <p:nvPr/>
        </p:nvGrpSpPr>
        <p:grpSpPr>
          <a:xfrm>
            <a:off x="4616969" y="1288677"/>
            <a:ext cx="1104420" cy="1104420"/>
            <a:chOff x="4595994" y="995165"/>
            <a:chExt cx="1104420" cy="110442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678F2E-0295-C7EE-5F04-A7BC7A2C4FAE}"/>
                </a:ext>
              </a:extLst>
            </p:cNvPr>
            <p:cNvSpPr/>
            <p:nvPr/>
          </p:nvSpPr>
          <p:spPr>
            <a:xfrm>
              <a:off x="4595994" y="995165"/>
              <a:ext cx="1104420" cy="1104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Shape 3889">
              <a:extLst>
                <a:ext uri="{FF2B5EF4-FFF2-40B4-BE49-F238E27FC236}">
                  <a16:creationId xmlns:a16="http://schemas.microsoft.com/office/drawing/2014/main" id="{8F1A3E62-6C68-59FF-3178-75F2180D6BCE}"/>
                </a:ext>
              </a:extLst>
            </p:cNvPr>
            <p:cNvSpPr/>
            <p:nvPr/>
          </p:nvSpPr>
          <p:spPr>
            <a:xfrm>
              <a:off x="4956942" y="1336977"/>
              <a:ext cx="382525" cy="42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07" y="20616"/>
                  </a:moveTo>
                  <a:cubicBezTo>
                    <a:pt x="18012" y="20616"/>
                    <a:pt x="17287" y="19956"/>
                    <a:pt x="17287" y="19143"/>
                  </a:cubicBezTo>
                  <a:cubicBezTo>
                    <a:pt x="17287" y="18329"/>
                    <a:pt x="18012" y="17670"/>
                    <a:pt x="18907" y="17670"/>
                  </a:cubicBezTo>
                  <a:cubicBezTo>
                    <a:pt x="19802" y="17670"/>
                    <a:pt x="20528" y="18329"/>
                    <a:pt x="20528" y="19143"/>
                  </a:cubicBezTo>
                  <a:cubicBezTo>
                    <a:pt x="20528" y="19956"/>
                    <a:pt x="19802" y="20616"/>
                    <a:pt x="18907" y="20616"/>
                  </a:cubicBezTo>
                  <a:moveTo>
                    <a:pt x="2703" y="12269"/>
                  </a:moveTo>
                  <a:cubicBezTo>
                    <a:pt x="1808" y="12269"/>
                    <a:pt x="1082" y="11609"/>
                    <a:pt x="1082" y="10796"/>
                  </a:cubicBezTo>
                  <a:cubicBezTo>
                    <a:pt x="1082" y="9981"/>
                    <a:pt x="1808" y="9323"/>
                    <a:pt x="2703" y="9323"/>
                  </a:cubicBezTo>
                  <a:cubicBezTo>
                    <a:pt x="3598" y="9323"/>
                    <a:pt x="4323" y="9981"/>
                    <a:pt x="4323" y="10796"/>
                  </a:cubicBezTo>
                  <a:cubicBezTo>
                    <a:pt x="4323" y="11609"/>
                    <a:pt x="3598" y="12269"/>
                    <a:pt x="2703" y="12269"/>
                  </a:cubicBezTo>
                  <a:moveTo>
                    <a:pt x="18907" y="975"/>
                  </a:moveTo>
                  <a:cubicBezTo>
                    <a:pt x="19802" y="975"/>
                    <a:pt x="20528" y="1634"/>
                    <a:pt x="20528" y="2448"/>
                  </a:cubicBezTo>
                  <a:cubicBezTo>
                    <a:pt x="20528" y="3262"/>
                    <a:pt x="19802" y="3921"/>
                    <a:pt x="18907" y="3921"/>
                  </a:cubicBezTo>
                  <a:cubicBezTo>
                    <a:pt x="18012" y="3921"/>
                    <a:pt x="17287" y="3262"/>
                    <a:pt x="17287" y="2448"/>
                  </a:cubicBezTo>
                  <a:cubicBezTo>
                    <a:pt x="17287" y="1634"/>
                    <a:pt x="18012" y="975"/>
                    <a:pt x="18907" y="975"/>
                  </a:cubicBezTo>
                  <a:moveTo>
                    <a:pt x="18902" y="16695"/>
                  </a:moveTo>
                  <a:cubicBezTo>
                    <a:pt x="18092" y="16695"/>
                    <a:pt x="17374" y="17026"/>
                    <a:pt x="16879" y="17540"/>
                  </a:cubicBezTo>
                  <a:lnTo>
                    <a:pt x="5253" y="11551"/>
                  </a:lnTo>
                  <a:cubicBezTo>
                    <a:pt x="5338" y="11314"/>
                    <a:pt x="5396" y="11064"/>
                    <a:pt x="5396" y="10800"/>
                  </a:cubicBezTo>
                  <a:cubicBezTo>
                    <a:pt x="5396" y="10536"/>
                    <a:pt x="5338" y="10286"/>
                    <a:pt x="5253" y="10048"/>
                  </a:cubicBezTo>
                  <a:lnTo>
                    <a:pt x="16879" y="4060"/>
                  </a:lnTo>
                  <a:cubicBezTo>
                    <a:pt x="17373" y="4574"/>
                    <a:pt x="18092" y="4905"/>
                    <a:pt x="18902" y="4905"/>
                  </a:cubicBezTo>
                  <a:cubicBezTo>
                    <a:pt x="20393" y="4905"/>
                    <a:pt x="21600" y="3807"/>
                    <a:pt x="21600" y="2452"/>
                  </a:cubicBezTo>
                  <a:cubicBezTo>
                    <a:pt x="21600" y="1098"/>
                    <a:pt x="20393" y="0"/>
                    <a:pt x="18902" y="0"/>
                  </a:cubicBezTo>
                  <a:cubicBezTo>
                    <a:pt x="17412" y="0"/>
                    <a:pt x="16204" y="1098"/>
                    <a:pt x="16204" y="2452"/>
                  </a:cubicBezTo>
                  <a:cubicBezTo>
                    <a:pt x="16204" y="2717"/>
                    <a:pt x="16262" y="2966"/>
                    <a:pt x="16347" y="3204"/>
                  </a:cubicBezTo>
                  <a:lnTo>
                    <a:pt x="4722" y="9193"/>
                  </a:lnTo>
                  <a:cubicBezTo>
                    <a:pt x="4227" y="8679"/>
                    <a:pt x="3509" y="8347"/>
                    <a:pt x="2698" y="8347"/>
                  </a:cubicBezTo>
                  <a:cubicBezTo>
                    <a:pt x="1207" y="8347"/>
                    <a:pt x="0" y="9445"/>
                    <a:pt x="0" y="10800"/>
                  </a:cubicBezTo>
                  <a:cubicBezTo>
                    <a:pt x="0" y="12155"/>
                    <a:pt x="1207" y="13253"/>
                    <a:pt x="2698" y="13253"/>
                  </a:cubicBezTo>
                  <a:cubicBezTo>
                    <a:pt x="3509" y="13253"/>
                    <a:pt x="4227" y="12921"/>
                    <a:pt x="4722" y="12407"/>
                  </a:cubicBezTo>
                  <a:lnTo>
                    <a:pt x="16347" y="18395"/>
                  </a:lnTo>
                  <a:cubicBezTo>
                    <a:pt x="16262" y="18634"/>
                    <a:pt x="16204" y="18883"/>
                    <a:pt x="16204" y="19147"/>
                  </a:cubicBezTo>
                  <a:cubicBezTo>
                    <a:pt x="16204" y="20502"/>
                    <a:pt x="17412" y="21600"/>
                    <a:pt x="18902" y="21600"/>
                  </a:cubicBezTo>
                  <a:cubicBezTo>
                    <a:pt x="20393" y="21600"/>
                    <a:pt x="21600" y="20502"/>
                    <a:pt x="21600" y="19147"/>
                  </a:cubicBezTo>
                  <a:cubicBezTo>
                    <a:pt x="21600" y="17793"/>
                    <a:pt x="20393" y="16695"/>
                    <a:pt x="18902" y="1669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9887BB-8283-BAFD-1B7E-8770A2D1CCE5}"/>
              </a:ext>
            </a:extLst>
          </p:cNvPr>
          <p:cNvGrpSpPr/>
          <p:nvPr/>
        </p:nvGrpSpPr>
        <p:grpSpPr>
          <a:xfrm>
            <a:off x="7596410" y="4166356"/>
            <a:ext cx="1104420" cy="1104420"/>
            <a:chOff x="7575435" y="3872844"/>
            <a:chExt cx="1104420" cy="110442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E5CD67-8629-AFCD-C392-176E05851C8F}"/>
                </a:ext>
              </a:extLst>
            </p:cNvPr>
            <p:cNvSpPr/>
            <p:nvPr/>
          </p:nvSpPr>
          <p:spPr>
            <a:xfrm>
              <a:off x="7575435" y="3872844"/>
              <a:ext cx="1104420" cy="110442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Shape 3891">
              <a:extLst>
                <a:ext uri="{FF2B5EF4-FFF2-40B4-BE49-F238E27FC236}">
                  <a16:creationId xmlns:a16="http://schemas.microsoft.com/office/drawing/2014/main" id="{808ED9C2-3CF8-E641-6AAB-4AC49ED70F37}"/>
                </a:ext>
              </a:extLst>
            </p:cNvPr>
            <p:cNvSpPr/>
            <p:nvPr/>
          </p:nvSpPr>
          <p:spPr>
            <a:xfrm>
              <a:off x="7917200" y="4214609"/>
              <a:ext cx="420890" cy="42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9" y="14128"/>
                  </a:moveTo>
                  <a:cubicBezTo>
                    <a:pt x="17041" y="13430"/>
                    <a:pt x="15777" y="12523"/>
                    <a:pt x="14684" y="11440"/>
                  </a:cubicBezTo>
                  <a:cubicBezTo>
                    <a:pt x="15214" y="10618"/>
                    <a:pt x="15664" y="9739"/>
                    <a:pt x="16034" y="8820"/>
                  </a:cubicBezTo>
                  <a:cubicBezTo>
                    <a:pt x="16089" y="8826"/>
                    <a:pt x="16143" y="8836"/>
                    <a:pt x="16200" y="8836"/>
                  </a:cubicBezTo>
                  <a:cubicBezTo>
                    <a:pt x="17013" y="8836"/>
                    <a:pt x="17673" y="8178"/>
                    <a:pt x="17673" y="7364"/>
                  </a:cubicBezTo>
                  <a:cubicBezTo>
                    <a:pt x="17673" y="6787"/>
                    <a:pt x="17339" y="6295"/>
                    <a:pt x="16856" y="6052"/>
                  </a:cubicBezTo>
                  <a:cubicBezTo>
                    <a:pt x="17033" y="5170"/>
                    <a:pt x="17144" y="4264"/>
                    <a:pt x="17167" y="3336"/>
                  </a:cubicBezTo>
                  <a:cubicBezTo>
                    <a:pt x="19277" y="5136"/>
                    <a:pt x="20618" y="7809"/>
                    <a:pt x="20618" y="10800"/>
                  </a:cubicBezTo>
                  <a:cubicBezTo>
                    <a:pt x="20618" y="11764"/>
                    <a:pt x="20469" y="12690"/>
                    <a:pt x="20209" y="13568"/>
                  </a:cubicBezTo>
                  <a:cubicBezTo>
                    <a:pt x="19628" y="13783"/>
                    <a:pt x="19034" y="13971"/>
                    <a:pt x="18429" y="14128"/>
                  </a:cubicBezTo>
                  <a:moveTo>
                    <a:pt x="10800" y="20618"/>
                  </a:moveTo>
                  <a:cubicBezTo>
                    <a:pt x="8406" y="20618"/>
                    <a:pt x="6213" y="19759"/>
                    <a:pt x="4509" y="18335"/>
                  </a:cubicBezTo>
                  <a:cubicBezTo>
                    <a:pt x="6552" y="17934"/>
                    <a:pt x="8450" y="17135"/>
                    <a:pt x="10128" y="16031"/>
                  </a:cubicBezTo>
                  <a:cubicBezTo>
                    <a:pt x="10330" y="16136"/>
                    <a:pt x="10556" y="16200"/>
                    <a:pt x="10800" y="16200"/>
                  </a:cubicBezTo>
                  <a:cubicBezTo>
                    <a:pt x="11273" y="16200"/>
                    <a:pt x="11689" y="15974"/>
                    <a:pt x="11959" y="15627"/>
                  </a:cubicBezTo>
                  <a:cubicBezTo>
                    <a:pt x="12547" y="15680"/>
                    <a:pt x="13142" y="15709"/>
                    <a:pt x="13745" y="15709"/>
                  </a:cubicBezTo>
                  <a:cubicBezTo>
                    <a:pt x="15323" y="15709"/>
                    <a:pt x="16852" y="15508"/>
                    <a:pt x="18322" y="15156"/>
                  </a:cubicBezTo>
                  <a:cubicBezTo>
                    <a:pt x="18660" y="15317"/>
                    <a:pt x="18998" y="15480"/>
                    <a:pt x="19350" y="15618"/>
                  </a:cubicBezTo>
                  <a:cubicBezTo>
                    <a:pt x="17665" y="18601"/>
                    <a:pt x="14470" y="20618"/>
                    <a:pt x="10800" y="20618"/>
                  </a:cubicBezTo>
                  <a:moveTo>
                    <a:pt x="3539" y="17393"/>
                  </a:moveTo>
                  <a:cubicBezTo>
                    <a:pt x="3476" y="16840"/>
                    <a:pt x="3436" y="16280"/>
                    <a:pt x="3436" y="15709"/>
                  </a:cubicBezTo>
                  <a:cubicBezTo>
                    <a:pt x="3436" y="14764"/>
                    <a:pt x="3536" y="13842"/>
                    <a:pt x="3707" y="12946"/>
                  </a:cubicBezTo>
                  <a:cubicBezTo>
                    <a:pt x="5455" y="13988"/>
                    <a:pt x="7377" y="14767"/>
                    <a:pt x="9421" y="15227"/>
                  </a:cubicBezTo>
                  <a:cubicBezTo>
                    <a:pt x="9431" y="15254"/>
                    <a:pt x="9436" y="15282"/>
                    <a:pt x="9447" y="15308"/>
                  </a:cubicBezTo>
                  <a:cubicBezTo>
                    <a:pt x="7724" y="16421"/>
                    <a:pt x="5761" y="17193"/>
                    <a:pt x="3643" y="17507"/>
                  </a:cubicBezTo>
                  <a:cubicBezTo>
                    <a:pt x="3608" y="17469"/>
                    <a:pt x="3573" y="17430"/>
                    <a:pt x="3539" y="17393"/>
                  </a:cubicBezTo>
                  <a:moveTo>
                    <a:pt x="3075" y="11369"/>
                  </a:moveTo>
                  <a:cubicBezTo>
                    <a:pt x="2361" y="10869"/>
                    <a:pt x="1683" y="10322"/>
                    <a:pt x="1046" y="9729"/>
                  </a:cubicBezTo>
                  <a:cubicBezTo>
                    <a:pt x="1528" y="5299"/>
                    <a:pt x="4955" y="1762"/>
                    <a:pt x="9331" y="1104"/>
                  </a:cubicBezTo>
                  <a:cubicBezTo>
                    <a:pt x="9335" y="1629"/>
                    <a:pt x="9363" y="2148"/>
                    <a:pt x="9417" y="2660"/>
                  </a:cubicBezTo>
                  <a:cubicBezTo>
                    <a:pt x="8572" y="3227"/>
                    <a:pt x="7787" y="3879"/>
                    <a:pt x="7069" y="4597"/>
                  </a:cubicBezTo>
                  <a:cubicBezTo>
                    <a:pt x="6863" y="4486"/>
                    <a:pt x="6632" y="4418"/>
                    <a:pt x="6382" y="4418"/>
                  </a:cubicBezTo>
                  <a:cubicBezTo>
                    <a:pt x="5569" y="4418"/>
                    <a:pt x="4909" y="5078"/>
                    <a:pt x="4909" y="5891"/>
                  </a:cubicBezTo>
                  <a:cubicBezTo>
                    <a:pt x="4909" y="6236"/>
                    <a:pt x="5033" y="6549"/>
                    <a:pt x="5231" y="6800"/>
                  </a:cubicBezTo>
                  <a:cubicBezTo>
                    <a:pt x="4279" y="8179"/>
                    <a:pt x="3550" y="9719"/>
                    <a:pt x="3075" y="11369"/>
                  </a:cubicBezTo>
                  <a:moveTo>
                    <a:pt x="2466" y="15973"/>
                  </a:moveTo>
                  <a:cubicBezTo>
                    <a:pt x="1563" y="14521"/>
                    <a:pt x="1025" y="12821"/>
                    <a:pt x="989" y="10995"/>
                  </a:cubicBezTo>
                  <a:cubicBezTo>
                    <a:pt x="1570" y="11492"/>
                    <a:pt x="2180" y="11955"/>
                    <a:pt x="2817" y="12383"/>
                  </a:cubicBezTo>
                  <a:cubicBezTo>
                    <a:pt x="2585" y="13456"/>
                    <a:pt x="2455" y="14567"/>
                    <a:pt x="2455" y="15709"/>
                  </a:cubicBezTo>
                  <a:cubicBezTo>
                    <a:pt x="2455" y="15798"/>
                    <a:pt x="2464" y="15885"/>
                    <a:pt x="2466" y="15973"/>
                  </a:cubicBezTo>
                  <a:moveTo>
                    <a:pt x="13428" y="11540"/>
                  </a:moveTo>
                  <a:cubicBezTo>
                    <a:pt x="12907" y="12264"/>
                    <a:pt x="12315" y="12931"/>
                    <a:pt x="11674" y="13548"/>
                  </a:cubicBezTo>
                  <a:cubicBezTo>
                    <a:pt x="11429" y="13366"/>
                    <a:pt x="11129" y="13255"/>
                    <a:pt x="10800" y="13255"/>
                  </a:cubicBezTo>
                  <a:cubicBezTo>
                    <a:pt x="10166" y="13255"/>
                    <a:pt x="9631" y="13657"/>
                    <a:pt x="9423" y="14218"/>
                  </a:cubicBezTo>
                  <a:cubicBezTo>
                    <a:pt x="7455" y="13751"/>
                    <a:pt x="5607" y="12974"/>
                    <a:pt x="3936" y="11937"/>
                  </a:cubicBezTo>
                  <a:cubicBezTo>
                    <a:pt x="4379" y="10266"/>
                    <a:pt x="5100" y="8709"/>
                    <a:pt x="6060" y="7326"/>
                  </a:cubicBezTo>
                  <a:cubicBezTo>
                    <a:pt x="6164" y="7349"/>
                    <a:pt x="6271" y="7364"/>
                    <a:pt x="6382" y="7364"/>
                  </a:cubicBezTo>
                  <a:cubicBezTo>
                    <a:pt x="7195" y="7364"/>
                    <a:pt x="7855" y="6705"/>
                    <a:pt x="7855" y="5891"/>
                  </a:cubicBezTo>
                  <a:cubicBezTo>
                    <a:pt x="7855" y="5688"/>
                    <a:pt x="7813" y="5494"/>
                    <a:pt x="7739" y="5318"/>
                  </a:cubicBezTo>
                  <a:cubicBezTo>
                    <a:pt x="8307" y="4747"/>
                    <a:pt x="8920" y="4221"/>
                    <a:pt x="9575" y="3749"/>
                  </a:cubicBezTo>
                  <a:cubicBezTo>
                    <a:pt x="10104" y="6723"/>
                    <a:pt x="11479" y="9397"/>
                    <a:pt x="13428" y="11540"/>
                  </a:cubicBezTo>
                  <a:moveTo>
                    <a:pt x="10800" y="982"/>
                  </a:moveTo>
                  <a:cubicBezTo>
                    <a:pt x="11347" y="982"/>
                    <a:pt x="11881" y="1038"/>
                    <a:pt x="12403" y="1125"/>
                  </a:cubicBezTo>
                  <a:cubicBezTo>
                    <a:pt x="11696" y="1401"/>
                    <a:pt x="11005" y="1708"/>
                    <a:pt x="10354" y="2082"/>
                  </a:cubicBezTo>
                  <a:cubicBezTo>
                    <a:pt x="10328" y="1726"/>
                    <a:pt x="10311" y="1368"/>
                    <a:pt x="10310" y="1007"/>
                  </a:cubicBezTo>
                  <a:cubicBezTo>
                    <a:pt x="10474" y="999"/>
                    <a:pt x="10635" y="982"/>
                    <a:pt x="10800" y="982"/>
                  </a:cubicBezTo>
                  <a:moveTo>
                    <a:pt x="14120" y="12262"/>
                  </a:moveTo>
                  <a:cubicBezTo>
                    <a:pt x="14982" y="13097"/>
                    <a:pt x="15950" y="13819"/>
                    <a:pt x="16986" y="14440"/>
                  </a:cubicBezTo>
                  <a:cubicBezTo>
                    <a:pt x="15933" y="14626"/>
                    <a:pt x="14852" y="14727"/>
                    <a:pt x="13745" y="14727"/>
                  </a:cubicBezTo>
                  <a:cubicBezTo>
                    <a:pt x="13246" y="14727"/>
                    <a:pt x="12754" y="14702"/>
                    <a:pt x="12265" y="14664"/>
                  </a:cubicBezTo>
                  <a:cubicBezTo>
                    <a:pt x="12259" y="14569"/>
                    <a:pt x="12250" y="14475"/>
                    <a:pt x="12229" y="14386"/>
                  </a:cubicBezTo>
                  <a:cubicBezTo>
                    <a:pt x="12921" y="13737"/>
                    <a:pt x="13555" y="13027"/>
                    <a:pt x="14120" y="12262"/>
                  </a:cubicBezTo>
                  <a:moveTo>
                    <a:pt x="16188" y="2597"/>
                  </a:moveTo>
                  <a:cubicBezTo>
                    <a:pt x="16191" y="2713"/>
                    <a:pt x="16200" y="2828"/>
                    <a:pt x="16200" y="2945"/>
                  </a:cubicBezTo>
                  <a:cubicBezTo>
                    <a:pt x="16200" y="3967"/>
                    <a:pt x="16092" y="4962"/>
                    <a:pt x="15894" y="5924"/>
                  </a:cubicBezTo>
                  <a:cubicBezTo>
                    <a:pt x="15227" y="6065"/>
                    <a:pt x="14727" y="6656"/>
                    <a:pt x="14727" y="7364"/>
                  </a:cubicBezTo>
                  <a:cubicBezTo>
                    <a:pt x="14727" y="7765"/>
                    <a:pt x="14888" y="8128"/>
                    <a:pt x="15149" y="8393"/>
                  </a:cubicBezTo>
                  <a:cubicBezTo>
                    <a:pt x="14827" y="9199"/>
                    <a:pt x="14443" y="9974"/>
                    <a:pt x="13991" y="10701"/>
                  </a:cubicBezTo>
                  <a:cubicBezTo>
                    <a:pt x="12159" y="8620"/>
                    <a:pt x="10894" y="6025"/>
                    <a:pt x="10469" y="3152"/>
                  </a:cubicBezTo>
                  <a:cubicBezTo>
                    <a:pt x="11590" y="2463"/>
                    <a:pt x="12813" y="1934"/>
                    <a:pt x="14106" y="1565"/>
                  </a:cubicBezTo>
                  <a:cubicBezTo>
                    <a:pt x="14844" y="1829"/>
                    <a:pt x="15544" y="2174"/>
                    <a:pt x="16188" y="2597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8F283ED-7899-EBF0-09B9-AF9DCEE91792}"/>
              </a:ext>
            </a:extLst>
          </p:cNvPr>
          <p:cNvGrpSpPr/>
          <p:nvPr/>
        </p:nvGrpSpPr>
        <p:grpSpPr>
          <a:xfrm>
            <a:off x="1567773" y="3449314"/>
            <a:ext cx="1822284" cy="993126"/>
            <a:chOff x="2169287" y="4726450"/>
            <a:chExt cx="1822284" cy="99312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C2B8E7D-120B-1F53-B7C6-BD6E89316E1D}"/>
                </a:ext>
              </a:extLst>
            </p:cNvPr>
            <p:cNvSpPr/>
            <p:nvPr/>
          </p:nvSpPr>
          <p:spPr>
            <a:xfrm>
              <a:off x="2169287" y="4980912"/>
              <a:ext cx="182228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Used for reading and writing images, manipulating pixel values for encoding and decoding the secret message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829810-BEDD-6314-117C-CC10EDD5C2A1}"/>
                </a:ext>
              </a:extLst>
            </p:cNvPr>
            <p:cNvSpPr/>
            <p:nvPr/>
          </p:nvSpPr>
          <p:spPr>
            <a:xfrm>
              <a:off x="2169287" y="4726450"/>
              <a:ext cx="182228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OpenCV (cv2):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ED27DF5-E113-6C2F-3BE2-F11D562D6F0A}"/>
              </a:ext>
            </a:extLst>
          </p:cNvPr>
          <p:cNvGrpSpPr/>
          <p:nvPr/>
        </p:nvGrpSpPr>
        <p:grpSpPr>
          <a:xfrm>
            <a:off x="2599722" y="1498213"/>
            <a:ext cx="1822284" cy="808460"/>
            <a:chOff x="2169287" y="4726450"/>
            <a:chExt cx="1822284" cy="8084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DACED45-8DD6-FFB0-8F69-12811DD17A78}"/>
                </a:ext>
              </a:extLst>
            </p:cNvPr>
            <p:cNvSpPr/>
            <p:nvPr/>
          </p:nvSpPr>
          <p:spPr>
            <a:xfrm>
              <a:off x="2169287" y="4980912"/>
              <a:ext cx="1822284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alt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rogramming language used for implementing the steganography algorithm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0DB3B9B-6450-2A9A-DD32-989610AC42CE}"/>
                </a:ext>
              </a:extLst>
            </p:cNvPr>
            <p:cNvSpPr/>
            <p:nvPr/>
          </p:nvSpPr>
          <p:spPr>
            <a:xfrm>
              <a:off x="2169287" y="4726450"/>
              <a:ext cx="182228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FF0AF0-D08F-35CE-E353-2325E7EEA9BB}"/>
              </a:ext>
            </a:extLst>
          </p:cNvPr>
          <p:cNvGrpSpPr/>
          <p:nvPr/>
        </p:nvGrpSpPr>
        <p:grpSpPr>
          <a:xfrm>
            <a:off x="2633589" y="5267909"/>
            <a:ext cx="1822284" cy="808460"/>
            <a:chOff x="2169287" y="4726450"/>
            <a:chExt cx="1822284" cy="8084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5DF258C-FE49-1B49-43B6-D3ED99312D33}"/>
                </a:ext>
              </a:extLst>
            </p:cNvPr>
            <p:cNvSpPr/>
            <p:nvPr/>
          </p:nvSpPr>
          <p:spPr>
            <a:xfrm>
              <a:off x="2169287" y="4980912"/>
              <a:ext cx="1822284" cy="55399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 handling file operations, such as opening the encrypted image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67B2DF-C9BE-D429-150E-0DF9A16670B4}"/>
                </a:ext>
              </a:extLst>
            </p:cNvPr>
            <p:cNvSpPr/>
            <p:nvPr/>
          </p:nvSpPr>
          <p:spPr>
            <a:xfrm>
              <a:off x="2169287" y="4726450"/>
              <a:ext cx="182228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b="1" dirty="0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OS Module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FC03DDE-1A29-FFDE-0A7D-2B41DE86491B}"/>
              </a:ext>
            </a:extLst>
          </p:cNvPr>
          <p:cNvGrpSpPr/>
          <p:nvPr/>
        </p:nvGrpSpPr>
        <p:grpSpPr>
          <a:xfrm>
            <a:off x="8609305" y="1847450"/>
            <a:ext cx="1822284" cy="439128"/>
            <a:chOff x="2169287" y="4726450"/>
            <a:chExt cx="1822284" cy="4391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F9DB45-AFEA-82CE-53CB-C452205A45A5}"/>
                </a:ext>
              </a:extLst>
            </p:cNvPr>
            <p:cNvSpPr/>
            <p:nvPr/>
          </p:nvSpPr>
          <p:spPr>
            <a:xfrm>
              <a:off x="2169287" y="4980912"/>
              <a:ext cx="1822284" cy="18466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Windows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4051EA-F966-01FD-8045-3562709EF13A}"/>
                </a:ext>
              </a:extLst>
            </p:cNvPr>
            <p:cNvSpPr/>
            <p:nvPr/>
          </p:nvSpPr>
          <p:spPr>
            <a:xfrm>
              <a:off x="2169287" y="4726450"/>
              <a:ext cx="182228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Operating System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5224BD-C25B-5DEA-2E93-FC44CED1AA71}"/>
              </a:ext>
            </a:extLst>
          </p:cNvPr>
          <p:cNvGrpSpPr/>
          <p:nvPr/>
        </p:nvGrpSpPr>
        <p:grpSpPr>
          <a:xfrm>
            <a:off x="8801943" y="4375892"/>
            <a:ext cx="1822284" cy="993126"/>
            <a:chOff x="2169287" y="4726450"/>
            <a:chExt cx="1822284" cy="99312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6DA4A0-F571-A8BC-6762-35938F9E8DB9}"/>
                </a:ext>
              </a:extLst>
            </p:cNvPr>
            <p:cNvSpPr/>
            <p:nvPr/>
          </p:nvSpPr>
          <p:spPr>
            <a:xfrm>
              <a:off x="2169287" y="4980912"/>
              <a:ext cx="182228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Uses ASCII values to convert characters into pixel values and vice versa for hiding and retrieving messages.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04DC3-FADC-2847-7DC6-83CF4647597C}"/>
                </a:ext>
              </a:extLst>
            </p:cNvPr>
            <p:cNvSpPr/>
            <p:nvPr/>
          </p:nvSpPr>
          <p:spPr>
            <a:xfrm>
              <a:off x="2169287" y="4726450"/>
              <a:ext cx="182228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String 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79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62AF-D7A7-FDDF-01CB-CEAD5E6F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C1014-37F7-DD3C-CDD8-1A20F420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DEEF4B-8EE8-6DA5-2AB3-7FC4A2E79DDC}"/>
              </a:ext>
            </a:extLst>
          </p:cNvPr>
          <p:cNvGrpSpPr/>
          <p:nvPr/>
        </p:nvGrpSpPr>
        <p:grpSpPr>
          <a:xfrm>
            <a:off x="599395" y="1333981"/>
            <a:ext cx="5377561" cy="1474891"/>
            <a:chOff x="599395" y="1384781"/>
            <a:chExt cx="5377561" cy="147489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58092F-1F0E-2854-20BC-29F8C3AE23A5}"/>
                </a:ext>
              </a:extLst>
            </p:cNvPr>
            <p:cNvSpPr/>
            <p:nvPr/>
          </p:nvSpPr>
          <p:spPr>
            <a:xfrm>
              <a:off x="599395" y="1384781"/>
              <a:ext cx="5363608" cy="1474891"/>
            </a:xfrm>
            <a:custGeom>
              <a:avLst/>
              <a:gdLst>
                <a:gd name="connsiteX0" fmla="*/ 5578778 w 5579009"/>
                <a:gd name="connsiteY0" fmla="*/ 766578 h 1534123"/>
                <a:gd name="connsiteX1" fmla="*/ 4812958 w 5579009"/>
                <a:gd name="connsiteY1" fmla="*/ 1533635 h 1534123"/>
                <a:gd name="connsiteX2" fmla="*/ 4812031 w 5579009"/>
                <a:gd name="connsiteY2" fmla="*/ 1533635 h 1534123"/>
                <a:gd name="connsiteX3" fmla="*/ 782207 w 5579009"/>
                <a:gd name="connsiteY3" fmla="*/ 1533635 h 1534123"/>
                <a:gd name="connsiteX4" fmla="*/ -73 w 5579009"/>
                <a:gd name="connsiteY4" fmla="*/ 782112 h 1534123"/>
                <a:gd name="connsiteX5" fmla="*/ 751420 w 5579009"/>
                <a:gd name="connsiteY5" fmla="*/ -169 h 1534123"/>
                <a:gd name="connsiteX6" fmla="*/ 782207 w 5579009"/>
                <a:gd name="connsiteY6" fmla="*/ -169 h 1534123"/>
                <a:gd name="connsiteX7" fmla="*/ 4812031 w 5579009"/>
                <a:gd name="connsiteY7" fmla="*/ -169 h 1534123"/>
                <a:gd name="connsiteX8" fmla="*/ 5578778 w 5579009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009" h="1534123">
                  <a:moveTo>
                    <a:pt x="5578778" y="766578"/>
                  </a:moveTo>
                  <a:cubicBezTo>
                    <a:pt x="5579118" y="1189880"/>
                    <a:pt x="5236259" y="1533295"/>
                    <a:pt x="4812958" y="1533635"/>
                  </a:cubicBezTo>
                  <a:cubicBezTo>
                    <a:pt x="4812649" y="1533635"/>
                    <a:pt x="4812340" y="1533635"/>
                    <a:pt x="4812031" y="1533635"/>
                  </a:cubicBezTo>
                  <a:lnTo>
                    <a:pt x="782207" y="1533635"/>
                  </a:lnTo>
                  <a:cubicBezTo>
                    <a:pt x="358658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4812031" y="-169"/>
                  </a:lnTo>
                  <a:cubicBezTo>
                    <a:pt x="5235487" y="-169"/>
                    <a:pt x="5578778" y="343123"/>
                    <a:pt x="5578778" y="766578"/>
                  </a:cubicBezTo>
                  <a:close/>
                </a:path>
              </a:pathLst>
            </a:custGeom>
            <a:solidFill>
              <a:schemeClr val="accent1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F0DA2CB-1179-CF8E-5C1E-AE5F9F0E3B2E}"/>
                </a:ext>
              </a:extLst>
            </p:cNvPr>
            <p:cNvSpPr/>
            <p:nvPr/>
          </p:nvSpPr>
          <p:spPr>
            <a:xfrm>
              <a:off x="2300746" y="1384781"/>
              <a:ext cx="3461225" cy="1474891"/>
            </a:xfrm>
            <a:custGeom>
              <a:avLst/>
              <a:gdLst>
                <a:gd name="connsiteX0" fmla="*/ 3599996 w 3600227"/>
                <a:gd name="connsiteY0" fmla="*/ 766578 h 1534123"/>
                <a:gd name="connsiteX1" fmla="*/ 2834176 w 3600227"/>
                <a:gd name="connsiteY1" fmla="*/ 1533635 h 1534123"/>
                <a:gd name="connsiteX2" fmla="*/ 2833249 w 3600227"/>
                <a:gd name="connsiteY2" fmla="*/ 1533635 h 1534123"/>
                <a:gd name="connsiteX3" fmla="*/ 782207 w 3600227"/>
                <a:gd name="connsiteY3" fmla="*/ 1533635 h 1534123"/>
                <a:gd name="connsiteX4" fmla="*/ -73 w 3600227"/>
                <a:gd name="connsiteY4" fmla="*/ 782112 h 1534123"/>
                <a:gd name="connsiteX5" fmla="*/ 751420 w 3600227"/>
                <a:gd name="connsiteY5" fmla="*/ -169 h 1534123"/>
                <a:gd name="connsiteX6" fmla="*/ 782207 w 3600227"/>
                <a:gd name="connsiteY6" fmla="*/ -169 h 1534123"/>
                <a:gd name="connsiteX7" fmla="*/ 2833249 w 3600227"/>
                <a:gd name="connsiteY7" fmla="*/ -169 h 1534123"/>
                <a:gd name="connsiteX8" fmla="*/ 3599996 w 3600227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7" h="1534123">
                  <a:moveTo>
                    <a:pt x="3599996" y="766578"/>
                  </a:moveTo>
                  <a:cubicBezTo>
                    <a:pt x="3600336" y="1189880"/>
                    <a:pt x="3257476" y="1533295"/>
                    <a:pt x="2834176" y="1533635"/>
                  </a:cubicBezTo>
                  <a:cubicBezTo>
                    <a:pt x="2833867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6" y="343123"/>
                    <a:pt x="3599996" y="76657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D523FB-EF88-D23B-DC4F-E916033E941E}"/>
                </a:ext>
              </a:extLst>
            </p:cNvPr>
            <p:cNvSpPr/>
            <p:nvPr/>
          </p:nvSpPr>
          <p:spPr>
            <a:xfrm>
              <a:off x="2515732" y="1384781"/>
              <a:ext cx="3461224" cy="1474891"/>
            </a:xfrm>
            <a:custGeom>
              <a:avLst/>
              <a:gdLst>
                <a:gd name="connsiteX0" fmla="*/ 3599995 w 3600226"/>
                <a:gd name="connsiteY0" fmla="*/ 766578 h 1534123"/>
                <a:gd name="connsiteX1" fmla="*/ 2834175 w 3600226"/>
                <a:gd name="connsiteY1" fmla="*/ 1533635 h 1534123"/>
                <a:gd name="connsiteX2" fmla="*/ 2833249 w 3600226"/>
                <a:gd name="connsiteY2" fmla="*/ 1533635 h 1534123"/>
                <a:gd name="connsiteX3" fmla="*/ 782207 w 3600226"/>
                <a:gd name="connsiteY3" fmla="*/ 1533635 h 1534123"/>
                <a:gd name="connsiteX4" fmla="*/ -73 w 3600226"/>
                <a:gd name="connsiteY4" fmla="*/ 782112 h 1534123"/>
                <a:gd name="connsiteX5" fmla="*/ 751420 w 3600226"/>
                <a:gd name="connsiteY5" fmla="*/ -169 h 1534123"/>
                <a:gd name="connsiteX6" fmla="*/ 782207 w 3600226"/>
                <a:gd name="connsiteY6" fmla="*/ -169 h 1534123"/>
                <a:gd name="connsiteX7" fmla="*/ 2833249 w 3600226"/>
                <a:gd name="connsiteY7" fmla="*/ -169 h 1534123"/>
                <a:gd name="connsiteX8" fmla="*/ 3599995 w 3600226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6" h="1534123">
                  <a:moveTo>
                    <a:pt x="3599995" y="766578"/>
                  </a:moveTo>
                  <a:cubicBezTo>
                    <a:pt x="3600336" y="1189880"/>
                    <a:pt x="3257476" y="1533295"/>
                    <a:pt x="2834175" y="1533635"/>
                  </a:cubicBezTo>
                  <a:cubicBezTo>
                    <a:pt x="2833866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4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5" y="343123"/>
                    <a:pt x="3599995" y="766578"/>
                  </a:cubicBezTo>
                  <a:close/>
                </a:path>
              </a:pathLst>
            </a:custGeom>
            <a:solidFill>
              <a:schemeClr val="bg1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EAC01D4-2943-E5A1-0BD6-26273071D2FD}"/>
                </a:ext>
              </a:extLst>
            </p:cNvPr>
            <p:cNvSpPr/>
            <p:nvPr/>
          </p:nvSpPr>
          <p:spPr>
            <a:xfrm rot="18316345">
              <a:off x="746687" y="1492172"/>
              <a:ext cx="1260106" cy="1260108"/>
            </a:xfrm>
            <a:custGeom>
              <a:avLst/>
              <a:gdLst>
                <a:gd name="connsiteX0" fmla="*/ 1310484 w 1310712"/>
                <a:gd name="connsiteY0" fmla="*/ 655025 h 1310713"/>
                <a:gd name="connsiteX1" fmla="*/ 655127 w 1310712"/>
                <a:gd name="connsiteY1" fmla="*/ 1310382 h 1310713"/>
                <a:gd name="connsiteX2" fmla="*/ -229 w 1310712"/>
                <a:gd name="connsiteY2" fmla="*/ 655025 h 1310713"/>
                <a:gd name="connsiteX3" fmla="*/ 655127 w 1310712"/>
                <a:gd name="connsiteY3" fmla="*/ -331 h 1310713"/>
                <a:gd name="connsiteX4" fmla="*/ 1310484 w 1310712"/>
                <a:gd name="connsiteY4" fmla="*/ 655025 h 13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12" h="1310713">
                  <a:moveTo>
                    <a:pt x="1310484" y="655025"/>
                  </a:moveTo>
                  <a:cubicBezTo>
                    <a:pt x="1310484" y="1016969"/>
                    <a:pt x="1017070" y="1310382"/>
                    <a:pt x="655127" y="1310382"/>
                  </a:cubicBezTo>
                  <a:cubicBezTo>
                    <a:pt x="293184" y="1310382"/>
                    <a:pt x="-229" y="1016969"/>
                    <a:pt x="-229" y="655025"/>
                  </a:cubicBezTo>
                  <a:cubicBezTo>
                    <a:pt x="-229" y="293082"/>
                    <a:pt x="293184" y="-331"/>
                    <a:pt x="655127" y="-331"/>
                  </a:cubicBezTo>
                  <a:cubicBezTo>
                    <a:pt x="1017070" y="-331"/>
                    <a:pt x="1310484" y="293082"/>
                    <a:pt x="1310484" y="655025"/>
                  </a:cubicBezTo>
                  <a:close/>
                </a:path>
              </a:pathLst>
            </a:custGeom>
            <a:solidFill>
              <a:schemeClr val="bg1"/>
            </a:solidFill>
            <a:ln w="30985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71AF4-7215-B5B2-0F53-12FE91D8746F}"/>
                </a:ext>
              </a:extLst>
            </p:cNvPr>
            <p:cNvSpPr txBox="1"/>
            <p:nvPr/>
          </p:nvSpPr>
          <p:spPr>
            <a:xfrm>
              <a:off x="2949711" y="1927921"/>
              <a:ext cx="27551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Passcode-Based Security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1EC0366-1C52-192F-8714-568A978C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7770" y="1803256"/>
              <a:ext cx="637940" cy="6379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5712FE-EE7A-4D8E-90EE-59368509C02E}"/>
              </a:ext>
            </a:extLst>
          </p:cNvPr>
          <p:cNvGrpSpPr/>
          <p:nvPr/>
        </p:nvGrpSpPr>
        <p:grpSpPr>
          <a:xfrm>
            <a:off x="6215044" y="1333981"/>
            <a:ext cx="5377561" cy="1474891"/>
            <a:chOff x="6215044" y="1384781"/>
            <a:chExt cx="5377561" cy="147489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391455D-5401-E2E5-C09F-858FA7A3A325}"/>
                </a:ext>
              </a:extLst>
            </p:cNvPr>
            <p:cNvSpPr/>
            <p:nvPr/>
          </p:nvSpPr>
          <p:spPr>
            <a:xfrm>
              <a:off x="6215044" y="1384781"/>
              <a:ext cx="5363608" cy="1474891"/>
            </a:xfrm>
            <a:custGeom>
              <a:avLst/>
              <a:gdLst>
                <a:gd name="connsiteX0" fmla="*/ 5578778 w 5579009"/>
                <a:gd name="connsiteY0" fmla="*/ 766578 h 1534123"/>
                <a:gd name="connsiteX1" fmla="*/ 4812958 w 5579009"/>
                <a:gd name="connsiteY1" fmla="*/ 1533635 h 1534123"/>
                <a:gd name="connsiteX2" fmla="*/ 4812031 w 5579009"/>
                <a:gd name="connsiteY2" fmla="*/ 1533635 h 1534123"/>
                <a:gd name="connsiteX3" fmla="*/ 782207 w 5579009"/>
                <a:gd name="connsiteY3" fmla="*/ 1533635 h 1534123"/>
                <a:gd name="connsiteX4" fmla="*/ -73 w 5579009"/>
                <a:gd name="connsiteY4" fmla="*/ 782112 h 1534123"/>
                <a:gd name="connsiteX5" fmla="*/ 751420 w 5579009"/>
                <a:gd name="connsiteY5" fmla="*/ -169 h 1534123"/>
                <a:gd name="connsiteX6" fmla="*/ 782207 w 5579009"/>
                <a:gd name="connsiteY6" fmla="*/ -169 h 1534123"/>
                <a:gd name="connsiteX7" fmla="*/ 4812031 w 5579009"/>
                <a:gd name="connsiteY7" fmla="*/ -169 h 1534123"/>
                <a:gd name="connsiteX8" fmla="*/ 5578778 w 5579009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009" h="1534123">
                  <a:moveTo>
                    <a:pt x="5578778" y="766578"/>
                  </a:moveTo>
                  <a:cubicBezTo>
                    <a:pt x="5579118" y="1189880"/>
                    <a:pt x="5236259" y="1533295"/>
                    <a:pt x="4812958" y="1533635"/>
                  </a:cubicBezTo>
                  <a:cubicBezTo>
                    <a:pt x="4812649" y="1533635"/>
                    <a:pt x="4812340" y="1533635"/>
                    <a:pt x="4812031" y="1533635"/>
                  </a:cubicBezTo>
                  <a:lnTo>
                    <a:pt x="782207" y="1533635"/>
                  </a:lnTo>
                  <a:cubicBezTo>
                    <a:pt x="358658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4812031" y="-169"/>
                  </a:lnTo>
                  <a:cubicBezTo>
                    <a:pt x="5235487" y="-169"/>
                    <a:pt x="5578778" y="343123"/>
                    <a:pt x="5578778" y="766578"/>
                  </a:cubicBezTo>
                  <a:close/>
                </a:path>
              </a:pathLst>
            </a:custGeom>
            <a:solidFill>
              <a:schemeClr val="accent2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9939A3-22C0-CC8B-04E9-25F21D1CBC11}"/>
                </a:ext>
              </a:extLst>
            </p:cNvPr>
            <p:cNvSpPr/>
            <p:nvPr/>
          </p:nvSpPr>
          <p:spPr>
            <a:xfrm>
              <a:off x="7916395" y="1384781"/>
              <a:ext cx="3461225" cy="1474891"/>
            </a:xfrm>
            <a:custGeom>
              <a:avLst/>
              <a:gdLst>
                <a:gd name="connsiteX0" fmla="*/ 3599996 w 3600227"/>
                <a:gd name="connsiteY0" fmla="*/ 766578 h 1534123"/>
                <a:gd name="connsiteX1" fmla="*/ 2834176 w 3600227"/>
                <a:gd name="connsiteY1" fmla="*/ 1533635 h 1534123"/>
                <a:gd name="connsiteX2" fmla="*/ 2833249 w 3600227"/>
                <a:gd name="connsiteY2" fmla="*/ 1533635 h 1534123"/>
                <a:gd name="connsiteX3" fmla="*/ 782207 w 3600227"/>
                <a:gd name="connsiteY3" fmla="*/ 1533635 h 1534123"/>
                <a:gd name="connsiteX4" fmla="*/ -73 w 3600227"/>
                <a:gd name="connsiteY4" fmla="*/ 782112 h 1534123"/>
                <a:gd name="connsiteX5" fmla="*/ 751420 w 3600227"/>
                <a:gd name="connsiteY5" fmla="*/ -169 h 1534123"/>
                <a:gd name="connsiteX6" fmla="*/ 782207 w 3600227"/>
                <a:gd name="connsiteY6" fmla="*/ -169 h 1534123"/>
                <a:gd name="connsiteX7" fmla="*/ 2833249 w 3600227"/>
                <a:gd name="connsiteY7" fmla="*/ -169 h 1534123"/>
                <a:gd name="connsiteX8" fmla="*/ 3599996 w 3600227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7" h="1534123">
                  <a:moveTo>
                    <a:pt x="3599996" y="766578"/>
                  </a:moveTo>
                  <a:cubicBezTo>
                    <a:pt x="3600336" y="1189880"/>
                    <a:pt x="3257476" y="1533295"/>
                    <a:pt x="2834176" y="1533635"/>
                  </a:cubicBezTo>
                  <a:cubicBezTo>
                    <a:pt x="2833867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6" y="343123"/>
                    <a:pt x="3599996" y="766578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5E4E5D-0FEC-41B0-064A-FEAC58AB0B73}"/>
                </a:ext>
              </a:extLst>
            </p:cNvPr>
            <p:cNvSpPr/>
            <p:nvPr/>
          </p:nvSpPr>
          <p:spPr>
            <a:xfrm>
              <a:off x="8131381" y="1384781"/>
              <a:ext cx="3461224" cy="1474891"/>
            </a:xfrm>
            <a:custGeom>
              <a:avLst/>
              <a:gdLst>
                <a:gd name="connsiteX0" fmla="*/ 3599995 w 3600226"/>
                <a:gd name="connsiteY0" fmla="*/ 766578 h 1534123"/>
                <a:gd name="connsiteX1" fmla="*/ 2834175 w 3600226"/>
                <a:gd name="connsiteY1" fmla="*/ 1533635 h 1534123"/>
                <a:gd name="connsiteX2" fmla="*/ 2833249 w 3600226"/>
                <a:gd name="connsiteY2" fmla="*/ 1533635 h 1534123"/>
                <a:gd name="connsiteX3" fmla="*/ 782207 w 3600226"/>
                <a:gd name="connsiteY3" fmla="*/ 1533635 h 1534123"/>
                <a:gd name="connsiteX4" fmla="*/ -73 w 3600226"/>
                <a:gd name="connsiteY4" fmla="*/ 782112 h 1534123"/>
                <a:gd name="connsiteX5" fmla="*/ 751420 w 3600226"/>
                <a:gd name="connsiteY5" fmla="*/ -169 h 1534123"/>
                <a:gd name="connsiteX6" fmla="*/ 782207 w 3600226"/>
                <a:gd name="connsiteY6" fmla="*/ -169 h 1534123"/>
                <a:gd name="connsiteX7" fmla="*/ 2833249 w 3600226"/>
                <a:gd name="connsiteY7" fmla="*/ -169 h 1534123"/>
                <a:gd name="connsiteX8" fmla="*/ 3599995 w 3600226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6" h="1534123">
                  <a:moveTo>
                    <a:pt x="3599995" y="766578"/>
                  </a:moveTo>
                  <a:cubicBezTo>
                    <a:pt x="3600336" y="1189880"/>
                    <a:pt x="3257476" y="1533295"/>
                    <a:pt x="2834175" y="1533635"/>
                  </a:cubicBezTo>
                  <a:cubicBezTo>
                    <a:pt x="2833866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4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5" y="343123"/>
                    <a:pt x="3599995" y="766578"/>
                  </a:cubicBezTo>
                  <a:close/>
                </a:path>
              </a:pathLst>
            </a:custGeom>
            <a:solidFill>
              <a:schemeClr val="bg1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D2DB210-EBB2-7701-EBB7-E6540229F05B}"/>
                </a:ext>
              </a:extLst>
            </p:cNvPr>
            <p:cNvSpPr/>
            <p:nvPr/>
          </p:nvSpPr>
          <p:spPr>
            <a:xfrm rot="18316345">
              <a:off x="6362336" y="1492172"/>
              <a:ext cx="1260106" cy="1260108"/>
            </a:xfrm>
            <a:custGeom>
              <a:avLst/>
              <a:gdLst>
                <a:gd name="connsiteX0" fmla="*/ 1310484 w 1310712"/>
                <a:gd name="connsiteY0" fmla="*/ 655025 h 1310713"/>
                <a:gd name="connsiteX1" fmla="*/ 655127 w 1310712"/>
                <a:gd name="connsiteY1" fmla="*/ 1310382 h 1310713"/>
                <a:gd name="connsiteX2" fmla="*/ -229 w 1310712"/>
                <a:gd name="connsiteY2" fmla="*/ 655025 h 1310713"/>
                <a:gd name="connsiteX3" fmla="*/ 655127 w 1310712"/>
                <a:gd name="connsiteY3" fmla="*/ -331 h 1310713"/>
                <a:gd name="connsiteX4" fmla="*/ 1310484 w 1310712"/>
                <a:gd name="connsiteY4" fmla="*/ 655025 h 13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12" h="1310713">
                  <a:moveTo>
                    <a:pt x="1310484" y="655025"/>
                  </a:moveTo>
                  <a:cubicBezTo>
                    <a:pt x="1310484" y="1016969"/>
                    <a:pt x="1017070" y="1310382"/>
                    <a:pt x="655127" y="1310382"/>
                  </a:cubicBezTo>
                  <a:cubicBezTo>
                    <a:pt x="293184" y="1310382"/>
                    <a:pt x="-229" y="1016969"/>
                    <a:pt x="-229" y="655025"/>
                  </a:cubicBezTo>
                  <a:cubicBezTo>
                    <a:pt x="-229" y="293082"/>
                    <a:pt x="293184" y="-331"/>
                    <a:pt x="655127" y="-331"/>
                  </a:cubicBezTo>
                  <a:cubicBezTo>
                    <a:pt x="1017070" y="-331"/>
                    <a:pt x="1310484" y="293082"/>
                    <a:pt x="1310484" y="655025"/>
                  </a:cubicBezTo>
                  <a:close/>
                </a:path>
              </a:pathLst>
            </a:custGeom>
            <a:solidFill>
              <a:schemeClr val="bg1"/>
            </a:solidFill>
            <a:ln w="30985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504581-2CEA-4D89-4CE9-73CA2CE9F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0741" y="1740578"/>
              <a:ext cx="763296" cy="763296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9DD7E4-A68C-8C87-F8B8-D6D75B3372AD}"/>
              </a:ext>
            </a:extLst>
          </p:cNvPr>
          <p:cNvGrpSpPr/>
          <p:nvPr/>
        </p:nvGrpSpPr>
        <p:grpSpPr>
          <a:xfrm>
            <a:off x="599395" y="3081085"/>
            <a:ext cx="5377561" cy="1474891"/>
            <a:chOff x="599395" y="3131885"/>
            <a:chExt cx="5377561" cy="147489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3B8CC8-4005-A767-232D-81B155052ECD}"/>
                </a:ext>
              </a:extLst>
            </p:cNvPr>
            <p:cNvSpPr/>
            <p:nvPr/>
          </p:nvSpPr>
          <p:spPr>
            <a:xfrm>
              <a:off x="599395" y="3131885"/>
              <a:ext cx="5363608" cy="1474891"/>
            </a:xfrm>
            <a:custGeom>
              <a:avLst/>
              <a:gdLst>
                <a:gd name="connsiteX0" fmla="*/ 5578778 w 5579009"/>
                <a:gd name="connsiteY0" fmla="*/ 766578 h 1534123"/>
                <a:gd name="connsiteX1" fmla="*/ 4812958 w 5579009"/>
                <a:gd name="connsiteY1" fmla="*/ 1533635 h 1534123"/>
                <a:gd name="connsiteX2" fmla="*/ 4812031 w 5579009"/>
                <a:gd name="connsiteY2" fmla="*/ 1533635 h 1534123"/>
                <a:gd name="connsiteX3" fmla="*/ 782207 w 5579009"/>
                <a:gd name="connsiteY3" fmla="*/ 1533635 h 1534123"/>
                <a:gd name="connsiteX4" fmla="*/ -73 w 5579009"/>
                <a:gd name="connsiteY4" fmla="*/ 782112 h 1534123"/>
                <a:gd name="connsiteX5" fmla="*/ 751420 w 5579009"/>
                <a:gd name="connsiteY5" fmla="*/ -169 h 1534123"/>
                <a:gd name="connsiteX6" fmla="*/ 782207 w 5579009"/>
                <a:gd name="connsiteY6" fmla="*/ -169 h 1534123"/>
                <a:gd name="connsiteX7" fmla="*/ 4812031 w 5579009"/>
                <a:gd name="connsiteY7" fmla="*/ -169 h 1534123"/>
                <a:gd name="connsiteX8" fmla="*/ 5578778 w 5579009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009" h="1534123">
                  <a:moveTo>
                    <a:pt x="5578778" y="766578"/>
                  </a:moveTo>
                  <a:cubicBezTo>
                    <a:pt x="5579118" y="1189880"/>
                    <a:pt x="5236259" y="1533295"/>
                    <a:pt x="4812958" y="1533635"/>
                  </a:cubicBezTo>
                  <a:cubicBezTo>
                    <a:pt x="4812649" y="1533635"/>
                    <a:pt x="4812340" y="1533635"/>
                    <a:pt x="4812031" y="1533635"/>
                  </a:cubicBezTo>
                  <a:lnTo>
                    <a:pt x="782207" y="1533635"/>
                  </a:lnTo>
                  <a:cubicBezTo>
                    <a:pt x="358658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4812031" y="-169"/>
                  </a:lnTo>
                  <a:cubicBezTo>
                    <a:pt x="5235487" y="-169"/>
                    <a:pt x="5578778" y="343123"/>
                    <a:pt x="5578778" y="766578"/>
                  </a:cubicBezTo>
                  <a:close/>
                </a:path>
              </a:pathLst>
            </a:custGeom>
            <a:solidFill>
              <a:schemeClr val="accent5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3544848-C81E-1CEC-99B3-48541145E354}"/>
                </a:ext>
              </a:extLst>
            </p:cNvPr>
            <p:cNvSpPr/>
            <p:nvPr/>
          </p:nvSpPr>
          <p:spPr>
            <a:xfrm>
              <a:off x="2300746" y="3131885"/>
              <a:ext cx="3461225" cy="1474891"/>
            </a:xfrm>
            <a:custGeom>
              <a:avLst/>
              <a:gdLst>
                <a:gd name="connsiteX0" fmla="*/ 3599996 w 3600227"/>
                <a:gd name="connsiteY0" fmla="*/ 766578 h 1534123"/>
                <a:gd name="connsiteX1" fmla="*/ 2834176 w 3600227"/>
                <a:gd name="connsiteY1" fmla="*/ 1533635 h 1534123"/>
                <a:gd name="connsiteX2" fmla="*/ 2833249 w 3600227"/>
                <a:gd name="connsiteY2" fmla="*/ 1533635 h 1534123"/>
                <a:gd name="connsiteX3" fmla="*/ 782207 w 3600227"/>
                <a:gd name="connsiteY3" fmla="*/ 1533635 h 1534123"/>
                <a:gd name="connsiteX4" fmla="*/ -73 w 3600227"/>
                <a:gd name="connsiteY4" fmla="*/ 782112 h 1534123"/>
                <a:gd name="connsiteX5" fmla="*/ 751420 w 3600227"/>
                <a:gd name="connsiteY5" fmla="*/ -169 h 1534123"/>
                <a:gd name="connsiteX6" fmla="*/ 782207 w 3600227"/>
                <a:gd name="connsiteY6" fmla="*/ -169 h 1534123"/>
                <a:gd name="connsiteX7" fmla="*/ 2833249 w 3600227"/>
                <a:gd name="connsiteY7" fmla="*/ -169 h 1534123"/>
                <a:gd name="connsiteX8" fmla="*/ 3599996 w 3600227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7" h="1534123">
                  <a:moveTo>
                    <a:pt x="3599996" y="766578"/>
                  </a:moveTo>
                  <a:cubicBezTo>
                    <a:pt x="3600336" y="1189880"/>
                    <a:pt x="3257476" y="1533295"/>
                    <a:pt x="2834176" y="1533635"/>
                  </a:cubicBezTo>
                  <a:cubicBezTo>
                    <a:pt x="2833867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6" y="343123"/>
                    <a:pt x="3599996" y="766578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A96162-7556-C3B1-7E8E-7AF6B370570D}"/>
                </a:ext>
              </a:extLst>
            </p:cNvPr>
            <p:cNvSpPr/>
            <p:nvPr/>
          </p:nvSpPr>
          <p:spPr>
            <a:xfrm>
              <a:off x="2515732" y="3131885"/>
              <a:ext cx="3461224" cy="1474891"/>
            </a:xfrm>
            <a:custGeom>
              <a:avLst/>
              <a:gdLst>
                <a:gd name="connsiteX0" fmla="*/ 3599995 w 3600226"/>
                <a:gd name="connsiteY0" fmla="*/ 766578 h 1534123"/>
                <a:gd name="connsiteX1" fmla="*/ 2834175 w 3600226"/>
                <a:gd name="connsiteY1" fmla="*/ 1533635 h 1534123"/>
                <a:gd name="connsiteX2" fmla="*/ 2833249 w 3600226"/>
                <a:gd name="connsiteY2" fmla="*/ 1533635 h 1534123"/>
                <a:gd name="connsiteX3" fmla="*/ 782207 w 3600226"/>
                <a:gd name="connsiteY3" fmla="*/ 1533635 h 1534123"/>
                <a:gd name="connsiteX4" fmla="*/ -73 w 3600226"/>
                <a:gd name="connsiteY4" fmla="*/ 782112 h 1534123"/>
                <a:gd name="connsiteX5" fmla="*/ 751420 w 3600226"/>
                <a:gd name="connsiteY5" fmla="*/ -169 h 1534123"/>
                <a:gd name="connsiteX6" fmla="*/ 782207 w 3600226"/>
                <a:gd name="connsiteY6" fmla="*/ -169 h 1534123"/>
                <a:gd name="connsiteX7" fmla="*/ 2833249 w 3600226"/>
                <a:gd name="connsiteY7" fmla="*/ -169 h 1534123"/>
                <a:gd name="connsiteX8" fmla="*/ 3599995 w 3600226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6" h="1534123">
                  <a:moveTo>
                    <a:pt x="3599995" y="766578"/>
                  </a:moveTo>
                  <a:cubicBezTo>
                    <a:pt x="3600336" y="1189880"/>
                    <a:pt x="3257476" y="1533295"/>
                    <a:pt x="2834175" y="1533635"/>
                  </a:cubicBezTo>
                  <a:cubicBezTo>
                    <a:pt x="2833866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4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5" y="343123"/>
                    <a:pt x="3599995" y="766578"/>
                  </a:cubicBezTo>
                  <a:close/>
                </a:path>
              </a:pathLst>
            </a:custGeom>
            <a:solidFill>
              <a:schemeClr val="bg1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F8C254-B1FA-CDA7-A634-EE1796AF9B97}"/>
                </a:ext>
              </a:extLst>
            </p:cNvPr>
            <p:cNvSpPr/>
            <p:nvPr/>
          </p:nvSpPr>
          <p:spPr>
            <a:xfrm rot="18316345">
              <a:off x="746687" y="3239276"/>
              <a:ext cx="1260106" cy="1260108"/>
            </a:xfrm>
            <a:custGeom>
              <a:avLst/>
              <a:gdLst>
                <a:gd name="connsiteX0" fmla="*/ 1310484 w 1310712"/>
                <a:gd name="connsiteY0" fmla="*/ 655025 h 1310713"/>
                <a:gd name="connsiteX1" fmla="*/ 655127 w 1310712"/>
                <a:gd name="connsiteY1" fmla="*/ 1310382 h 1310713"/>
                <a:gd name="connsiteX2" fmla="*/ -229 w 1310712"/>
                <a:gd name="connsiteY2" fmla="*/ 655025 h 1310713"/>
                <a:gd name="connsiteX3" fmla="*/ 655127 w 1310712"/>
                <a:gd name="connsiteY3" fmla="*/ -331 h 1310713"/>
                <a:gd name="connsiteX4" fmla="*/ 1310484 w 1310712"/>
                <a:gd name="connsiteY4" fmla="*/ 655025 h 13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12" h="1310713">
                  <a:moveTo>
                    <a:pt x="1310484" y="655025"/>
                  </a:moveTo>
                  <a:cubicBezTo>
                    <a:pt x="1310484" y="1016969"/>
                    <a:pt x="1017070" y="1310382"/>
                    <a:pt x="655127" y="1310382"/>
                  </a:cubicBezTo>
                  <a:cubicBezTo>
                    <a:pt x="293184" y="1310382"/>
                    <a:pt x="-229" y="1016969"/>
                    <a:pt x="-229" y="655025"/>
                  </a:cubicBezTo>
                  <a:cubicBezTo>
                    <a:pt x="-229" y="293082"/>
                    <a:pt x="293184" y="-331"/>
                    <a:pt x="655127" y="-331"/>
                  </a:cubicBezTo>
                  <a:cubicBezTo>
                    <a:pt x="1017070" y="-331"/>
                    <a:pt x="1310484" y="293082"/>
                    <a:pt x="1310484" y="655025"/>
                  </a:cubicBezTo>
                  <a:close/>
                </a:path>
              </a:pathLst>
            </a:custGeom>
            <a:solidFill>
              <a:schemeClr val="bg1"/>
            </a:solidFill>
            <a:ln w="30985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ED3B3-C59F-8859-C90C-BAB205C78DEB}"/>
                </a:ext>
              </a:extLst>
            </p:cNvPr>
            <p:cNvSpPr txBox="1"/>
            <p:nvPr/>
          </p:nvSpPr>
          <p:spPr>
            <a:xfrm>
              <a:off x="2949711" y="3492304"/>
              <a:ext cx="27551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Efficient Pixel Distribution Strategy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C8B27B-4D5A-18AE-1873-6E46DFE25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791" y="3500381"/>
              <a:ext cx="737898" cy="73789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EFCFEB-B431-F811-B202-060A216AB38A}"/>
              </a:ext>
            </a:extLst>
          </p:cNvPr>
          <p:cNvGrpSpPr/>
          <p:nvPr/>
        </p:nvGrpSpPr>
        <p:grpSpPr>
          <a:xfrm>
            <a:off x="3425389" y="4828189"/>
            <a:ext cx="5377561" cy="1474891"/>
            <a:chOff x="3425389" y="4878989"/>
            <a:chExt cx="5377561" cy="1474891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27D95D-9557-6566-2091-083E64CED727}"/>
                </a:ext>
              </a:extLst>
            </p:cNvPr>
            <p:cNvSpPr/>
            <p:nvPr/>
          </p:nvSpPr>
          <p:spPr>
            <a:xfrm>
              <a:off x="3425389" y="4878989"/>
              <a:ext cx="5363608" cy="1474891"/>
            </a:xfrm>
            <a:custGeom>
              <a:avLst/>
              <a:gdLst>
                <a:gd name="connsiteX0" fmla="*/ 5578778 w 5579009"/>
                <a:gd name="connsiteY0" fmla="*/ 766578 h 1534123"/>
                <a:gd name="connsiteX1" fmla="*/ 4812958 w 5579009"/>
                <a:gd name="connsiteY1" fmla="*/ 1533635 h 1534123"/>
                <a:gd name="connsiteX2" fmla="*/ 4812031 w 5579009"/>
                <a:gd name="connsiteY2" fmla="*/ 1533635 h 1534123"/>
                <a:gd name="connsiteX3" fmla="*/ 782207 w 5579009"/>
                <a:gd name="connsiteY3" fmla="*/ 1533635 h 1534123"/>
                <a:gd name="connsiteX4" fmla="*/ -73 w 5579009"/>
                <a:gd name="connsiteY4" fmla="*/ 782112 h 1534123"/>
                <a:gd name="connsiteX5" fmla="*/ 751420 w 5579009"/>
                <a:gd name="connsiteY5" fmla="*/ -169 h 1534123"/>
                <a:gd name="connsiteX6" fmla="*/ 782207 w 5579009"/>
                <a:gd name="connsiteY6" fmla="*/ -169 h 1534123"/>
                <a:gd name="connsiteX7" fmla="*/ 4812031 w 5579009"/>
                <a:gd name="connsiteY7" fmla="*/ -169 h 1534123"/>
                <a:gd name="connsiteX8" fmla="*/ 5578778 w 5579009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009" h="1534123">
                  <a:moveTo>
                    <a:pt x="5578778" y="766578"/>
                  </a:moveTo>
                  <a:cubicBezTo>
                    <a:pt x="5579118" y="1189880"/>
                    <a:pt x="5236259" y="1533295"/>
                    <a:pt x="4812958" y="1533635"/>
                  </a:cubicBezTo>
                  <a:cubicBezTo>
                    <a:pt x="4812649" y="1533635"/>
                    <a:pt x="4812340" y="1533635"/>
                    <a:pt x="4812031" y="1533635"/>
                  </a:cubicBezTo>
                  <a:lnTo>
                    <a:pt x="782207" y="1533635"/>
                  </a:lnTo>
                  <a:cubicBezTo>
                    <a:pt x="358658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4812031" y="-169"/>
                  </a:lnTo>
                  <a:cubicBezTo>
                    <a:pt x="5235487" y="-169"/>
                    <a:pt x="5578778" y="343123"/>
                    <a:pt x="5578778" y="766578"/>
                  </a:cubicBezTo>
                  <a:close/>
                </a:path>
              </a:pathLst>
            </a:custGeom>
            <a:solidFill>
              <a:schemeClr val="accent4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F742D2-9315-7734-6DB2-61399172AA33}"/>
                </a:ext>
              </a:extLst>
            </p:cNvPr>
            <p:cNvSpPr/>
            <p:nvPr/>
          </p:nvSpPr>
          <p:spPr>
            <a:xfrm>
              <a:off x="5126740" y="4878989"/>
              <a:ext cx="3461225" cy="1474891"/>
            </a:xfrm>
            <a:custGeom>
              <a:avLst/>
              <a:gdLst>
                <a:gd name="connsiteX0" fmla="*/ 3599996 w 3600227"/>
                <a:gd name="connsiteY0" fmla="*/ 766578 h 1534123"/>
                <a:gd name="connsiteX1" fmla="*/ 2834176 w 3600227"/>
                <a:gd name="connsiteY1" fmla="*/ 1533635 h 1534123"/>
                <a:gd name="connsiteX2" fmla="*/ 2833249 w 3600227"/>
                <a:gd name="connsiteY2" fmla="*/ 1533635 h 1534123"/>
                <a:gd name="connsiteX3" fmla="*/ 782207 w 3600227"/>
                <a:gd name="connsiteY3" fmla="*/ 1533635 h 1534123"/>
                <a:gd name="connsiteX4" fmla="*/ -73 w 3600227"/>
                <a:gd name="connsiteY4" fmla="*/ 782112 h 1534123"/>
                <a:gd name="connsiteX5" fmla="*/ 751420 w 3600227"/>
                <a:gd name="connsiteY5" fmla="*/ -169 h 1534123"/>
                <a:gd name="connsiteX6" fmla="*/ 782207 w 3600227"/>
                <a:gd name="connsiteY6" fmla="*/ -169 h 1534123"/>
                <a:gd name="connsiteX7" fmla="*/ 2833249 w 3600227"/>
                <a:gd name="connsiteY7" fmla="*/ -169 h 1534123"/>
                <a:gd name="connsiteX8" fmla="*/ 3599996 w 3600227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7" h="1534123">
                  <a:moveTo>
                    <a:pt x="3599996" y="766578"/>
                  </a:moveTo>
                  <a:cubicBezTo>
                    <a:pt x="3600336" y="1189880"/>
                    <a:pt x="3257476" y="1533295"/>
                    <a:pt x="2834176" y="1533635"/>
                  </a:cubicBezTo>
                  <a:cubicBezTo>
                    <a:pt x="2833867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6" y="343123"/>
                    <a:pt x="3599996" y="76657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6D28FC3-DAAE-ED90-47A2-45ACDAB1CB9D}"/>
                </a:ext>
              </a:extLst>
            </p:cNvPr>
            <p:cNvSpPr/>
            <p:nvPr/>
          </p:nvSpPr>
          <p:spPr>
            <a:xfrm>
              <a:off x="5341726" y="4878989"/>
              <a:ext cx="3461224" cy="1474891"/>
            </a:xfrm>
            <a:custGeom>
              <a:avLst/>
              <a:gdLst>
                <a:gd name="connsiteX0" fmla="*/ 3599995 w 3600226"/>
                <a:gd name="connsiteY0" fmla="*/ 766578 h 1534123"/>
                <a:gd name="connsiteX1" fmla="*/ 2834175 w 3600226"/>
                <a:gd name="connsiteY1" fmla="*/ 1533635 h 1534123"/>
                <a:gd name="connsiteX2" fmla="*/ 2833249 w 3600226"/>
                <a:gd name="connsiteY2" fmla="*/ 1533635 h 1534123"/>
                <a:gd name="connsiteX3" fmla="*/ 782207 w 3600226"/>
                <a:gd name="connsiteY3" fmla="*/ 1533635 h 1534123"/>
                <a:gd name="connsiteX4" fmla="*/ -73 w 3600226"/>
                <a:gd name="connsiteY4" fmla="*/ 782112 h 1534123"/>
                <a:gd name="connsiteX5" fmla="*/ 751420 w 3600226"/>
                <a:gd name="connsiteY5" fmla="*/ -169 h 1534123"/>
                <a:gd name="connsiteX6" fmla="*/ 782207 w 3600226"/>
                <a:gd name="connsiteY6" fmla="*/ -169 h 1534123"/>
                <a:gd name="connsiteX7" fmla="*/ 2833249 w 3600226"/>
                <a:gd name="connsiteY7" fmla="*/ -169 h 1534123"/>
                <a:gd name="connsiteX8" fmla="*/ 3599995 w 3600226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6" h="1534123">
                  <a:moveTo>
                    <a:pt x="3599995" y="766578"/>
                  </a:moveTo>
                  <a:cubicBezTo>
                    <a:pt x="3600336" y="1189880"/>
                    <a:pt x="3257476" y="1533295"/>
                    <a:pt x="2834175" y="1533635"/>
                  </a:cubicBezTo>
                  <a:cubicBezTo>
                    <a:pt x="2833866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4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5" y="343123"/>
                    <a:pt x="3599995" y="766578"/>
                  </a:cubicBezTo>
                  <a:close/>
                </a:path>
              </a:pathLst>
            </a:custGeom>
            <a:solidFill>
              <a:schemeClr val="bg1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BE01F3-581E-D3F7-954D-63931115F0D4}"/>
                </a:ext>
              </a:extLst>
            </p:cNvPr>
            <p:cNvSpPr/>
            <p:nvPr/>
          </p:nvSpPr>
          <p:spPr>
            <a:xfrm rot="18316345">
              <a:off x="3572681" y="4986380"/>
              <a:ext cx="1260106" cy="1260108"/>
            </a:xfrm>
            <a:custGeom>
              <a:avLst/>
              <a:gdLst>
                <a:gd name="connsiteX0" fmla="*/ 1310484 w 1310712"/>
                <a:gd name="connsiteY0" fmla="*/ 655025 h 1310713"/>
                <a:gd name="connsiteX1" fmla="*/ 655127 w 1310712"/>
                <a:gd name="connsiteY1" fmla="*/ 1310382 h 1310713"/>
                <a:gd name="connsiteX2" fmla="*/ -229 w 1310712"/>
                <a:gd name="connsiteY2" fmla="*/ 655025 h 1310713"/>
                <a:gd name="connsiteX3" fmla="*/ 655127 w 1310712"/>
                <a:gd name="connsiteY3" fmla="*/ -331 h 1310713"/>
                <a:gd name="connsiteX4" fmla="*/ 1310484 w 1310712"/>
                <a:gd name="connsiteY4" fmla="*/ 655025 h 13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12" h="1310713">
                  <a:moveTo>
                    <a:pt x="1310484" y="655025"/>
                  </a:moveTo>
                  <a:cubicBezTo>
                    <a:pt x="1310484" y="1016969"/>
                    <a:pt x="1017070" y="1310382"/>
                    <a:pt x="655127" y="1310382"/>
                  </a:cubicBezTo>
                  <a:cubicBezTo>
                    <a:pt x="293184" y="1310382"/>
                    <a:pt x="-229" y="1016969"/>
                    <a:pt x="-229" y="655025"/>
                  </a:cubicBezTo>
                  <a:cubicBezTo>
                    <a:pt x="-229" y="293082"/>
                    <a:pt x="293184" y="-331"/>
                    <a:pt x="655127" y="-331"/>
                  </a:cubicBezTo>
                  <a:cubicBezTo>
                    <a:pt x="1017070" y="-331"/>
                    <a:pt x="1310484" y="293082"/>
                    <a:pt x="1310484" y="655025"/>
                  </a:cubicBezTo>
                  <a:close/>
                </a:path>
              </a:pathLst>
            </a:custGeom>
            <a:solidFill>
              <a:schemeClr val="bg1"/>
            </a:solidFill>
            <a:ln w="30985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48EF3A-E0AF-B8EC-911D-38416FC5F1FC}"/>
                </a:ext>
              </a:extLst>
            </p:cNvPr>
            <p:cNvSpPr txBox="1"/>
            <p:nvPr/>
          </p:nvSpPr>
          <p:spPr>
            <a:xfrm>
              <a:off x="5755621" y="5239408"/>
              <a:ext cx="2790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Automatic Image Opening Post-Encryption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F7765B-3446-929B-D39E-8F7F6A60FD3D}"/>
              </a:ext>
            </a:extLst>
          </p:cNvPr>
          <p:cNvGrpSpPr/>
          <p:nvPr/>
        </p:nvGrpSpPr>
        <p:grpSpPr>
          <a:xfrm>
            <a:off x="6215044" y="3081085"/>
            <a:ext cx="5377561" cy="1474891"/>
            <a:chOff x="6215044" y="3131884"/>
            <a:chExt cx="5377561" cy="147489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31C3007-2A19-8567-480C-8A3D179C8776}"/>
                </a:ext>
              </a:extLst>
            </p:cNvPr>
            <p:cNvSpPr/>
            <p:nvPr/>
          </p:nvSpPr>
          <p:spPr>
            <a:xfrm>
              <a:off x="6215044" y="3131884"/>
              <a:ext cx="5363608" cy="1474891"/>
            </a:xfrm>
            <a:custGeom>
              <a:avLst/>
              <a:gdLst>
                <a:gd name="connsiteX0" fmla="*/ 5578778 w 5579009"/>
                <a:gd name="connsiteY0" fmla="*/ 766578 h 1534123"/>
                <a:gd name="connsiteX1" fmla="*/ 4812958 w 5579009"/>
                <a:gd name="connsiteY1" fmla="*/ 1533635 h 1534123"/>
                <a:gd name="connsiteX2" fmla="*/ 4812031 w 5579009"/>
                <a:gd name="connsiteY2" fmla="*/ 1533635 h 1534123"/>
                <a:gd name="connsiteX3" fmla="*/ 782207 w 5579009"/>
                <a:gd name="connsiteY3" fmla="*/ 1533635 h 1534123"/>
                <a:gd name="connsiteX4" fmla="*/ -73 w 5579009"/>
                <a:gd name="connsiteY4" fmla="*/ 782112 h 1534123"/>
                <a:gd name="connsiteX5" fmla="*/ 751420 w 5579009"/>
                <a:gd name="connsiteY5" fmla="*/ -169 h 1534123"/>
                <a:gd name="connsiteX6" fmla="*/ 782207 w 5579009"/>
                <a:gd name="connsiteY6" fmla="*/ -169 h 1534123"/>
                <a:gd name="connsiteX7" fmla="*/ 4812031 w 5579009"/>
                <a:gd name="connsiteY7" fmla="*/ -169 h 1534123"/>
                <a:gd name="connsiteX8" fmla="*/ 5578778 w 5579009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79009" h="1534123">
                  <a:moveTo>
                    <a:pt x="5578778" y="766578"/>
                  </a:moveTo>
                  <a:cubicBezTo>
                    <a:pt x="5579118" y="1189880"/>
                    <a:pt x="5236259" y="1533295"/>
                    <a:pt x="4812958" y="1533635"/>
                  </a:cubicBezTo>
                  <a:cubicBezTo>
                    <a:pt x="4812649" y="1533635"/>
                    <a:pt x="4812340" y="1533635"/>
                    <a:pt x="4812031" y="1533635"/>
                  </a:cubicBezTo>
                  <a:lnTo>
                    <a:pt x="782207" y="1533635"/>
                  </a:lnTo>
                  <a:cubicBezTo>
                    <a:pt x="358658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4812031" y="-169"/>
                  </a:lnTo>
                  <a:cubicBezTo>
                    <a:pt x="5235487" y="-169"/>
                    <a:pt x="5578778" y="343123"/>
                    <a:pt x="5578778" y="766578"/>
                  </a:cubicBezTo>
                  <a:close/>
                </a:path>
              </a:pathLst>
            </a:custGeom>
            <a:solidFill>
              <a:schemeClr val="accent3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EB0EC6-F2F7-F9CF-98B2-EF2D9AAE41B2}"/>
                </a:ext>
              </a:extLst>
            </p:cNvPr>
            <p:cNvSpPr/>
            <p:nvPr/>
          </p:nvSpPr>
          <p:spPr>
            <a:xfrm>
              <a:off x="7916395" y="3131884"/>
              <a:ext cx="3461225" cy="1474891"/>
            </a:xfrm>
            <a:custGeom>
              <a:avLst/>
              <a:gdLst>
                <a:gd name="connsiteX0" fmla="*/ 3599996 w 3600227"/>
                <a:gd name="connsiteY0" fmla="*/ 766578 h 1534123"/>
                <a:gd name="connsiteX1" fmla="*/ 2834176 w 3600227"/>
                <a:gd name="connsiteY1" fmla="*/ 1533635 h 1534123"/>
                <a:gd name="connsiteX2" fmla="*/ 2833249 w 3600227"/>
                <a:gd name="connsiteY2" fmla="*/ 1533635 h 1534123"/>
                <a:gd name="connsiteX3" fmla="*/ 782207 w 3600227"/>
                <a:gd name="connsiteY3" fmla="*/ 1533635 h 1534123"/>
                <a:gd name="connsiteX4" fmla="*/ -73 w 3600227"/>
                <a:gd name="connsiteY4" fmla="*/ 782112 h 1534123"/>
                <a:gd name="connsiteX5" fmla="*/ 751420 w 3600227"/>
                <a:gd name="connsiteY5" fmla="*/ -169 h 1534123"/>
                <a:gd name="connsiteX6" fmla="*/ 782207 w 3600227"/>
                <a:gd name="connsiteY6" fmla="*/ -169 h 1534123"/>
                <a:gd name="connsiteX7" fmla="*/ 2833249 w 3600227"/>
                <a:gd name="connsiteY7" fmla="*/ -169 h 1534123"/>
                <a:gd name="connsiteX8" fmla="*/ 3599996 w 3600227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7" h="1534123">
                  <a:moveTo>
                    <a:pt x="3599996" y="766578"/>
                  </a:moveTo>
                  <a:cubicBezTo>
                    <a:pt x="3600336" y="1189880"/>
                    <a:pt x="3257476" y="1533295"/>
                    <a:pt x="2834176" y="1533635"/>
                  </a:cubicBezTo>
                  <a:cubicBezTo>
                    <a:pt x="2833867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5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6" y="343123"/>
                    <a:pt x="3599996" y="76657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C8294D6-B500-CAAE-82AA-A6ED3A3B92C4}"/>
                </a:ext>
              </a:extLst>
            </p:cNvPr>
            <p:cNvSpPr/>
            <p:nvPr/>
          </p:nvSpPr>
          <p:spPr>
            <a:xfrm>
              <a:off x="8131381" y="3131884"/>
              <a:ext cx="3461224" cy="1474891"/>
            </a:xfrm>
            <a:custGeom>
              <a:avLst/>
              <a:gdLst>
                <a:gd name="connsiteX0" fmla="*/ 3599995 w 3600226"/>
                <a:gd name="connsiteY0" fmla="*/ 766578 h 1534123"/>
                <a:gd name="connsiteX1" fmla="*/ 2834175 w 3600226"/>
                <a:gd name="connsiteY1" fmla="*/ 1533635 h 1534123"/>
                <a:gd name="connsiteX2" fmla="*/ 2833249 w 3600226"/>
                <a:gd name="connsiteY2" fmla="*/ 1533635 h 1534123"/>
                <a:gd name="connsiteX3" fmla="*/ 782207 w 3600226"/>
                <a:gd name="connsiteY3" fmla="*/ 1533635 h 1534123"/>
                <a:gd name="connsiteX4" fmla="*/ -73 w 3600226"/>
                <a:gd name="connsiteY4" fmla="*/ 782112 h 1534123"/>
                <a:gd name="connsiteX5" fmla="*/ 751420 w 3600226"/>
                <a:gd name="connsiteY5" fmla="*/ -169 h 1534123"/>
                <a:gd name="connsiteX6" fmla="*/ 782207 w 3600226"/>
                <a:gd name="connsiteY6" fmla="*/ -169 h 1534123"/>
                <a:gd name="connsiteX7" fmla="*/ 2833249 w 3600226"/>
                <a:gd name="connsiteY7" fmla="*/ -169 h 1534123"/>
                <a:gd name="connsiteX8" fmla="*/ 3599995 w 3600226"/>
                <a:gd name="connsiteY8" fmla="*/ 766578 h 153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226" h="1534123">
                  <a:moveTo>
                    <a:pt x="3599995" y="766578"/>
                  </a:moveTo>
                  <a:cubicBezTo>
                    <a:pt x="3600336" y="1189880"/>
                    <a:pt x="3257476" y="1533295"/>
                    <a:pt x="2834175" y="1533635"/>
                  </a:cubicBezTo>
                  <a:cubicBezTo>
                    <a:pt x="2833866" y="1533635"/>
                    <a:pt x="2833558" y="1533635"/>
                    <a:pt x="2833249" y="1533635"/>
                  </a:cubicBezTo>
                  <a:lnTo>
                    <a:pt x="782207" y="1533635"/>
                  </a:lnTo>
                  <a:cubicBezTo>
                    <a:pt x="358659" y="1542127"/>
                    <a:pt x="8419" y="1205660"/>
                    <a:pt x="-73" y="782112"/>
                  </a:cubicBezTo>
                  <a:cubicBezTo>
                    <a:pt x="-8596" y="358563"/>
                    <a:pt x="327871" y="8323"/>
                    <a:pt x="751420" y="-169"/>
                  </a:cubicBezTo>
                  <a:cubicBezTo>
                    <a:pt x="761672" y="-384"/>
                    <a:pt x="771954" y="-384"/>
                    <a:pt x="782207" y="-169"/>
                  </a:cubicBezTo>
                  <a:lnTo>
                    <a:pt x="2833249" y="-169"/>
                  </a:lnTo>
                  <a:cubicBezTo>
                    <a:pt x="3256705" y="-169"/>
                    <a:pt x="3599995" y="343123"/>
                    <a:pt x="3599995" y="766578"/>
                  </a:cubicBezTo>
                  <a:close/>
                </a:path>
              </a:pathLst>
            </a:custGeom>
            <a:solidFill>
              <a:schemeClr val="bg1"/>
            </a:solidFill>
            <a:ln w="30850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BCDF828-A303-EFE7-072D-6D83AD4C203E}"/>
                </a:ext>
              </a:extLst>
            </p:cNvPr>
            <p:cNvSpPr/>
            <p:nvPr/>
          </p:nvSpPr>
          <p:spPr>
            <a:xfrm rot="18316345">
              <a:off x="6362336" y="3239275"/>
              <a:ext cx="1260106" cy="1260108"/>
            </a:xfrm>
            <a:custGeom>
              <a:avLst/>
              <a:gdLst>
                <a:gd name="connsiteX0" fmla="*/ 1310484 w 1310712"/>
                <a:gd name="connsiteY0" fmla="*/ 655025 h 1310713"/>
                <a:gd name="connsiteX1" fmla="*/ 655127 w 1310712"/>
                <a:gd name="connsiteY1" fmla="*/ 1310382 h 1310713"/>
                <a:gd name="connsiteX2" fmla="*/ -229 w 1310712"/>
                <a:gd name="connsiteY2" fmla="*/ 655025 h 1310713"/>
                <a:gd name="connsiteX3" fmla="*/ 655127 w 1310712"/>
                <a:gd name="connsiteY3" fmla="*/ -331 h 1310713"/>
                <a:gd name="connsiteX4" fmla="*/ 1310484 w 1310712"/>
                <a:gd name="connsiteY4" fmla="*/ 655025 h 13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712" h="1310713">
                  <a:moveTo>
                    <a:pt x="1310484" y="655025"/>
                  </a:moveTo>
                  <a:cubicBezTo>
                    <a:pt x="1310484" y="1016969"/>
                    <a:pt x="1017070" y="1310382"/>
                    <a:pt x="655127" y="1310382"/>
                  </a:cubicBezTo>
                  <a:cubicBezTo>
                    <a:pt x="293184" y="1310382"/>
                    <a:pt x="-229" y="1016969"/>
                    <a:pt x="-229" y="655025"/>
                  </a:cubicBezTo>
                  <a:cubicBezTo>
                    <a:pt x="-229" y="293082"/>
                    <a:pt x="293184" y="-331"/>
                    <a:pt x="655127" y="-331"/>
                  </a:cubicBezTo>
                  <a:cubicBezTo>
                    <a:pt x="1017070" y="-331"/>
                    <a:pt x="1310484" y="293082"/>
                    <a:pt x="1310484" y="655025"/>
                  </a:cubicBezTo>
                  <a:close/>
                </a:path>
              </a:pathLst>
            </a:custGeom>
            <a:solidFill>
              <a:schemeClr val="bg1"/>
            </a:solidFill>
            <a:ln w="30985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0BB759-75F4-DDCC-D6C0-5A1AD9272A89}"/>
                </a:ext>
              </a:extLst>
            </p:cNvPr>
            <p:cNvSpPr txBox="1"/>
            <p:nvPr/>
          </p:nvSpPr>
          <p:spPr>
            <a:xfrm>
              <a:off x="8602502" y="3492303"/>
              <a:ext cx="25675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Minimal External Dependencies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1C00D0F-2A31-64C7-1FB6-BF9AEAF2285E}"/>
              </a:ext>
            </a:extLst>
          </p:cNvPr>
          <p:cNvSpPr txBox="1"/>
          <p:nvPr/>
        </p:nvSpPr>
        <p:spPr>
          <a:xfrm>
            <a:off x="8538459" y="1600122"/>
            <a:ext cx="2567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Pixel Modification for Encoding</a:t>
            </a:r>
          </a:p>
        </p:txBody>
      </p:sp>
      <p:pic>
        <p:nvPicPr>
          <p:cNvPr id="43" name="Graphic 42" descr="Image">
            <a:extLst>
              <a:ext uri="{FF2B5EF4-FFF2-40B4-BE49-F238E27FC236}">
                <a16:creationId xmlns:a16="http://schemas.microsoft.com/office/drawing/2014/main" id="{E673C79A-A081-F3B2-8661-DF1E5315F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1570" y="5066819"/>
            <a:ext cx="914400" cy="914400"/>
          </a:xfrm>
          <a:prstGeom prst="rect">
            <a:avLst/>
          </a:prstGeom>
        </p:spPr>
      </p:pic>
      <p:pic>
        <p:nvPicPr>
          <p:cNvPr id="45" name="Graphic 44" descr="Playbook">
            <a:extLst>
              <a:ext uri="{FF2B5EF4-FFF2-40B4-BE49-F238E27FC236}">
                <a16:creationId xmlns:a16="http://schemas.microsoft.com/office/drawing/2014/main" id="{17B07B8D-F771-B675-9CD4-FDF5DF08B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5986" y="33613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1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FE67-7685-80B2-269A-06DE161AC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8308-558C-2193-246E-F4A24FD2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F763E0-8B7E-4AE2-21AD-F3A426891BED}"/>
              </a:ext>
            </a:extLst>
          </p:cNvPr>
          <p:cNvGrpSpPr/>
          <p:nvPr/>
        </p:nvGrpSpPr>
        <p:grpSpPr>
          <a:xfrm>
            <a:off x="3924537" y="1752631"/>
            <a:ext cx="4017765" cy="4017757"/>
            <a:chOff x="530086" y="998256"/>
            <a:chExt cx="4861495" cy="48614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51CF41E-731A-7DA5-70E4-F2D37821C210}"/>
                </a:ext>
              </a:extLst>
            </p:cNvPr>
            <p:cNvGrpSpPr/>
            <p:nvPr/>
          </p:nvGrpSpPr>
          <p:grpSpPr>
            <a:xfrm>
              <a:off x="530086" y="998256"/>
              <a:ext cx="4861495" cy="4861486"/>
              <a:chOff x="9761514" y="3960035"/>
              <a:chExt cx="1109621" cy="110962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889B02B-DF81-F8B8-8E94-9600BF5C2DE3}"/>
                  </a:ext>
                </a:extLst>
              </p:cNvPr>
              <p:cNvSpPr/>
              <p:nvPr/>
            </p:nvSpPr>
            <p:spPr>
              <a:xfrm>
                <a:off x="9761514" y="3960035"/>
                <a:ext cx="1109621" cy="11096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B4AAD5-1E41-14B2-6381-74DFC4EFB27E}"/>
                  </a:ext>
                </a:extLst>
              </p:cNvPr>
              <p:cNvSpPr/>
              <p:nvPr/>
            </p:nvSpPr>
            <p:spPr>
              <a:xfrm>
                <a:off x="9821781" y="4020303"/>
                <a:ext cx="989086" cy="989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pic>
          <p:nvPicPr>
            <p:cNvPr id="8" name="Picture 2" descr="End User Computing (EUC) -">
              <a:extLst>
                <a:ext uri="{FF2B5EF4-FFF2-40B4-BE49-F238E27FC236}">
                  <a16:creationId xmlns:a16="http://schemas.microsoft.com/office/drawing/2014/main" id="{4B3533EF-D177-1EE5-EC07-64AB49EDD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271" y="1595437"/>
              <a:ext cx="3667125" cy="3667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6FE4956-09D5-CB05-46AF-D8012D40A023}"/>
              </a:ext>
            </a:extLst>
          </p:cNvPr>
          <p:cNvSpPr txBox="1"/>
          <p:nvPr/>
        </p:nvSpPr>
        <p:spPr>
          <a:xfrm>
            <a:off x="9014492" y="1330766"/>
            <a:ext cx="257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Digital Forensics Experts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7456E-8EF1-9CE1-9EAE-E048105C22BB}"/>
              </a:ext>
            </a:extLst>
          </p:cNvPr>
          <p:cNvSpPr txBox="1"/>
          <p:nvPr/>
        </p:nvSpPr>
        <p:spPr>
          <a:xfrm>
            <a:off x="9014491" y="3490493"/>
            <a:ext cx="25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Privacy-Conscious Individuals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22650F-442F-7338-7C59-3BD32956502F}"/>
              </a:ext>
            </a:extLst>
          </p:cNvPr>
          <p:cNvSpPr txBox="1"/>
          <p:nvPr/>
        </p:nvSpPr>
        <p:spPr>
          <a:xfrm>
            <a:off x="9014492" y="5508988"/>
            <a:ext cx="257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Developers &amp; Engineers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A949-FBDB-B957-E592-2604B266436D}"/>
              </a:ext>
            </a:extLst>
          </p:cNvPr>
          <p:cNvSpPr txBox="1"/>
          <p:nvPr/>
        </p:nvSpPr>
        <p:spPr>
          <a:xfrm>
            <a:off x="598204" y="1330766"/>
            <a:ext cx="25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Cybersecurity Enthusiasts &amp; Researchers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DF603-BDB7-DC58-B792-90456DA76895}"/>
              </a:ext>
            </a:extLst>
          </p:cNvPr>
          <p:cNvSpPr txBox="1"/>
          <p:nvPr/>
        </p:nvSpPr>
        <p:spPr>
          <a:xfrm>
            <a:off x="598204" y="3419877"/>
            <a:ext cx="257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Military &amp; Intelligence Agencies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41096-11B8-7033-F4D5-5FAB091D3B88}"/>
              </a:ext>
            </a:extLst>
          </p:cNvPr>
          <p:cNvSpPr txBox="1"/>
          <p:nvPr/>
        </p:nvSpPr>
        <p:spPr>
          <a:xfrm>
            <a:off x="598204" y="5508988"/>
            <a:ext cx="257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219170">
              <a:spcBef>
                <a:spcPct val="20000"/>
              </a:spcBef>
              <a:defRPr/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Journalists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7D3A1E-F215-0E13-C25B-3951AC565FF7}"/>
              </a:ext>
            </a:extLst>
          </p:cNvPr>
          <p:cNvCxnSpPr>
            <a:stCxn id="9" idx="6"/>
            <a:endCxn id="11" idx="1"/>
          </p:cNvCxnSpPr>
          <p:nvPr/>
        </p:nvCxnSpPr>
        <p:spPr>
          <a:xfrm flipV="1">
            <a:off x="7942302" y="1484655"/>
            <a:ext cx="1072190" cy="22768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AA41621-B1D9-43BE-DF19-27EB57CC75EC}"/>
              </a:ext>
            </a:extLst>
          </p:cNvPr>
          <p:cNvCxnSpPr>
            <a:stCxn id="9" idx="6"/>
            <a:endCxn id="13" idx="1"/>
          </p:cNvCxnSpPr>
          <p:nvPr/>
        </p:nvCxnSpPr>
        <p:spPr>
          <a:xfrm>
            <a:off x="7942302" y="3761510"/>
            <a:ext cx="1072190" cy="19013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398C7C-1423-2042-4DF8-16BAE45BF236}"/>
              </a:ext>
            </a:extLst>
          </p:cNvPr>
          <p:cNvCxnSpPr>
            <a:stCxn id="9" idx="6"/>
            <a:endCxn id="12" idx="1"/>
          </p:cNvCxnSpPr>
          <p:nvPr/>
        </p:nvCxnSpPr>
        <p:spPr>
          <a:xfrm flipV="1">
            <a:off x="7942302" y="3752103"/>
            <a:ext cx="1072189" cy="9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6E03937-B425-A99F-FE2D-E98B7C44EE34}"/>
              </a:ext>
            </a:extLst>
          </p:cNvPr>
          <p:cNvCxnSpPr>
            <a:stCxn id="9" idx="2"/>
            <a:endCxn id="14" idx="3"/>
          </p:cNvCxnSpPr>
          <p:nvPr/>
        </p:nvCxnSpPr>
        <p:spPr>
          <a:xfrm rot="10800000">
            <a:off x="3177509" y="1592376"/>
            <a:ext cx="747028" cy="21691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71543D-3BF4-1F5B-4B12-56BA84DDB3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79318" y="3775360"/>
            <a:ext cx="965245" cy="19013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08FA67-3BC5-908D-043B-59DC17D20CDD}"/>
              </a:ext>
            </a:extLst>
          </p:cNvPr>
          <p:cNvCxnSpPr>
            <a:cxnSpLocks/>
          </p:cNvCxnSpPr>
          <p:nvPr/>
        </p:nvCxnSpPr>
        <p:spPr>
          <a:xfrm flipH="1" flipV="1">
            <a:off x="3177509" y="3775364"/>
            <a:ext cx="965245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52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93859"/>
            <a:ext cx="11610807" cy="5185860"/>
          </a:xfrm>
        </p:spPr>
        <p:txBody>
          <a:bodyPr/>
          <a:lstStyle/>
          <a:p>
            <a:r>
              <a:rPr lang="en-IN" dirty="0"/>
              <a:t>Code, secure message and password, encrypted image and retrieved </a:t>
            </a:r>
            <a:r>
              <a:rPr lang="en-IN" dirty="0" err="1"/>
              <a:t>decryped</a:t>
            </a:r>
            <a:r>
              <a:rPr lang="en-IN" dirty="0"/>
              <a:t> message in the below 4 screenshots</a:t>
            </a:r>
          </a:p>
          <a:p>
            <a:pPr marL="0" indent="0">
              <a:buNone/>
            </a:pPr>
            <a:r>
              <a:rPr lang="en-IN" dirty="0"/>
              <a:t>1.                                                                                             2.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3.                                                                                             4.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FE221-C0C6-7949-8D12-10FE6BE1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01" y="1655890"/>
            <a:ext cx="4992915" cy="2511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F9706-C7A1-8DC7-A86C-1577AF03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70" y="1655891"/>
            <a:ext cx="4800790" cy="2511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0A238-3B28-410E-E8F6-A4A90D531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70" y="4237136"/>
            <a:ext cx="4833852" cy="2511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0F8E6D-70EC-3944-4196-132DBB75E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101" y="4267332"/>
            <a:ext cx="4992915" cy="24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grpSp>
        <p:nvGrpSpPr>
          <p:cNvPr id="31" name="Google Shape;2038;p39">
            <a:extLst>
              <a:ext uri="{FF2B5EF4-FFF2-40B4-BE49-F238E27FC236}">
                <a16:creationId xmlns:a16="http://schemas.microsoft.com/office/drawing/2014/main" id="{2757F2E3-67EA-5CBA-FE0E-FF0C11CDD20B}"/>
              </a:ext>
            </a:extLst>
          </p:cNvPr>
          <p:cNvGrpSpPr/>
          <p:nvPr/>
        </p:nvGrpSpPr>
        <p:grpSpPr>
          <a:xfrm>
            <a:off x="581192" y="1939613"/>
            <a:ext cx="4137833" cy="3474215"/>
            <a:chOff x="2673803" y="1298184"/>
            <a:chExt cx="3795679" cy="3020777"/>
          </a:xfrm>
        </p:grpSpPr>
        <p:grpSp>
          <p:nvGrpSpPr>
            <p:cNvPr id="32" name="Google Shape;2039;p39">
              <a:extLst>
                <a:ext uri="{FF2B5EF4-FFF2-40B4-BE49-F238E27FC236}">
                  <a16:creationId xmlns:a16="http://schemas.microsoft.com/office/drawing/2014/main" id="{2C03F0FD-E758-CB8A-AE80-D84487680905}"/>
                </a:ext>
              </a:extLst>
            </p:cNvPr>
            <p:cNvGrpSpPr/>
            <p:nvPr/>
          </p:nvGrpSpPr>
          <p:grpSpPr>
            <a:xfrm>
              <a:off x="2673803" y="1298184"/>
              <a:ext cx="3795679" cy="3020777"/>
              <a:chOff x="2332124" y="1047149"/>
              <a:chExt cx="4716301" cy="3753451"/>
            </a:xfrm>
          </p:grpSpPr>
          <p:sp>
            <p:nvSpPr>
              <p:cNvPr id="35" name="Google Shape;2040;p39">
                <a:extLst>
                  <a:ext uri="{FF2B5EF4-FFF2-40B4-BE49-F238E27FC236}">
                    <a16:creationId xmlns:a16="http://schemas.microsoft.com/office/drawing/2014/main" id="{204A2010-329C-2D5F-EFB8-82C17C0428E9}"/>
                  </a:ext>
                </a:extLst>
              </p:cNvPr>
              <p:cNvSpPr/>
              <p:nvPr/>
            </p:nvSpPr>
            <p:spPr>
              <a:xfrm>
                <a:off x="2886075" y="4572000"/>
                <a:ext cx="971700" cy="2286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041;p39">
                <a:extLst>
                  <a:ext uri="{FF2B5EF4-FFF2-40B4-BE49-F238E27FC236}">
                    <a16:creationId xmlns:a16="http://schemas.microsoft.com/office/drawing/2014/main" id="{25DBB323-535F-D95C-2F66-9DC56F8B94B8}"/>
                  </a:ext>
                </a:extLst>
              </p:cNvPr>
              <p:cNvSpPr/>
              <p:nvPr/>
            </p:nvSpPr>
            <p:spPr>
              <a:xfrm>
                <a:off x="5534025" y="4572000"/>
                <a:ext cx="1514400" cy="2286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" name="Google Shape;2042;p39">
                <a:extLst>
                  <a:ext uri="{FF2B5EF4-FFF2-40B4-BE49-F238E27FC236}">
                    <a16:creationId xmlns:a16="http://schemas.microsoft.com/office/drawing/2014/main" id="{14980D13-04E7-0770-975C-287C1D40B51A}"/>
                  </a:ext>
                </a:extLst>
              </p:cNvPr>
              <p:cNvGrpSpPr/>
              <p:nvPr/>
            </p:nvGrpSpPr>
            <p:grpSpPr>
              <a:xfrm>
                <a:off x="2332124" y="1047149"/>
                <a:ext cx="4479761" cy="3684937"/>
                <a:chOff x="625625" y="238125"/>
                <a:chExt cx="6368725" cy="5238750"/>
              </a:xfrm>
            </p:grpSpPr>
            <p:sp>
              <p:nvSpPr>
                <p:cNvPr id="38" name="Google Shape;2043;p39">
                  <a:extLst>
                    <a:ext uri="{FF2B5EF4-FFF2-40B4-BE49-F238E27FC236}">
                      <a16:creationId xmlns:a16="http://schemas.microsoft.com/office/drawing/2014/main" id="{4AEFBE57-8FBF-2084-3C22-BA4A67ECB879}"/>
                    </a:ext>
                  </a:extLst>
                </p:cNvPr>
                <p:cNvSpPr/>
                <p:nvPr/>
              </p:nvSpPr>
              <p:spPr>
                <a:xfrm>
                  <a:off x="2638025" y="4896875"/>
                  <a:ext cx="2757000" cy="1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80" h="4888" extrusionOk="0">
                      <a:moveTo>
                        <a:pt x="1" y="1"/>
                      </a:moveTo>
                      <a:lnTo>
                        <a:pt x="277" y="535"/>
                      </a:lnTo>
                      <a:lnTo>
                        <a:pt x="572" y="1033"/>
                      </a:lnTo>
                      <a:lnTo>
                        <a:pt x="904" y="1513"/>
                      </a:lnTo>
                      <a:lnTo>
                        <a:pt x="1255" y="1974"/>
                      </a:lnTo>
                      <a:lnTo>
                        <a:pt x="1660" y="2417"/>
                      </a:lnTo>
                      <a:lnTo>
                        <a:pt x="2084" y="2804"/>
                      </a:lnTo>
                      <a:lnTo>
                        <a:pt x="2527" y="3191"/>
                      </a:lnTo>
                      <a:lnTo>
                        <a:pt x="3006" y="3523"/>
                      </a:lnTo>
                      <a:lnTo>
                        <a:pt x="3504" y="3837"/>
                      </a:lnTo>
                      <a:lnTo>
                        <a:pt x="4039" y="4095"/>
                      </a:lnTo>
                      <a:lnTo>
                        <a:pt x="4574" y="4334"/>
                      </a:lnTo>
                      <a:lnTo>
                        <a:pt x="5146" y="4519"/>
                      </a:lnTo>
                      <a:lnTo>
                        <a:pt x="5422" y="4611"/>
                      </a:lnTo>
                      <a:lnTo>
                        <a:pt x="5717" y="4685"/>
                      </a:lnTo>
                      <a:lnTo>
                        <a:pt x="6012" y="4740"/>
                      </a:lnTo>
                      <a:lnTo>
                        <a:pt x="6326" y="4795"/>
                      </a:lnTo>
                      <a:lnTo>
                        <a:pt x="6621" y="4832"/>
                      </a:lnTo>
                      <a:lnTo>
                        <a:pt x="6935" y="4869"/>
                      </a:lnTo>
                      <a:lnTo>
                        <a:pt x="7248" y="4888"/>
                      </a:lnTo>
                      <a:lnTo>
                        <a:pt x="103051" y="4888"/>
                      </a:lnTo>
                      <a:lnTo>
                        <a:pt x="103364" y="4869"/>
                      </a:lnTo>
                      <a:lnTo>
                        <a:pt x="103659" y="4832"/>
                      </a:lnTo>
                      <a:lnTo>
                        <a:pt x="103973" y="4795"/>
                      </a:lnTo>
                      <a:lnTo>
                        <a:pt x="104268" y="4740"/>
                      </a:lnTo>
                      <a:lnTo>
                        <a:pt x="104563" y="4685"/>
                      </a:lnTo>
                      <a:lnTo>
                        <a:pt x="104858" y="4611"/>
                      </a:lnTo>
                      <a:lnTo>
                        <a:pt x="105153" y="4519"/>
                      </a:lnTo>
                      <a:lnTo>
                        <a:pt x="105706" y="4334"/>
                      </a:lnTo>
                      <a:lnTo>
                        <a:pt x="106260" y="4095"/>
                      </a:lnTo>
                      <a:lnTo>
                        <a:pt x="106776" y="3837"/>
                      </a:lnTo>
                      <a:lnTo>
                        <a:pt x="107274" y="3523"/>
                      </a:lnTo>
                      <a:lnTo>
                        <a:pt x="107753" y="3191"/>
                      </a:lnTo>
                      <a:lnTo>
                        <a:pt x="108214" y="2804"/>
                      </a:lnTo>
                      <a:lnTo>
                        <a:pt x="108639" y="2417"/>
                      </a:lnTo>
                      <a:lnTo>
                        <a:pt x="109026" y="1974"/>
                      </a:lnTo>
                      <a:lnTo>
                        <a:pt x="109395" y="1513"/>
                      </a:lnTo>
                      <a:lnTo>
                        <a:pt x="109727" y="1033"/>
                      </a:lnTo>
                      <a:lnTo>
                        <a:pt x="110022" y="535"/>
                      </a:lnTo>
                      <a:lnTo>
                        <a:pt x="110280" y="1"/>
                      </a:ln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044;p39">
                  <a:extLst>
                    <a:ext uri="{FF2B5EF4-FFF2-40B4-BE49-F238E27FC236}">
                      <a16:creationId xmlns:a16="http://schemas.microsoft.com/office/drawing/2014/main" id="{FBCC69F5-134B-AAC0-F263-DDBA72D34FB1}"/>
                    </a:ext>
                  </a:extLst>
                </p:cNvPr>
                <p:cNvSpPr/>
                <p:nvPr/>
              </p:nvSpPr>
              <p:spPr>
                <a:xfrm>
                  <a:off x="2620050" y="238125"/>
                  <a:ext cx="2793425" cy="46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37" h="186351" extrusionOk="0">
                      <a:moveTo>
                        <a:pt x="8281" y="0"/>
                      </a:moveTo>
                      <a:lnTo>
                        <a:pt x="7838" y="18"/>
                      </a:lnTo>
                      <a:lnTo>
                        <a:pt x="7432" y="37"/>
                      </a:lnTo>
                      <a:lnTo>
                        <a:pt x="7008" y="92"/>
                      </a:lnTo>
                      <a:lnTo>
                        <a:pt x="6602" y="166"/>
                      </a:lnTo>
                      <a:lnTo>
                        <a:pt x="6197" y="258"/>
                      </a:lnTo>
                      <a:lnTo>
                        <a:pt x="5809" y="369"/>
                      </a:lnTo>
                      <a:lnTo>
                        <a:pt x="5422" y="498"/>
                      </a:lnTo>
                      <a:lnTo>
                        <a:pt x="5053" y="645"/>
                      </a:lnTo>
                      <a:lnTo>
                        <a:pt x="4684" y="811"/>
                      </a:lnTo>
                      <a:lnTo>
                        <a:pt x="4334" y="996"/>
                      </a:lnTo>
                      <a:lnTo>
                        <a:pt x="3984" y="1199"/>
                      </a:lnTo>
                      <a:lnTo>
                        <a:pt x="3652" y="1420"/>
                      </a:lnTo>
                      <a:lnTo>
                        <a:pt x="3320" y="1641"/>
                      </a:lnTo>
                      <a:lnTo>
                        <a:pt x="3006" y="1899"/>
                      </a:lnTo>
                      <a:lnTo>
                        <a:pt x="2711" y="2158"/>
                      </a:lnTo>
                      <a:lnTo>
                        <a:pt x="2416" y="2434"/>
                      </a:lnTo>
                      <a:lnTo>
                        <a:pt x="2140" y="2711"/>
                      </a:lnTo>
                      <a:lnTo>
                        <a:pt x="1881" y="3006"/>
                      </a:lnTo>
                      <a:lnTo>
                        <a:pt x="1642" y="3319"/>
                      </a:lnTo>
                      <a:lnTo>
                        <a:pt x="1402" y="3651"/>
                      </a:lnTo>
                      <a:lnTo>
                        <a:pt x="1199" y="3983"/>
                      </a:lnTo>
                      <a:lnTo>
                        <a:pt x="996" y="4334"/>
                      </a:lnTo>
                      <a:lnTo>
                        <a:pt x="812" y="4684"/>
                      </a:lnTo>
                      <a:lnTo>
                        <a:pt x="646" y="5053"/>
                      </a:lnTo>
                      <a:lnTo>
                        <a:pt x="498" y="5440"/>
                      </a:lnTo>
                      <a:lnTo>
                        <a:pt x="369" y="5827"/>
                      </a:lnTo>
                      <a:lnTo>
                        <a:pt x="259" y="6215"/>
                      </a:lnTo>
                      <a:lnTo>
                        <a:pt x="166" y="6620"/>
                      </a:lnTo>
                      <a:lnTo>
                        <a:pt x="93" y="7026"/>
                      </a:lnTo>
                      <a:lnTo>
                        <a:pt x="37" y="7432"/>
                      </a:lnTo>
                      <a:lnTo>
                        <a:pt x="0" y="7856"/>
                      </a:lnTo>
                      <a:lnTo>
                        <a:pt x="0" y="8280"/>
                      </a:lnTo>
                      <a:lnTo>
                        <a:pt x="0" y="182957"/>
                      </a:lnTo>
                      <a:lnTo>
                        <a:pt x="0" y="183400"/>
                      </a:lnTo>
                      <a:lnTo>
                        <a:pt x="37" y="183843"/>
                      </a:lnTo>
                      <a:lnTo>
                        <a:pt x="93" y="184285"/>
                      </a:lnTo>
                      <a:lnTo>
                        <a:pt x="185" y="184728"/>
                      </a:lnTo>
                      <a:lnTo>
                        <a:pt x="295" y="185134"/>
                      </a:lnTo>
                      <a:lnTo>
                        <a:pt x="406" y="185558"/>
                      </a:lnTo>
                      <a:lnTo>
                        <a:pt x="554" y="185963"/>
                      </a:lnTo>
                      <a:lnTo>
                        <a:pt x="720" y="186351"/>
                      </a:lnTo>
                      <a:lnTo>
                        <a:pt x="110999" y="186351"/>
                      </a:lnTo>
                      <a:lnTo>
                        <a:pt x="111165" y="185963"/>
                      </a:lnTo>
                      <a:lnTo>
                        <a:pt x="111312" y="185558"/>
                      </a:lnTo>
                      <a:lnTo>
                        <a:pt x="111442" y="185134"/>
                      </a:lnTo>
                      <a:lnTo>
                        <a:pt x="111534" y="184728"/>
                      </a:lnTo>
                      <a:lnTo>
                        <a:pt x="111626" y="184285"/>
                      </a:lnTo>
                      <a:lnTo>
                        <a:pt x="111681" y="183843"/>
                      </a:lnTo>
                      <a:lnTo>
                        <a:pt x="111718" y="183400"/>
                      </a:lnTo>
                      <a:lnTo>
                        <a:pt x="111737" y="182957"/>
                      </a:lnTo>
                      <a:lnTo>
                        <a:pt x="111737" y="8280"/>
                      </a:lnTo>
                      <a:lnTo>
                        <a:pt x="111718" y="7856"/>
                      </a:lnTo>
                      <a:lnTo>
                        <a:pt x="111700" y="7432"/>
                      </a:lnTo>
                      <a:lnTo>
                        <a:pt x="111644" y="7026"/>
                      </a:lnTo>
                      <a:lnTo>
                        <a:pt x="111571" y="6620"/>
                      </a:lnTo>
                      <a:lnTo>
                        <a:pt x="111478" y="6215"/>
                      </a:lnTo>
                      <a:lnTo>
                        <a:pt x="111368" y="5827"/>
                      </a:lnTo>
                      <a:lnTo>
                        <a:pt x="111239" y="5440"/>
                      </a:lnTo>
                      <a:lnTo>
                        <a:pt x="111091" y="5053"/>
                      </a:lnTo>
                      <a:lnTo>
                        <a:pt x="110925" y="4684"/>
                      </a:lnTo>
                      <a:lnTo>
                        <a:pt x="110741" y="4334"/>
                      </a:lnTo>
                      <a:lnTo>
                        <a:pt x="110538" y="3983"/>
                      </a:lnTo>
                      <a:lnTo>
                        <a:pt x="110317" y="3651"/>
                      </a:lnTo>
                      <a:lnTo>
                        <a:pt x="110095" y="3319"/>
                      </a:lnTo>
                      <a:lnTo>
                        <a:pt x="109837" y="3006"/>
                      </a:lnTo>
                      <a:lnTo>
                        <a:pt x="109579" y="2711"/>
                      </a:lnTo>
                      <a:lnTo>
                        <a:pt x="109302" y="2434"/>
                      </a:lnTo>
                      <a:lnTo>
                        <a:pt x="109026" y="2158"/>
                      </a:lnTo>
                      <a:lnTo>
                        <a:pt x="108712" y="1899"/>
                      </a:lnTo>
                      <a:lnTo>
                        <a:pt x="108417" y="1641"/>
                      </a:lnTo>
                      <a:lnTo>
                        <a:pt x="108085" y="1420"/>
                      </a:lnTo>
                      <a:lnTo>
                        <a:pt x="107753" y="1199"/>
                      </a:lnTo>
                      <a:lnTo>
                        <a:pt x="107403" y="996"/>
                      </a:lnTo>
                      <a:lnTo>
                        <a:pt x="107052" y="811"/>
                      </a:lnTo>
                      <a:lnTo>
                        <a:pt x="106684" y="645"/>
                      </a:lnTo>
                      <a:lnTo>
                        <a:pt x="106296" y="498"/>
                      </a:lnTo>
                      <a:lnTo>
                        <a:pt x="105909" y="369"/>
                      </a:lnTo>
                      <a:lnTo>
                        <a:pt x="105522" y="258"/>
                      </a:lnTo>
                      <a:lnTo>
                        <a:pt x="105116" y="166"/>
                      </a:lnTo>
                      <a:lnTo>
                        <a:pt x="104710" y="92"/>
                      </a:lnTo>
                      <a:lnTo>
                        <a:pt x="104305" y="37"/>
                      </a:lnTo>
                      <a:lnTo>
                        <a:pt x="103881" y="18"/>
                      </a:lnTo>
                      <a:lnTo>
                        <a:pt x="103456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" name="Google Shape;2045;p39">
                  <a:extLst>
                    <a:ext uri="{FF2B5EF4-FFF2-40B4-BE49-F238E27FC236}">
                      <a16:creationId xmlns:a16="http://schemas.microsoft.com/office/drawing/2014/main" id="{145FBA9B-3A3D-B392-F899-B43D261B6C0B}"/>
                    </a:ext>
                  </a:extLst>
                </p:cNvPr>
                <p:cNvSpPr/>
                <p:nvPr/>
              </p:nvSpPr>
              <p:spPr>
                <a:xfrm>
                  <a:off x="2620050" y="238125"/>
                  <a:ext cx="2793425" cy="46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37" h="186351" fill="none" extrusionOk="0">
                      <a:moveTo>
                        <a:pt x="111737" y="182957"/>
                      </a:moveTo>
                      <a:lnTo>
                        <a:pt x="111737" y="8280"/>
                      </a:lnTo>
                      <a:lnTo>
                        <a:pt x="111737" y="8280"/>
                      </a:lnTo>
                      <a:lnTo>
                        <a:pt x="111718" y="7856"/>
                      </a:lnTo>
                      <a:lnTo>
                        <a:pt x="111700" y="7432"/>
                      </a:lnTo>
                      <a:lnTo>
                        <a:pt x="111644" y="7026"/>
                      </a:lnTo>
                      <a:lnTo>
                        <a:pt x="111571" y="6620"/>
                      </a:lnTo>
                      <a:lnTo>
                        <a:pt x="111478" y="6215"/>
                      </a:lnTo>
                      <a:lnTo>
                        <a:pt x="111368" y="5827"/>
                      </a:lnTo>
                      <a:lnTo>
                        <a:pt x="111239" y="5440"/>
                      </a:lnTo>
                      <a:lnTo>
                        <a:pt x="111091" y="5053"/>
                      </a:lnTo>
                      <a:lnTo>
                        <a:pt x="110925" y="4684"/>
                      </a:lnTo>
                      <a:lnTo>
                        <a:pt x="110741" y="4334"/>
                      </a:lnTo>
                      <a:lnTo>
                        <a:pt x="110538" y="3983"/>
                      </a:lnTo>
                      <a:lnTo>
                        <a:pt x="110317" y="3651"/>
                      </a:lnTo>
                      <a:lnTo>
                        <a:pt x="110095" y="3319"/>
                      </a:lnTo>
                      <a:lnTo>
                        <a:pt x="109837" y="3006"/>
                      </a:lnTo>
                      <a:lnTo>
                        <a:pt x="109579" y="2711"/>
                      </a:lnTo>
                      <a:lnTo>
                        <a:pt x="109302" y="2434"/>
                      </a:lnTo>
                      <a:lnTo>
                        <a:pt x="109026" y="2158"/>
                      </a:lnTo>
                      <a:lnTo>
                        <a:pt x="108712" y="1899"/>
                      </a:lnTo>
                      <a:lnTo>
                        <a:pt x="108417" y="1641"/>
                      </a:lnTo>
                      <a:lnTo>
                        <a:pt x="108085" y="1420"/>
                      </a:lnTo>
                      <a:lnTo>
                        <a:pt x="107753" y="1199"/>
                      </a:lnTo>
                      <a:lnTo>
                        <a:pt x="107403" y="996"/>
                      </a:lnTo>
                      <a:lnTo>
                        <a:pt x="107052" y="811"/>
                      </a:lnTo>
                      <a:lnTo>
                        <a:pt x="106684" y="645"/>
                      </a:lnTo>
                      <a:lnTo>
                        <a:pt x="106296" y="498"/>
                      </a:lnTo>
                      <a:lnTo>
                        <a:pt x="105909" y="369"/>
                      </a:lnTo>
                      <a:lnTo>
                        <a:pt x="105522" y="258"/>
                      </a:lnTo>
                      <a:lnTo>
                        <a:pt x="105116" y="166"/>
                      </a:lnTo>
                      <a:lnTo>
                        <a:pt x="104710" y="92"/>
                      </a:lnTo>
                      <a:lnTo>
                        <a:pt x="104305" y="37"/>
                      </a:lnTo>
                      <a:lnTo>
                        <a:pt x="103881" y="18"/>
                      </a:lnTo>
                      <a:lnTo>
                        <a:pt x="103456" y="0"/>
                      </a:lnTo>
                      <a:lnTo>
                        <a:pt x="8281" y="0"/>
                      </a:lnTo>
                      <a:lnTo>
                        <a:pt x="8281" y="0"/>
                      </a:lnTo>
                      <a:lnTo>
                        <a:pt x="7838" y="18"/>
                      </a:lnTo>
                      <a:lnTo>
                        <a:pt x="7432" y="37"/>
                      </a:lnTo>
                      <a:lnTo>
                        <a:pt x="7008" y="92"/>
                      </a:lnTo>
                      <a:lnTo>
                        <a:pt x="6602" y="166"/>
                      </a:lnTo>
                      <a:lnTo>
                        <a:pt x="6197" y="258"/>
                      </a:lnTo>
                      <a:lnTo>
                        <a:pt x="5809" y="369"/>
                      </a:lnTo>
                      <a:lnTo>
                        <a:pt x="5422" y="498"/>
                      </a:lnTo>
                      <a:lnTo>
                        <a:pt x="5053" y="645"/>
                      </a:lnTo>
                      <a:lnTo>
                        <a:pt x="4684" y="811"/>
                      </a:lnTo>
                      <a:lnTo>
                        <a:pt x="4334" y="996"/>
                      </a:lnTo>
                      <a:lnTo>
                        <a:pt x="3984" y="1199"/>
                      </a:lnTo>
                      <a:lnTo>
                        <a:pt x="3652" y="1420"/>
                      </a:lnTo>
                      <a:lnTo>
                        <a:pt x="3320" y="1641"/>
                      </a:lnTo>
                      <a:lnTo>
                        <a:pt x="3006" y="1899"/>
                      </a:lnTo>
                      <a:lnTo>
                        <a:pt x="2711" y="2158"/>
                      </a:lnTo>
                      <a:lnTo>
                        <a:pt x="2416" y="2434"/>
                      </a:lnTo>
                      <a:lnTo>
                        <a:pt x="2140" y="2711"/>
                      </a:lnTo>
                      <a:lnTo>
                        <a:pt x="1881" y="3006"/>
                      </a:lnTo>
                      <a:lnTo>
                        <a:pt x="1642" y="3319"/>
                      </a:lnTo>
                      <a:lnTo>
                        <a:pt x="1402" y="3651"/>
                      </a:lnTo>
                      <a:lnTo>
                        <a:pt x="1199" y="3983"/>
                      </a:lnTo>
                      <a:lnTo>
                        <a:pt x="996" y="4334"/>
                      </a:lnTo>
                      <a:lnTo>
                        <a:pt x="812" y="4684"/>
                      </a:lnTo>
                      <a:lnTo>
                        <a:pt x="646" y="5053"/>
                      </a:lnTo>
                      <a:lnTo>
                        <a:pt x="498" y="5440"/>
                      </a:lnTo>
                      <a:lnTo>
                        <a:pt x="369" y="5827"/>
                      </a:lnTo>
                      <a:lnTo>
                        <a:pt x="259" y="6215"/>
                      </a:lnTo>
                      <a:lnTo>
                        <a:pt x="166" y="6620"/>
                      </a:lnTo>
                      <a:lnTo>
                        <a:pt x="93" y="7026"/>
                      </a:lnTo>
                      <a:lnTo>
                        <a:pt x="37" y="7432"/>
                      </a:lnTo>
                      <a:lnTo>
                        <a:pt x="0" y="7856"/>
                      </a:lnTo>
                      <a:lnTo>
                        <a:pt x="0" y="8280"/>
                      </a:lnTo>
                      <a:lnTo>
                        <a:pt x="0" y="182957"/>
                      </a:lnTo>
                      <a:lnTo>
                        <a:pt x="0" y="182957"/>
                      </a:lnTo>
                      <a:lnTo>
                        <a:pt x="0" y="183400"/>
                      </a:lnTo>
                      <a:lnTo>
                        <a:pt x="37" y="183843"/>
                      </a:lnTo>
                      <a:lnTo>
                        <a:pt x="93" y="184285"/>
                      </a:lnTo>
                      <a:lnTo>
                        <a:pt x="185" y="184728"/>
                      </a:lnTo>
                      <a:lnTo>
                        <a:pt x="295" y="185134"/>
                      </a:lnTo>
                      <a:lnTo>
                        <a:pt x="406" y="185558"/>
                      </a:lnTo>
                      <a:lnTo>
                        <a:pt x="554" y="185963"/>
                      </a:lnTo>
                      <a:lnTo>
                        <a:pt x="720" y="186351"/>
                      </a:lnTo>
                      <a:lnTo>
                        <a:pt x="110999" y="186351"/>
                      </a:lnTo>
                      <a:lnTo>
                        <a:pt x="110999" y="186351"/>
                      </a:lnTo>
                      <a:lnTo>
                        <a:pt x="111165" y="185963"/>
                      </a:lnTo>
                      <a:lnTo>
                        <a:pt x="111312" y="185558"/>
                      </a:lnTo>
                      <a:lnTo>
                        <a:pt x="111442" y="185134"/>
                      </a:lnTo>
                      <a:lnTo>
                        <a:pt x="111534" y="184728"/>
                      </a:lnTo>
                      <a:lnTo>
                        <a:pt x="111626" y="184285"/>
                      </a:lnTo>
                      <a:lnTo>
                        <a:pt x="111681" y="183843"/>
                      </a:lnTo>
                      <a:lnTo>
                        <a:pt x="111718" y="183400"/>
                      </a:lnTo>
                      <a:lnTo>
                        <a:pt x="111737" y="18295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2046;p39">
                  <a:extLst>
                    <a:ext uri="{FF2B5EF4-FFF2-40B4-BE49-F238E27FC236}">
                      <a16:creationId xmlns:a16="http://schemas.microsoft.com/office/drawing/2014/main" id="{4C863EBB-F27C-1E3A-0485-9733AD5A4CE0}"/>
                    </a:ext>
                  </a:extLst>
                </p:cNvPr>
                <p:cNvSpPr/>
                <p:nvPr/>
              </p:nvSpPr>
              <p:spPr>
                <a:xfrm>
                  <a:off x="2849175" y="535950"/>
                  <a:ext cx="2319500" cy="378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80" h="151349" extrusionOk="0">
                      <a:moveTo>
                        <a:pt x="2951" y="0"/>
                      </a:moveTo>
                      <a:lnTo>
                        <a:pt x="2656" y="19"/>
                      </a:lnTo>
                      <a:lnTo>
                        <a:pt x="2361" y="74"/>
                      </a:lnTo>
                      <a:lnTo>
                        <a:pt x="2066" y="148"/>
                      </a:lnTo>
                      <a:lnTo>
                        <a:pt x="1808" y="240"/>
                      </a:lnTo>
                      <a:lnTo>
                        <a:pt x="1550" y="369"/>
                      </a:lnTo>
                      <a:lnTo>
                        <a:pt x="1310" y="517"/>
                      </a:lnTo>
                      <a:lnTo>
                        <a:pt x="1070" y="682"/>
                      </a:lnTo>
                      <a:lnTo>
                        <a:pt x="867" y="867"/>
                      </a:lnTo>
                      <a:lnTo>
                        <a:pt x="683" y="1088"/>
                      </a:lnTo>
                      <a:lnTo>
                        <a:pt x="499" y="1310"/>
                      </a:lnTo>
                      <a:lnTo>
                        <a:pt x="351" y="1549"/>
                      </a:lnTo>
                      <a:lnTo>
                        <a:pt x="240" y="1807"/>
                      </a:lnTo>
                      <a:lnTo>
                        <a:pt x="130" y="2084"/>
                      </a:lnTo>
                      <a:lnTo>
                        <a:pt x="56" y="2361"/>
                      </a:lnTo>
                      <a:lnTo>
                        <a:pt x="19" y="2656"/>
                      </a:lnTo>
                      <a:lnTo>
                        <a:pt x="1" y="2951"/>
                      </a:lnTo>
                      <a:lnTo>
                        <a:pt x="1" y="148398"/>
                      </a:lnTo>
                      <a:lnTo>
                        <a:pt x="19" y="148693"/>
                      </a:lnTo>
                      <a:lnTo>
                        <a:pt x="56" y="148989"/>
                      </a:lnTo>
                      <a:lnTo>
                        <a:pt x="130" y="149265"/>
                      </a:lnTo>
                      <a:lnTo>
                        <a:pt x="240" y="149542"/>
                      </a:lnTo>
                      <a:lnTo>
                        <a:pt x="351" y="149800"/>
                      </a:lnTo>
                      <a:lnTo>
                        <a:pt x="499" y="150040"/>
                      </a:lnTo>
                      <a:lnTo>
                        <a:pt x="683" y="150279"/>
                      </a:lnTo>
                      <a:lnTo>
                        <a:pt x="867" y="150482"/>
                      </a:lnTo>
                      <a:lnTo>
                        <a:pt x="1070" y="150667"/>
                      </a:lnTo>
                      <a:lnTo>
                        <a:pt x="1310" y="150851"/>
                      </a:lnTo>
                      <a:lnTo>
                        <a:pt x="1550" y="150999"/>
                      </a:lnTo>
                      <a:lnTo>
                        <a:pt x="1808" y="151109"/>
                      </a:lnTo>
                      <a:lnTo>
                        <a:pt x="2066" y="151220"/>
                      </a:lnTo>
                      <a:lnTo>
                        <a:pt x="2361" y="151294"/>
                      </a:lnTo>
                      <a:lnTo>
                        <a:pt x="2656" y="151331"/>
                      </a:lnTo>
                      <a:lnTo>
                        <a:pt x="2951" y="151349"/>
                      </a:lnTo>
                      <a:lnTo>
                        <a:pt x="89829" y="151349"/>
                      </a:lnTo>
                      <a:lnTo>
                        <a:pt x="90124" y="151331"/>
                      </a:lnTo>
                      <a:lnTo>
                        <a:pt x="90419" y="151294"/>
                      </a:lnTo>
                      <a:lnTo>
                        <a:pt x="90695" y="151220"/>
                      </a:lnTo>
                      <a:lnTo>
                        <a:pt x="90972" y="151109"/>
                      </a:lnTo>
                      <a:lnTo>
                        <a:pt x="91230" y="150999"/>
                      </a:lnTo>
                      <a:lnTo>
                        <a:pt x="91470" y="150851"/>
                      </a:lnTo>
                      <a:lnTo>
                        <a:pt x="91691" y="150667"/>
                      </a:lnTo>
                      <a:lnTo>
                        <a:pt x="91912" y="150482"/>
                      </a:lnTo>
                      <a:lnTo>
                        <a:pt x="92097" y="150279"/>
                      </a:lnTo>
                      <a:lnTo>
                        <a:pt x="92263" y="150040"/>
                      </a:lnTo>
                      <a:lnTo>
                        <a:pt x="92410" y="149800"/>
                      </a:lnTo>
                      <a:lnTo>
                        <a:pt x="92539" y="149542"/>
                      </a:lnTo>
                      <a:lnTo>
                        <a:pt x="92632" y="149265"/>
                      </a:lnTo>
                      <a:lnTo>
                        <a:pt x="92705" y="148989"/>
                      </a:lnTo>
                      <a:lnTo>
                        <a:pt x="92761" y="148693"/>
                      </a:lnTo>
                      <a:lnTo>
                        <a:pt x="92779" y="148398"/>
                      </a:lnTo>
                      <a:lnTo>
                        <a:pt x="92779" y="2951"/>
                      </a:lnTo>
                      <a:lnTo>
                        <a:pt x="92761" y="2656"/>
                      </a:lnTo>
                      <a:lnTo>
                        <a:pt x="92705" y="2361"/>
                      </a:lnTo>
                      <a:lnTo>
                        <a:pt x="92632" y="2084"/>
                      </a:lnTo>
                      <a:lnTo>
                        <a:pt x="92539" y="1807"/>
                      </a:lnTo>
                      <a:lnTo>
                        <a:pt x="92410" y="1549"/>
                      </a:lnTo>
                      <a:lnTo>
                        <a:pt x="92263" y="1310"/>
                      </a:lnTo>
                      <a:lnTo>
                        <a:pt x="92097" y="1088"/>
                      </a:lnTo>
                      <a:lnTo>
                        <a:pt x="91912" y="867"/>
                      </a:lnTo>
                      <a:lnTo>
                        <a:pt x="91691" y="682"/>
                      </a:lnTo>
                      <a:lnTo>
                        <a:pt x="91470" y="517"/>
                      </a:lnTo>
                      <a:lnTo>
                        <a:pt x="91230" y="369"/>
                      </a:lnTo>
                      <a:lnTo>
                        <a:pt x="90972" y="240"/>
                      </a:lnTo>
                      <a:lnTo>
                        <a:pt x="90695" y="148"/>
                      </a:lnTo>
                      <a:lnTo>
                        <a:pt x="90419" y="74"/>
                      </a:lnTo>
                      <a:lnTo>
                        <a:pt x="90124" y="19"/>
                      </a:lnTo>
                      <a:lnTo>
                        <a:pt x="89829" y="0"/>
                      </a:lnTo>
                      <a:close/>
                    </a:path>
                  </a:pathLst>
                </a:custGeom>
                <a:solidFill>
                  <a:srgbClr val="EEF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" name="Google Shape;2047;p39">
                  <a:extLst>
                    <a:ext uri="{FF2B5EF4-FFF2-40B4-BE49-F238E27FC236}">
                      <a16:creationId xmlns:a16="http://schemas.microsoft.com/office/drawing/2014/main" id="{0D69ECD2-DF72-F656-5B0D-63134B0EA011}"/>
                    </a:ext>
                  </a:extLst>
                </p:cNvPr>
                <p:cNvSpPr/>
                <p:nvPr/>
              </p:nvSpPr>
              <p:spPr>
                <a:xfrm>
                  <a:off x="2849175" y="535950"/>
                  <a:ext cx="2319500" cy="378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80" h="151349" fill="none" extrusionOk="0">
                      <a:moveTo>
                        <a:pt x="89829" y="151349"/>
                      </a:moveTo>
                      <a:lnTo>
                        <a:pt x="2951" y="151349"/>
                      </a:lnTo>
                      <a:lnTo>
                        <a:pt x="2951" y="151349"/>
                      </a:lnTo>
                      <a:lnTo>
                        <a:pt x="2656" y="151331"/>
                      </a:lnTo>
                      <a:lnTo>
                        <a:pt x="2361" y="151294"/>
                      </a:lnTo>
                      <a:lnTo>
                        <a:pt x="2066" y="151220"/>
                      </a:lnTo>
                      <a:lnTo>
                        <a:pt x="1808" y="151109"/>
                      </a:lnTo>
                      <a:lnTo>
                        <a:pt x="1550" y="150999"/>
                      </a:lnTo>
                      <a:lnTo>
                        <a:pt x="1310" y="150851"/>
                      </a:lnTo>
                      <a:lnTo>
                        <a:pt x="1070" y="150667"/>
                      </a:lnTo>
                      <a:lnTo>
                        <a:pt x="867" y="150482"/>
                      </a:lnTo>
                      <a:lnTo>
                        <a:pt x="683" y="150279"/>
                      </a:lnTo>
                      <a:lnTo>
                        <a:pt x="499" y="150040"/>
                      </a:lnTo>
                      <a:lnTo>
                        <a:pt x="351" y="149800"/>
                      </a:lnTo>
                      <a:lnTo>
                        <a:pt x="240" y="149542"/>
                      </a:lnTo>
                      <a:lnTo>
                        <a:pt x="130" y="149265"/>
                      </a:lnTo>
                      <a:lnTo>
                        <a:pt x="56" y="148989"/>
                      </a:lnTo>
                      <a:lnTo>
                        <a:pt x="19" y="148693"/>
                      </a:lnTo>
                      <a:lnTo>
                        <a:pt x="1" y="148398"/>
                      </a:lnTo>
                      <a:lnTo>
                        <a:pt x="1" y="2951"/>
                      </a:lnTo>
                      <a:lnTo>
                        <a:pt x="1" y="2951"/>
                      </a:lnTo>
                      <a:lnTo>
                        <a:pt x="19" y="2656"/>
                      </a:lnTo>
                      <a:lnTo>
                        <a:pt x="56" y="2361"/>
                      </a:lnTo>
                      <a:lnTo>
                        <a:pt x="130" y="2084"/>
                      </a:lnTo>
                      <a:lnTo>
                        <a:pt x="240" y="1807"/>
                      </a:lnTo>
                      <a:lnTo>
                        <a:pt x="351" y="1549"/>
                      </a:lnTo>
                      <a:lnTo>
                        <a:pt x="499" y="1310"/>
                      </a:lnTo>
                      <a:lnTo>
                        <a:pt x="683" y="1088"/>
                      </a:lnTo>
                      <a:lnTo>
                        <a:pt x="867" y="867"/>
                      </a:lnTo>
                      <a:lnTo>
                        <a:pt x="1070" y="682"/>
                      </a:lnTo>
                      <a:lnTo>
                        <a:pt x="1310" y="517"/>
                      </a:lnTo>
                      <a:lnTo>
                        <a:pt x="1550" y="369"/>
                      </a:lnTo>
                      <a:lnTo>
                        <a:pt x="1808" y="240"/>
                      </a:lnTo>
                      <a:lnTo>
                        <a:pt x="2066" y="148"/>
                      </a:lnTo>
                      <a:lnTo>
                        <a:pt x="2361" y="74"/>
                      </a:lnTo>
                      <a:lnTo>
                        <a:pt x="2656" y="19"/>
                      </a:lnTo>
                      <a:lnTo>
                        <a:pt x="2951" y="0"/>
                      </a:lnTo>
                      <a:lnTo>
                        <a:pt x="89829" y="0"/>
                      </a:lnTo>
                      <a:lnTo>
                        <a:pt x="89829" y="0"/>
                      </a:lnTo>
                      <a:lnTo>
                        <a:pt x="90124" y="19"/>
                      </a:lnTo>
                      <a:lnTo>
                        <a:pt x="90419" y="74"/>
                      </a:lnTo>
                      <a:lnTo>
                        <a:pt x="90695" y="148"/>
                      </a:lnTo>
                      <a:lnTo>
                        <a:pt x="90972" y="240"/>
                      </a:lnTo>
                      <a:lnTo>
                        <a:pt x="91230" y="369"/>
                      </a:lnTo>
                      <a:lnTo>
                        <a:pt x="91470" y="517"/>
                      </a:lnTo>
                      <a:lnTo>
                        <a:pt x="91691" y="682"/>
                      </a:lnTo>
                      <a:lnTo>
                        <a:pt x="91912" y="867"/>
                      </a:lnTo>
                      <a:lnTo>
                        <a:pt x="92097" y="1088"/>
                      </a:lnTo>
                      <a:lnTo>
                        <a:pt x="92263" y="1310"/>
                      </a:lnTo>
                      <a:lnTo>
                        <a:pt x="92410" y="1549"/>
                      </a:lnTo>
                      <a:lnTo>
                        <a:pt x="92539" y="1807"/>
                      </a:lnTo>
                      <a:lnTo>
                        <a:pt x="92632" y="2084"/>
                      </a:lnTo>
                      <a:lnTo>
                        <a:pt x="92705" y="2361"/>
                      </a:lnTo>
                      <a:lnTo>
                        <a:pt x="92761" y="2656"/>
                      </a:lnTo>
                      <a:lnTo>
                        <a:pt x="92779" y="2951"/>
                      </a:lnTo>
                      <a:lnTo>
                        <a:pt x="92779" y="148398"/>
                      </a:lnTo>
                      <a:lnTo>
                        <a:pt x="92779" y="148398"/>
                      </a:lnTo>
                      <a:lnTo>
                        <a:pt x="92761" y="148693"/>
                      </a:lnTo>
                      <a:lnTo>
                        <a:pt x="92705" y="148989"/>
                      </a:lnTo>
                      <a:lnTo>
                        <a:pt x="92632" y="149265"/>
                      </a:lnTo>
                      <a:lnTo>
                        <a:pt x="92539" y="149542"/>
                      </a:lnTo>
                      <a:lnTo>
                        <a:pt x="92410" y="149800"/>
                      </a:lnTo>
                      <a:lnTo>
                        <a:pt x="92263" y="150040"/>
                      </a:lnTo>
                      <a:lnTo>
                        <a:pt x="92097" y="150279"/>
                      </a:lnTo>
                      <a:lnTo>
                        <a:pt x="91912" y="150482"/>
                      </a:lnTo>
                      <a:lnTo>
                        <a:pt x="91691" y="150667"/>
                      </a:lnTo>
                      <a:lnTo>
                        <a:pt x="91470" y="150851"/>
                      </a:lnTo>
                      <a:lnTo>
                        <a:pt x="91230" y="150999"/>
                      </a:lnTo>
                      <a:lnTo>
                        <a:pt x="90972" y="151109"/>
                      </a:lnTo>
                      <a:lnTo>
                        <a:pt x="90695" y="151220"/>
                      </a:lnTo>
                      <a:lnTo>
                        <a:pt x="90419" y="151294"/>
                      </a:lnTo>
                      <a:lnTo>
                        <a:pt x="90124" y="151331"/>
                      </a:lnTo>
                      <a:lnTo>
                        <a:pt x="89829" y="15134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2048;p39">
                  <a:extLst>
                    <a:ext uri="{FF2B5EF4-FFF2-40B4-BE49-F238E27FC236}">
                      <a16:creationId xmlns:a16="http://schemas.microsoft.com/office/drawing/2014/main" id="{4FC728E6-659D-FB5B-74CD-D846509E080E}"/>
                    </a:ext>
                  </a:extLst>
                </p:cNvPr>
                <p:cNvSpPr/>
                <p:nvPr/>
              </p:nvSpPr>
              <p:spPr>
                <a:xfrm>
                  <a:off x="3821050" y="4451975"/>
                  <a:ext cx="346700" cy="34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8" h="13888" extrusionOk="0">
                      <a:moveTo>
                        <a:pt x="6934" y="1"/>
                      </a:moveTo>
                      <a:lnTo>
                        <a:pt x="6584" y="19"/>
                      </a:lnTo>
                      <a:lnTo>
                        <a:pt x="6233" y="38"/>
                      </a:lnTo>
                      <a:lnTo>
                        <a:pt x="5883" y="93"/>
                      </a:lnTo>
                      <a:lnTo>
                        <a:pt x="5533" y="148"/>
                      </a:lnTo>
                      <a:lnTo>
                        <a:pt x="5201" y="222"/>
                      </a:lnTo>
                      <a:lnTo>
                        <a:pt x="4869" y="314"/>
                      </a:lnTo>
                      <a:lnTo>
                        <a:pt x="4555" y="425"/>
                      </a:lnTo>
                      <a:lnTo>
                        <a:pt x="4242" y="554"/>
                      </a:lnTo>
                      <a:lnTo>
                        <a:pt x="3928" y="683"/>
                      </a:lnTo>
                      <a:lnTo>
                        <a:pt x="3633" y="849"/>
                      </a:lnTo>
                      <a:lnTo>
                        <a:pt x="3338" y="1015"/>
                      </a:lnTo>
                      <a:lnTo>
                        <a:pt x="3061" y="1181"/>
                      </a:lnTo>
                      <a:lnTo>
                        <a:pt x="2785" y="1384"/>
                      </a:lnTo>
                      <a:lnTo>
                        <a:pt x="2527" y="1587"/>
                      </a:lnTo>
                      <a:lnTo>
                        <a:pt x="2268" y="1808"/>
                      </a:lnTo>
                      <a:lnTo>
                        <a:pt x="2029" y="2029"/>
                      </a:lnTo>
                      <a:lnTo>
                        <a:pt x="1807" y="2269"/>
                      </a:lnTo>
                      <a:lnTo>
                        <a:pt x="1586" y="2527"/>
                      </a:lnTo>
                      <a:lnTo>
                        <a:pt x="1383" y="2785"/>
                      </a:lnTo>
                      <a:lnTo>
                        <a:pt x="1180" y="3062"/>
                      </a:lnTo>
                      <a:lnTo>
                        <a:pt x="996" y="3339"/>
                      </a:lnTo>
                      <a:lnTo>
                        <a:pt x="830" y="3634"/>
                      </a:lnTo>
                      <a:lnTo>
                        <a:pt x="682" y="3929"/>
                      </a:lnTo>
                      <a:lnTo>
                        <a:pt x="535" y="4242"/>
                      </a:lnTo>
                      <a:lnTo>
                        <a:pt x="424" y="4556"/>
                      </a:lnTo>
                      <a:lnTo>
                        <a:pt x="314" y="4888"/>
                      </a:lnTo>
                      <a:lnTo>
                        <a:pt x="221" y="5201"/>
                      </a:lnTo>
                      <a:lnTo>
                        <a:pt x="129" y="5552"/>
                      </a:lnTo>
                      <a:lnTo>
                        <a:pt x="74" y="5884"/>
                      </a:lnTo>
                      <a:lnTo>
                        <a:pt x="37" y="6234"/>
                      </a:lnTo>
                      <a:lnTo>
                        <a:pt x="0" y="6584"/>
                      </a:lnTo>
                      <a:lnTo>
                        <a:pt x="0" y="6935"/>
                      </a:lnTo>
                      <a:lnTo>
                        <a:pt x="0" y="7304"/>
                      </a:lnTo>
                      <a:lnTo>
                        <a:pt x="37" y="7654"/>
                      </a:lnTo>
                      <a:lnTo>
                        <a:pt x="74" y="8004"/>
                      </a:lnTo>
                      <a:lnTo>
                        <a:pt x="129" y="8336"/>
                      </a:lnTo>
                      <a:lnTo>
                        <a:pt x="221" y="8687"/>
                      </a:lnTo>
                      <a:lnTo>
                        <a:pt x="314" y="9000"/>
                      </a:lnTo>
                      <a:lnTo>
                        <a:pt x="424" y="9332"/>
                      </a:lnTo>
                      <a:lnTo>
                        <a:pt x="535" y="9646"/>
                      </a:lnTo>
                      <a:lnTo>
                        <a:pt x="682" y="9959"/>
                      </a:lnTo>
                      <a:lnTo>
                        <a:pt x="830" y="10254"/>
                      </a:lnTo>
                      <a:lnTo>
                        <a:pt x="996" y="10549"/>
                      </a:lnTo>
                      <a:lnTo>
                        <a:pt x="1180" y="10826"/>
                      </a:lnTo>
                      <a:lnTo>
                        <a:pt x="1383" y="11102"/>
                      </a:lnTo>
                      <a:lnTo>
                        <a:pt x="1586" y="11361"/>
                      </a:lnTo>
                      <a:lnTo>
                        <a:pt x="1807" y="11619"/>
                      </a:lnTo>
                      <a:lnTo>
                        <a:pt x="2029" y="11859"/>
                      </a:lnTo>
                      <a:lnTo>
                        <a:pt x="2268" y="12080"/>
                      </a:lnTo>
                      <a:lnTo>
                        <a:pt x="2527" y="12301"/>
                      </a:lnTo>
                      <a:lnTo>
                        <a:pt x="2785" y="12504"/>
                      </a:lnTo>
                      <a:lnTo>
                        <a:pt x="3061" y="12707"/>
                      </a:lnTo>
                      <a:lnTo>
                        <a:pt x="3338" y="12873"/>
                      </a:lnTo>
                      <a:lnTo>
                        <a:pt x="3633" y="13039"/>
                      </a:lnTo>
                      <a:lnTo>
                        <a:pt x="3928" y="13205"/>
                      </a:lnTo>
                      <a:lnTo>
                        <a:pt x="4242" y="13334"/>
                      </a:lnTo>
                      <a:lnTo>
                        <a:pt x="4555" y="13463"/>
                      </a:lnTo>
                      <a:lnTo>
                        <a:pt x="4869" y="13574"/>
                      </a:lnTo>
                      <a:lnTo>
                        <a:pt x="5201" y="13666"/>
                      </a:lnTo>
                      <a:lnTo>
                        <a:pt x="5533" y="13740"/>
                      </a:lnTo>
                      <a:lnTo>
                        <a:pt x="5883" y="13795"/>
                      </a:lnTo>
                      <a:lnTo>
                        <a:pt x="6233" y="13850"/>
                      </a:lnTo>
                      <a:lnTo>
                        <a:pt x="6584" y="13869"/>
                      </a:lnTo>
                      <a:lnTo>
                        <a:pt x="6934" y="13887"/>
                      </a:lnTo>
                      <a:lnTo>
                        <a:pt x="7284" y="13869"/>
                      </a:lnTo>
                      <a:lnTo>
                        <a:pt x="7653" y="13850"/>
                      </a:lnTo>
                      <a:lnTo>
                        <a:pt x="7985" y="13795"/>
                      </a:lnTo>
                      <a:lnTo>
                        <a:pt x="8336" y="13740"/>
                      </a:lnTo>
                      <a:lnTo>
                        <a:pt x="8668" y="13666"/>
                      </a:lnTo>
                      <a:lnTo>
                        <a:pt x="8999" y="13574"/>
                      </a:lnTo>
                      <a:lnTo>
                        <a:pt x="9313" y="13463"/>
                      </a:lnTo>
                      <a:lnTo>
                        <a:pt x="9645" y="13334"/>
                      </a:lnTo>
                      <a:lnTo>
                        <a:pt x="9940" y="13205"/>
                      </a:lnTo>
                      <a:lnTo>
                        <a:pt x="10235" y="13039"/>
                      </a:lnTo>
                      <a:lnTo>
                        <a:pt x="10530" y="12873"/>
                      </a:lnTo>
                      <a:lnTo>
                        <a:pt x="10807" y="12707"/>
                      </a:lnTo>
                      <a:lnTo>
                        <a:pt x="11083" y="12504"/>
                      </a:lnTo>
                      <a:lnTo>
                        <a:pt x="11342" y="12301"/>
                      </a:lnTo>
                      <a:lnTo>
                        <a:pt x="11600" y="12080"/>
                      </a:lnTo>
                      <a:lnTo>
                        <a:pt x="11839" y="11859"/>
                      </a:lnTo>
                      <a:lnTo>
                        <a:pt x="12079" y="11619"/>
                      </a:lnTo>
                      <a:lnTo>
                        <a:pt x="12282" y="11361"/>
                      </a:lnTo>
                      <a:lnTo>
                        <a:pt x="12503" y="11102"/>
                      </a:lnTo>
                      <a:lnTo>
                        <a:pt x="12688" y="10826"/>
                      </a:lnTo>
                      <a:lnTo>
                        <a:pt x="12872" y="10549"/>
                      </a:lnTo>
                      <a:lnTo>
                        <a:pt x="13038" y="10254"/>
                      </a:lnTo>
                      <a:lnTo>
                        <a:pt x="13186" y="9959"/>
                      </a:lnTo>
                      <a:lnTo>
                        <a:pt x="13333" y="9646"/>
                      </a:lnTo>
                      <a:lnTo>
                        <a:pt x="13462" y="9332"/>
                      </a:lnTo>
                      <a:lnTo>
                        <a:pt x="13555" y="9000"/>
                      </a:lnTo>
                      <a:lnTo>
                        <a:pt x="13665" y="8687"/>
                      </a:lnTo>
                      <a:lnTo>
                        <a:pt x="13739" y="8336"/>
                      </a:lnTo>
                      <a:lnTo>
                        <a:pt x="13794" y="8004"/>
                      </a:lnTo>
                      <a:lnTo>
                        <a:pt x="13831" y="7654"/>
                      </a:lnTo>
                      <a:lnTo>
                        <a:pt x="13868" y="7304"/>
                      </a:lnTo>
                      <a:lnTo>
                        <a:pt x="13868" y="6935"/>
                      </a:lnTo>
                      <a:lnTo>
                        <a:pt x="13868" y="6584"/>
                      </a:lnTo>
                      <a:lnTo>
                        <a:pt x="13831" y="6234"/>
                      </a:lnTo>
                      <a:lnTo>
                        <a:pt x="13794" y="5884"/>
                      </a:lnTo>
                      <a:lnTo>
                        <a:pt x="13739" y="5552"/>
                      </a:lnTo>
                      <a:lnTo>
                        <a:pt x="13665" y="5201"/>
                      </a:lnTo>
                      <a:lnTo>
                        <a:pt x="13555" y="4888"/>
                      </a:lnTo>
                      <a:lnTo>
                        <a:pt x="13462" y="4556"/>
                      </a:lnTo>
                      <a:lnTo>
                        <a:pt x="13333" y="4242"/>
                      </a:lnTo>
                      <a:lnTo>
                        <a:pt x="13186" y="3929"/>
                      </a:lnTo>
                      <a:lnTo>
                        <a:pt x="13038" y="3634"/>
                      </a:lnTo>
                      <a:lnTo>
                        <a:pt x="12872" y="3339"/>
                      </a:lnTo>
                      <a:lnTo>
                        <a:pt x="12688" y="3062"/>
                      </a:lnTo>
                      <a:lnTo>
                        <a:pt x="12503" y="2785"/>
                      </a:lnTo>
                      <a:lnTo>
                        <a:pt x="12282" y="2527"/>
                      </a:lnTo>
                      <a:lnTo>
                        <a:pt x="12079" y="2269"/>
                      </a:lnTo>
                      <a:lnTo>
                        <a:pt x="11839" y="2029"/>
                      </a:lnTo>
                      <a:lnTo>
                        <a:pt x="11600" y="1808"/>
                      </a:lnTo>
                      <a:lnTo>
                        <a:pt x="11342" y="1587"/>
                      </a:lnTo>
                      <a:lnTo>
                        <a:pt x="11083" y="1384"/>
                      </a:lnTo>
                      <a:lnTo>
                        <a:pt x="10807" y="1181"/>
                      </a:lnTo>
                      <a:lnTo>
                        <a:pt x="10530" y="1015"/>
                      </a:lnTo>
                      <a:lnTo>
                        <a:pt x="10235" y="849"/>
                      </a:lnTo>
                      <a:lnTo>
                        <a:pt x="9940" y="683"/>
                      </a:lnTo>
                      <a:lnTo>
                        <a:pt x="9645" y="554"/>
                      </a:lnTo>
                      <a:lnTo>
                        <a:pt x="9313" y="425"/>
                      </a:lnTo>
                      <a:lnTo>
                        <a:pt x="8999" y="314"/>
                      </a:lnTo>
                      <a:lnTo>
                        <a:pt x="8668" y="222"/>
                      </a:lnTo>
                      <a:lnTo>
                        <a:pt x="8336" y="148"/>
                      </a:lnTo>
                      <a:lnTo>
                        <a:pt x="7985" y="93"/>
                      </a:lnTo>
                      <a:lnTo>
                        <a:pt x="7653" y="38"/>
                      </a:lnTo>
                      <a:lnTo>
                        <a:pt x="7284" y="19"/>
                      </a:lnTo>
                      <a:lnTo>
                        <a:pt x="6934" y="1"/>
                      </a:lnTo>
                      <a:close/>
                    </a:path>
                  </a:pathLst>
                </a:custGeom>
                <a:solidFill>
                  <a:srgbClr val="CDDF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049;p39">
                  <a:extLst>
                    <a:ext uri="{FF2B5EF4-FFF2-40B4-BE49-F238E27FC236}">
                      <a16:creationId xmlns:a16="http://schemas.microsoft.com/office/drawing/2014/main" id="{1339B01C-1D1C-C6A4-2E06-F5E016DD042D}"/>
                    </a:ext>
                  </a:extLst>
                </p:cNvPr>
                <p:cNvSpPr/>
                <p:nvPr/>
              </p:nvSpPr>
              <p:spPr>
                <a:xfrm>
                  <a:off x="3960725" y="341850"/>
                  <a:ext cx="92250" cy="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" h="3689" extrusionOk="0">
                      <a:moveTo>
                        <a:pt x="1642" y="0"/>
                      </a:moveTo>
                      <a:lnTo>
                        <a:pt x="1476" y="37"/>
                      </a:lnTo>
                      <a:lnTo>
                        <a:pt x="1292" y="74"/>
                      </a:lnTo>
                      <a:lnTo>
                        <a:pt x="1126" y="148"/>
                      </a:lnTo>
                      <a:lnTo>
                        <a:pt x="960" y="222"/>
                      </a:lnTo>
                      <a:lnTo>
                        <a:pt x="812" y="314"/>
                      </a:lnTo>
                      <a:lnTo>
                        <a:pt x="665" y="424"/>
                      </a:lnTo>
                      <a:lnTo>
                        <a:pt x="536" y="535"/>
                      </a:lnTo>
                      <a:lnTo>
                        <a:pt x="425" y="664"/>
                      </a:lnTo>
                      <a:lnTo>
                        <a:pt x="314" y="812"/>
                      </a:lnTo>
                      <a:lnTo>
                        <a:pt x="222" y="959"/>
                      </a:lnTo>
                      <a:lnTo>
                        <a:pt x="148" y="1125"/>
                      </a:lnTo>
                      <a:lnTo>
                        <a:pt x="75" y="1291"/>
                      </a:lnTo>
                      <a:lnTo>
                        <a:pt x="38" y="1476"/>
                      </a:lnTo>
                      <a:lnTo>
                        <a:pt x="1" y="1660"/>
                      </a:lnTo>
                      <a:lnTo>
                        <a:pt x="1" y="1844"/>
                      </a:lnTo>
                      <a:lnTo>
                        <a:pt x="1" y="2029"/>
                      </a:lnTo>
                      <a:lnTo>
                        <a:pt x="38" y="2213"/>
                      </a:lnTo>
                      <a:lnTo>
                        <a:pt x="75" y="2398"/>
                      </a:lnTo>
                      <a:lnTo>
                        <a:pt x="148" y="2564"/>
                      </a:lnTo>
                      <a:lnTo>
                        <a:pt x="222" y="2711"/>
                      </a:lnTo>
                      <a:lnTo>
                        <a:pt x="314" y="2877"/>
                      </a:lnTo>
                      <a:lnTo>
                        <a:pt x="425" y="3006"/>
                      </a:lnTo>
                      <a:lnTo>
                        <a:pt x="536" y="3135"/>
                      </a:lnTo>
                      <a:lnTo>
                        <a:pt x="665" y="3264"/>
                      </a:lnTo>
                      <a:lnTo>
                        <a:pt x="812" y="3375"/>
                      </a:lnTo>
                      <a:lnTo>
                        <a:pt x="960" y="3467"/>
                      </a:lnTo>
                      <a:lnTo>
                        <a:pt x="1126" y="3541"/>
                      </a:lnTo>
                      <a:lnTo>
                        <a:pt x="1292" y="3596"/>
                      </a:lnTo>
                      <a:lnTo>
                        <a:pt x="1476" y="3652"/>
                      </a:lnTo>
                      <a:lnTo>
                        <a:pt x="1642" y="3670"/>
                      </a:lnTo>
                      <a:lnTo>
                        <a:pt x="1845" y="3689"/>
                      </a:lnTo>
                      <a:lnTo>
                        <a:pt x="2029" y="3670"/>
                      </a:lnTo>
                      <a:lnTo>
                        <a:pt x="2214" y="3652"/>
                      </a:lnTo>
                      <a:lnTo>
                        <a:pt x="2380" y="3596"/>
                      </a:lnTo>
                      <a:lnTo>
                        <a:pt x="2564" y="3541"/>
                      </a:lnTo>
                      <a:lnTo>
                        <a:pt x="2712" y="3467"/>
                      </a:lnTo>
                      <a:lnTo>
                        <a:pt x="2878" y="3375"/>
                      </a:lnTo>
                      <a:lnTo>
                        <a:pt x="3007" y="3264"/>
                      </a:lnTo>
                      <a:lnTo>
                        <a:pt x="3136" y="3135"/>
                      </a:lnTo>
                      <a:lnTo>
                        <a:pt x="3265" y="3006"/>
                      </a:lnTo>
                      <a:lnTo>
                        <a:pt x="3376" y="2877"/>
                      </a:lnTo>
                      <a:lnTo>
                        <a:pt x="3468" y="2711"/>
                      </a:lnTo>
                      <a:lnTo>
                        <a:pt x="3542" y="2564"/>
                      </a:lnTo>
                      <a:lnTo>
                        <a:pt x="3597" y="2398"/>
                      </a:lnTo>
                      <a:lnTo>
                        <a:pt x="3652" y="2213"/>
                      </a:lnTo>
                      <a:lnTo>
                        <a:pt x="3671" y="2029"/>
                      </a:lnTo>
                      <a:lnTo>
                        <a:pt x="3689" y="1844"/>
                      </a:lnTo>
                      <a:lnTo>
                        <a:pt x="3671" y="1660"/>
                      </a:lnTo>
                      <a:lnTo>
                        <a:pt x="3652" y="1476"/>
                      </a:lnTo>
                      <a:lnTo>
                        <a:pt x="3597" y="1291"/>
                      </a:lnTo>
                      <a:lnTo>
                        <a:pt x="3542" y="1125"/>
                      </a:lnTo>
                      <a:lnTo>
                        <a:pt x="3468" y="959"/>
                      </a:lnTo>
                      <a:lnTo>
                        <a:pt x="3376" y="812"/>
                      </a:lnTo>
                      <a:lnTo>
                        <a:pt x="3265" y="664"/>
                      </a:lnTo>
                      <a:lnTo>
                        <a:pt x="3136" y="535"/>
                      </a:lnTo>
                      <a:lnTo>
                        <a:pt x="3007" y="424"/>
                      </a:lnTo>
                      <a:lnTo>
                        <a:pt x="2878" y="314"/>
                      </a:lnTo>
                      <a:lnTo>
                        <a:pt x="2712" y="222"/>
                      </a:lnTo>
                      <a:lnTo>
                        <a:pt x="2564" y="148"/>
                      </a:lnTo>
                      <a:lnTo>
                        <a:pt x="2380" y="74"/>
                      </a:lnTo>
                      <a:lnTo>
                        <a:pt x="2214" y="37"/>
                      </a:lnTo>
                      <a:lnTo>
                        <a:pt x="2029" y="0"/>
                      </a:lnTo>
                      <a:close/>
                    </a:path>
                  </a:pathLst>
                </a:custGeom>
                <a:solidFill>
                  <a:srgbClr val="CDDF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2050;p39">
                  <a:extLst>
                    <a:ext uri="{FF2B5EF4-FFF2-40B4-BE49-F238E27FC236}">
                      <a16:creationId xmlns:a16="http://schemas.microsoft.com/office/drawing/2014/main" id="{3280899B-0D7F-EE7F-517F-5A86A2B4048D}"/>
                    </a:ext>
                  </a:extLst>
                </p:cNvPr>
                <p:cNvSpPr/>
                <p:nvPr/>
              </p:nvSpPr>
              <p:spPr>
                <a:xfrm>
                  <a:off x="3781850" y="2919025"/>
                  <a:ext cx="576325" cy="5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3" h="20932" extrusionOk="0">
                      <a:moveTo>
                        <a:pt x="9479" y="1"/>
                      </a:moveTo>
                      <a:lnTo>
                        <a:pt x="8945" y="19"/>
                      </a:lnTo>
                      <a:lnTo>
                        <a:pt x="8428" y="56"/>
                      </a:lnTo>
                      <a:lnTo>
                        <a:pt x="7893" y="130"/>
                      </a:lnTo>
                      <a:lnTo>
                        <a:pt x="7377" y="204"/>
                      </a:lnTo>
                      <a:lnTo>
                        <a:pt x="6861" y="314"/>
                      </a:lnTo>
                      <a:lnTo>
                        <a:pt x="6344" y="425"/>
                      </a:lnTo>
                      <a:lnTo>
                        <a:pt x="5828" y="573"/>
                      </a:lnTo>
                      <a:lnTo>
                        <a:pt x="5312" y="720"/>
                      </a:lnTo>
                      <a:lnTo>
                        <a:pt x="4814" y="905"/>
                      </a:lnTo>
                      <a:lnTo>
                        <a:pt x="4316" y="1107"/>
                      </a:lnTo>
                      <a:lnTo>
                        <a:pt x="3836" y="1329"/>
                      </a:lnTo>
                      <a:lnTo>
                        <a:pt x="3357" y="1568"/>
                      </a:lnTo>
                      <a:lnTo>
                        <a:pt x="2877" y="1827"/>
                      </a:lnTo>
                      <a:lnTo>
                        <a:pt x="2416" y="2103"/>
                      </a:lnTo>
                      <a:lnTo>
                        <a:pt x="1955" y="2398"/>
                      </a:lnTo>
                      <a:lnTo>
                        <a:pt x="1513" y="2712"/>
                      </a:lnTo>
                      <a:lnTo>
                        <a:pt x="1089" y="3044"/>
                      </a:lnTo>
                      <a:lnTo>
                        <a:pt x="941" y="3154"/>
                      </a:lnTo>
                      <a:lnTo>
                        <a:pt x="812" y="3284"/>
                      </a:lnTo>
                      <a:lnTo>
                        <a:pt x="572" y="3542"/>
                      </a:lnTo>
                      <a:lnTo>
                        <a:pt x="388" y="3837"/>
                      </a:lnTo>
                      <a:lnTo>
                        <a:pt x="240" y="4132"/>
                      </a:lnTo>
                      <a:lnTo>
                        <a:pt x="111" y="4464"/>
                      </a:lnTo>
                      <a:lnTo>
                        <a:pt x="37" y="4777"/>
                      </a:lnTo>
                      <a:lnTo>
                        <a:pt x="1" y="5109"/>
                      </a:lnTo>
                      <a:lnTo>
                        <a:pt x="1" y="5441"/>
                      </a:lnTo>
                      <a:lnTo>
                        <a:pt x="37" y="5773"/>
                      </a:lnTo>
                      <a:lnTo>
                        <a:pt x="111" y="6105"/>
                      </a:lnTo>
                      <a:lnTo>
                        <a:pt x="222" y="6419"/>
                      </a:lnTo>
                      <a:lnTo>
                        <a:pt x="351" y="6732"/>
                      </a:lnTo>
                      <a:lnTo>
                        <a:pt x="535" y="7027"/>
                      </a:lnTo>
                      <a:lnTo>
                        <a:pt x="757" y="7285"/>
                      </a:lnTo>
                      <a:lnTo>
                        <a:pt x="1015" y="7543"/>
                      </a:lnTo>
                      <a:lnTo>
                        <a:pt x="1162" y="7654"/>
                      </a:lnTo>
                      <a:lnTo>
                        <a:pt x="1310" y="7765"/>
                      </a:lnTo>
                      <a:lnTo>
                        <a:pt x="1513" y="7894"/>
                      </a:lnTo>
                      <a:lnTo>
                        <a:pt x="1716" y="7986"/>
                      </a:lnTo>
                      <a:lnTo>
                        <a:pt x="1937" y="8078"/>
                      </a:lnTo>
                      <a:lnTo>
                        <a:pt x="2158" y="8152"/>
                      </a:lnTo>
                      <a:lnTo>
                        <a:pt x="2380" y="8207"/>
                      </a:lnTo>
                      <a:lnTo>
                        <a:pt x="2619" y="8244"/>
                      </a:lnTo>
                      <a:lnTo>
                        <a:pt x="3062" y="8244"/>
                      </a:lnTo>
                      <a:lnTo>
                        <a:pt x="3302" y="8226"/>
                      </a:lnTo>
                      <a:lnTo>
                        <a:pt x="3523" y="8189"/>
                      </a:lnTo>
                      <a:lnTo>
                        <a:pt x="3744" y="8134"/>
                      </a:lnTo>
                      <a:lnTo>
                        <a:pt x="3965" y="8060"/>
                      </a:lnTo>
                      <a:lnTo>
                        <a:pt x="4187" y="7968"/>
                      </a:lnTo>
                      <a:lnTo>
                        <a:pt x="4390" y="7875"/>
                      </a:lnTo>
                      <a:lnTo>
                        <a:pt x="4592" y="7746"/>
                      </a:lnTo>
                      <a:lnTo>
                        <a:pt x="4795" y="7599"/>
                      </a:lnTo>
                      <a:lnTo>
                        <a:pt x="5035" y="7414"/>
                      </a:lnTo>
                      <a:lnTo>
                        <a:pt x="5293" y="7248"/>
                      </a:lnTo>
                      <a:lnTo>
                        <a:pt x="5551" y="7082"/>
                      </a:lnTo>
                      <a:lnTo>
                        <a:pt x="5828" y="6916"/>
                      </a:lnTo>
                      <a:lnTo>
                        <a:pt x="6086" y="6769"/>
                      </a:lnTo>
                      <a:lnTo>
                        <a:pt x="6363" y="6640"/>
                      </a:lnTo>
                      <a:lnTo>
                        <a:pt x="6639" y="6511"/>
                      </a:lnTo>
                      <a:lnTo>
                        <a:pt x="6916" y="6400"/>
                      </a:lnTo>
                      <a:lnTo>
                        <a:pt x="7211" y="6308"/>
                      </a:lnTo>
                      <a:lnTo>
                        <a:pt x="7488" y="6216"/>
                      </a:lnTo>
                      <a:lnTo>
                        <a:pt x="7783" y="6123"/>
                      </a:lnTo>
                      <a:lnTo>
                        <a:pt x="8078" y="6068"/>
                      </a:lnTo>
                      <a:lnTo>
                        <a:pt x="8373" y="5994"/>
                      </a:lnTo>
                      <a:lnTo>
                        <a:pt x="8668" y="5958"/>
                      </a:lnTo>
                      <a:lnTo>
                        <a:pt x="8963" y="5921"/>
                      </a:lnTo>
                      <a:lnTo>
                        <a:pt x="9258" y="5902"/>
                      </a:lnTo>
                      <a:lnTo>
                        <a:pt x="9553" y="5884"/>
                      </a:lnTo>
                      <a:lnTo>
                        <a:pt x="9848" y="5884"/>
                      </a:lnTo>
                      <a:lnTo>
                        <a:pt x="10143" y="5902"/>
                      </a:lnTo>
                      <a:lnTo>
                        <a:pt x="10457" y="5921"/>
                      </a:lnTo>
                      <a:lnTo>
                        <a:pt x="10752" y="5958"/>
                      </a:lnTo>
                      <a:lnTo>
                        <a:pt x="11047" y="5994"/>
                      </a:lnTo>
                      <a:lnTo>
                        <a:pt x="11342" y="6068"/>
                      </a:lnTo>
                      <a:lnTo>
                        <a:pt x="11637" y="6123"/>
                      </a:lnTo>
                      <a:lnTo>
                        <a:pt x="11914" y="6216"/>
                      </a:lnTo>
                      <a:lnTo>
                        <a:pt x="12209" y="6308"/>
                      </a:lnTo>
                      <a:lnTo>
                        <a:pt x="12485" y="6419"/>
                      </a:lnTo>
                      <a:lnTo>
                        <a:pt x="12780" y="6529"/>
                      </a:lnTo>
                      <a:lnTo>
                        <a:pt x="13057" y="6677"/>
                      </a:lnTo>
                      <a:lnTo>
                        <a:pt x="13315" y="6806"/>
                      </a:lnTo>
                      <a:lnTo>
                        <a:pt x="13592" y="6972"/>
                      </a:lnTo>
                      <a:lnTo>
                        <a:pt x="13850" y="7138"/>
                      </a:lnTo>
                      <a:lnTo>
                        <a:pt x="14164" y="7359"/>
                      </a:lnTo>
                      <a:lnTo>
                        <a:pt x="14459" y="7599"/>
                      </a:lnTo>
                      <a:lnTo>
                        <a:pt x="14735" y="7839"/>
                      </a:lnTo>
                      <a:lnTo>
                        <a:pt x="15012" y="8097"/>
                      </a:lnTo>
                      <a:lnTo>
                        <a:pt x="15252" y="8373"/>
                      </a:lnTo>
                      <a:lnTo>
                        <a:pt x="15491" y="8650"/>
                      </a:lnTo>
                      <a:lnTo>
                        <a:pt x="15713" y="8927"/>
                      </a:lnTo>
                      <a:lnTo>
                        <a:pt x="15915" y="9240"/>
                      </a:lnTo>
                      <a:lnTo>
                        <a:pt x="16118" y="9535"/>
                      </a:lnTo>
                      <a:lnTo>
                        <a:pt x="16284" y="9867"/>
                      </a:lnTo>
                      <a:lnTo>
                        <a:pt x="16450" y="10181"/>
                      </a:lnTo>
                      <a:lnTo>
                        <a:pt x="16579" y="10513"/>
                      </a:lnTo>
                      <a:lnTo>
                        <a:pt x="16708" y="10844"/>
                      </a:lnTo>
                      <a:lnTo>
                        <a:pt x="16819" y="11195"/>
                      </a:lnTo>
                      <a:lnTo>
                        <a:pt x="16930" y="11545"/>
                      </a:lnTo>
                      <a:lnTo>
                        <a:pt x="17004" y="11896"/>
                      </a:lnTo>
                      <a:lnTo>
                        <a:pt x="17059" y="12246"/>
                      </a:lnTo>
                      <a:lnTo>
                        <a:pt x="17114" y="12615"/>
                      </a:lnTo>
                      <a:lnTo>
                        <a:pt x="17151" y="12965"/>
                      </a:lnTo>
                      <a:lnTo>
                        <a:pt x="17169" y="13334"/>
                      </a:lnTo>
                      <a:lnTo>
                        <a:pt x="17151" y="13703"/>
                      </a:lnTo>
                      <a:lnTo>
                        <a:pt x="17133" y="14072"/>
                      </a:lnTo>
                      <a:lnTo>
                        <a:pt x="17114" y="14441"/>
                      </a:lnTo>
                      <a:lnTo>
                        <a:pt x="17059" y="14809"/>
                      </a:lnTo>
                      <a:lnTo>
                        <a:pt x="16985" y="15160"/>
                      </a:lnTo>
                      <a:lnTo>
                        <a:pt x="16893" y="15529"/>
                      </a:lnTo>
                      <a:lnTo>
                        <a:pt x="16801" y="15897"/>
                      </a:lnTo>
                      <a:lnTo>
                        <a:pt x="16672" y="16248"/>
                      </a:lnTo>
                      <a:lnTo>
                        <a:pt x="16542" y="16598"/>
                      </a:lnTo>
                      <a:lnTo>
                        <a:pt x="16377" y="16949"/>
                      </a:lnTo>
                      <a:lnTo>
                        <a:pt x="16211" y="17299"/>
                      </a:lnTo>
                      <a:lnTo>
                        <a:pt x="16008" y="17649"/>
                      </a:lnTo>
                      <a:lnTo>
                        <a:pt x="20895" y="20932"/>
                      </a:lnTo>
                      <a:lnTo>
                        <a:pt x="21245" y="20323"/>
                      </a:lnTo>
                      <a:lnTo>
                        <a:pt x="21577" y="19733"/>
                      </a:lnTo>
                      <a:lnTo>
                        <a:pt x="21872" y="19106"/>
                      </a:lnTo>
                      <a:lnTo>
                        <a:pt x="22112" y="18479"/>
                      </a:lnTo>
                      <a:lnTo>
                        <a:pt x="22352" y="17852"/>
                      </a:lnTo>
                      <a:lnTo>
                        <a:pt x="22536" y="17207"/>
                      </a:lnTo>
                      <a:lnTo>
                        <a:pt x="22702" y="16580"/>
                      </a:lnTo>
                      <a:lnTo>
                        <a:pt x="22831" y="15934"/>
                      </a:lnTo>
                      <a:lnTo>
                        <a:pt x="22923" y="15270"/>
                      </a:lnTo>
                      <a:lnTo>
                        <a:pt x="22997" y="14625"/>
                      </a:lnTo>
                      <a:lnTo>
                        <a:pt x="23034" y="13980"/>
                      </a:lnTo>
                      <a:lnTo>
                        <a:pt x="23052" y="13334"/>
                      </a:lnTo>
                      <a:lnTo>
                        <a:pt x="23015" y="12670"/>
                      </a:lnTo>
                      <a:lnTo>
                        <a:pt x="22979" y="12025"/>
                      </a:lnTo>
                      <a:lnTo>
                        <a:pt x="22886" y="11398"/>
                      </a:lnTo>
                      <a:lnTo>
                        <a:pt x="22776" y="10752"/>
                      </a:lnTo>
                      <a:lnTo>
                        <a:pt x="22628" y="10125"/>
                      </a:lnTo>
                      <a:lnTo>
                        <a:pt x="22462" y="9517"/>
                      </a:lnTo>
                      <a:lnTo>
                        <a:pt x="22259" y="8890"/>
                      </a:lnTo>
                      <a:lnTo>
                        <a:pt x="22038" y="8300"/>
                      </a:lnTo>
                      <a:lnTo>
                        <a:pt x="21780" y="7709"/>
                      </a:lnTo>
                      <a:lnTo>
                        <a:pt x="21503" y="7119"/>
                      </a:lnTo>
                      <a:lnTo>
                        <a:pt x="21190" y="6566"/>
                      </a:lnTo>
                      <a:lnTo>
                        <a:pt x="20839" y="6013"/>
                      </a:lnTo>
                      <a:lnTo>
                        <a:pt x="20470" y="5478"/>
                      </a:lnTo>
                      <a:lnTo>
                        <a:pt x="20083" y="4962"/>
                      </a:lnTo>
                      <a:lnTo>
                        <a:pt x="19659" y="4445"/>
                      </a:lnTo>
                      <a:lnTo>
                        <a:pt x="19216" y="3966"/>
                      </a:lnTo>
                      <a:lnTo>
                        <a:pt x="18737" y="3505"/>
                      </a:lnTo>
                      <a:lnTo>
                        <a:pt x="18221" y="3062"/>
                      </a:lnTo>
                      <a:lnTo>
                        <a:pt x="17704" y="2657"/>
                      </a:lnTo>
                      <a:lnTo>
                        <a:pt x="17133" y="2251"/>
                      </a:lnTo>
                      <a:lnTo>
                        <a:pt x="16672" y="1956"/>
                      </a:lnTo>
                      <a:lnTo>
                        <a:pt x="16192" y="1679"/>
                      </a:lnTo>
                      <a:lnTo>
                        <a:pt x="15694" y="1421"/>
                      </a:lnTo>
                      <a:lnTo>
                        <a:pt x="15196" y="1181"/>
                      </a:lnTo>
                      <a:lnTo>
                        <a:pt x="14698" y="960"/>
                      </a:lnTo>
                      <a:lnTo>
                        <a:pt x="14200" y="775"/>
                      </a:lnTo>
                      <a:lnTo>
                        <a:pt x="13684" y="591"/>
                      </a:lnTo>
                      <a:lnTo>
                        <a:pt x="13168" y="444"/>
                      </a:lnTo>
                      <a:lnTo>
                        <a:pt x="12651" y="314"/>
                      </a:lnTo>
                      <a:lnTo>
                        <a:pt x="12117" y="222"/>
                      </a:lnTo>
                      <a:lnTo>
                        <a:pt x="11600" y="130"/>
                      </a:lnTo>
                      <a:lnTo>
                        <a:pt x="11065" y="75"/>
                      </a:lnTo>
                      <a:lnTo>
                        <a:pt x="10549" y="19"/>
                      </a:lnTo>
                      <a:lnTo>
                        <a:pt x="1001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051;p39">
                  <a:extLst>
                    <a:ext uri="{FF2B5EF4-FFF2-40B4-BE49-F238E27FC236}">
                      <a16:creationId xmlns:a16="http://schemas.microsoft.com/office/drawing/2014/main" id="{4B51DE06-7AB7-4068-1149-77A02FF60138}"/>
                    </a:ext>
                  </a:extLst>
                </p:cNvPr>
                <p:cNvSpPr/>
                <p:nvPr/>
              </p:nvSpPr>
              <p:spPr>
                <a:xfrm>
                  <a:off x="3673050" y="3315075"/>
                  <a:ext cx="6819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6" h="23163" extrusionOk="0">
                      <a:moveTo>
                        <a:pt x="0" y="0"/>
                      </a:moveTo>
                      <a:lnTo>
                        <a:pt x="0" y="20489"/>
                      </a:lnTo>
                      <a:lnTo>
                        <a:pt x="19" y="20765"/>
                      </a:lnTo>
                      <a:lnTo>
                        <a:pt x="56" y="21023"/>
                      </a:lnTo>
                      <a:lnTo>
                        <a:pt x="130" y="21282"/>
                      </a:lnTo>
                      <a:lnTo>
                        <a:pt x="203" y="21521"/>
                      </a:lnTo>
                      <a:lnTo>
                        <a:pt x="314" y="21761"/>
                      </a:lnTo>
                      <a:lnTo>
                        <a:pt x="461" y="21982"/>
                      </a:lnTo>
                      <a:lnTo>
                        <a:pt x="609" y="22185"/>
                      </a:lnTo>
                      <a:lnTo>
                        <a:pt x="775" y="22370"/>
                      </a:lnTo>
                      <a:lnTo>
                        <a:pt x="959" y="22536"/>
                      </a:lnTo>
                      <a:lnTo>
                        <a:pt x="1181" y="22702"/>
                      </a:lnTo>
                      <a:lnTo>
                        <a:pt x="1384" y="22831"/>
                      </a:lnTo>
                      <a:lnTo>
                        <a:pt x="1623" y="22941"/>
                      </a:lnTo>
                      <a:lnTo>
                        <a:pt x="1863" y="23033"/>
                      </a:lnTo>
                      <a:lnTo>
                        <a:pt x="2121" y="23089"/>
                      </a:lnTo>
                      <a:lnTo>
                        <a:pt x="2379" y="23144"/>
                      </a:lnTo>
                      <a:lnTo>
                        <a:pt x="2656" y="23144"/>
                      </a:lnTo>
                      <a:lnTo>
                        <a:pt x="24620" y="23163"/>
                      </a:lnTo>
                      <a:lnTo>
                        <a:pt x="24878" y="23144"/>
                      </a:lnTo>
                      <a:lnTo>
                        <a:pt x="25154" y="23107"/>
                      </a:lnTo>
                      <a:lnTo>
                        <a:pt x="25413" y="23033"/>
                      </a:lnTo>
                      <a:lnTo>
                        <a:pt x="25652" y="22941"/>
                      </a:lnTo>
                      <a:lnTo>
                        <a:pt x="25874" y="22831"/>
                      </a:lnTo>
                      <a:lnTo>
                        <a:pt x="26095" y="22702"/>
                      </a:lnTo>
                      <a:lnTo>
                        <a:pt x="26298" y="22554"/>
                      </a:lnTo>
                      <a:lnTo>
                        <a:pt x="26501" y="22370"/>
                      </a:lnTo>
                      <a:lnTo>
                        <a:pt x="26667" y="22185"/>
                      </a:lnTo>
                      <a:lnTo>
                        <a:pt x="26814" y="21982"/>
                      </a:lnTo>
                      <a:lnTo>
                        <a:pt x="26943" y="21761"/>
                      </a:lnTo>
                      <a:lnTo>
                        <a:pt x="27072" y="21540"/>
                      </a:lnTo>
                      <a:lnTo>
                        <a:pt x="27146" y="21282"/>
                      </a:lnTo>
                      <a:lnTo>
                        <a:pt x="27220" y="21023"/>
                      </a:lnTo>
                      <a:lnTo>
                        <a:pt x="27257" y="20765"/>
                      </a:lnTo>
                      <a:lnTo>
                        <a:pt x="27275" y="20489"/>
                      </a:lnTo>
                      <a:lnTo>
                        <a:pt x="272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2052;p39">
                  <a:extLst>
                    <a:ext uri="{FF2B5EF4-FFF2-40B4-BE49-F238E27FC236}">
                      <a16:creationId xmlns:a16="http://schemas.microsoft.com/office/drawing/2014/main" id="{DF8AC450-6340-E86D-97B8-2E131B0B979B}"/>
                    </a:ext>
                  </a:extLst>
                </p:cNvPr>
                <p:cNvSpPr/>
                <p:nvPr/>
              </p:nvSpPr>
              <p:spPr>
                <a:xfrm>
                  <a:off x="3668900" y="3311850"/>
                  <a:ext cx="686050" cy="9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42" h="3910" extrusionOk="0">
                      <a:moveTo>
                        <a:pt x="0" y="0"/>
                      </a:moveTo>
                      <a:lnTo>
                        <a:pt x="0" y="3891"/>
                      </a:lnTo>
                      <a:lnTo>
                        <a:pt x="27441" y="3910"/>
                      </a:lnTo>
                      <a:lnTo>
                        <a:pt x="27441" y="0"/>
                      </a:lnTo>
                      <a:close/>
                    </a:path>
                  </a:pathLst>
                </a:custGeom>
                <a:solidFill>
                  <a:srgbClr val="B54A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2053;p39">
                  <a:extLst>
                    <a:ext uri="{FF2B5EF4-FFF2-40B4-BE49-F238E27FC236}">
                      <a16:creationId xmlns:a16="http://schemas.microsoft.com/office/drawing/2014/main" id="{980FFB3A-5408-2304-FF7A-25A3037B6705}"/>
                    </a:ext>
                  </a:extLst>
                </p:cNvPr>
                <p:cNvSpPr/>
                <p:nvPr/>
              </p:nvSpPr>
              <p:spPr>
                <a:xfrm>
                  <a:off x="3912325" y="3492100"/>
                  <a:ext cx="207950" cy="2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564" extrusionOk="0">
                      <a:moveTo>
                        <a:pt x="4002" y="1"/>
                      </a:moveTo>
                      <a:lnTo>
                        <a:pt x="3652" y="38"/>
                      </a:lnTo>
                      <a:lnTo>
                        <a:pt x="3320" y="111"/>
                      </a:lnTo>
                      <a:lnTo>
                        <a:pt x="3006" y="222"/>
                      </a:lnTo>
                      <a:lnTo>
                        <a:pt x="2693" y="369"/>
                      </a:lnTo>
                      <a:lnTo>
                        <a:pt x="2416" y="554"/>
                      </a:lnTo>
                      <a:lnTo>
                        <a:pt x="2158" y="775"/>
                      </a:lnTo>
                      <a:lnTo>
                        <a:pt x="1918" y="1015"/>
                      </a:lnTo>
                      <a:lnTo>
                        <a:pt x="1697" y="1273"/>
                      </a:lnTo>
                      <a:lnTo>
                        <a:pt x="1513" y="1568"/>
                      </a:lnTo>
                      <a:lnTo>
                        <a:pt x="1347" y="1882"/>
                      </a:lnTo>
                      <a:lnTo>
                        <a:pt x="1218" y="2195"/>
                      </a:lnTo>
                      <a:lnTo>
                        <a:pt x="1125" y="2546"/>
                      </a:lnTo>
                      <a:lnTo>
                        <a:pt x="1070" y="2914"/>
                      </a:lnTo>
                      <a:lnTo>
                        <a:pt x="1052" y="3283"/>
                      </a:lnTo>
                      <a:lnTo>
                        <a:pt x="1070" y="3468"/>
                      </a:lnTo>
                      <a:lnTo>
                        <a:pt x="1070" y="3670"/>
                      </a:lnTo>
                      <a:lnTo>
                        <a:pt x="1144" y="4039"/>
                      </a:lnTo>
                      <a:lnTo>
                        <a:pt x="1255" y="4408"/>
                      </a:lnTo>
                      <a:lnTo>
                        <a:pt x="1384" y="4740"/>
                      </a:lnTo>
                      <a:lnTo>
                        <a:pt x="1568" y="5054"/>
                      </a:lnTo>
                      <a:lnTo>
                        <a:pt x="1771" y="5349"/>
                      </a:lnTo>
                      <a:lnTo>
                        <a:pt x="2011" y="5625"/>
                      </a:lnTo>
                      <a:lnTo>
                        <a:pt x="2269" y="5865"/>
                      </a:lnTo>
                      <a:lnTo>
                        <a:pt x="1660" y="6972"/>
                      </a:lnTo>
                      <a:lnTo>
                        <a:pt x="148" y="9756"/>
                      </a:lnTo>
                      <a:lnTo>
                        <a:pt x="74" y="9904"/>
                      </a:lnTo>
                      <a:lnTo>
                        <a:pt x="37" y="10070"/>
                      </a:lnTo>
                      <a:lnTo>
                        <a:pt x="0" y="10217"/>
                      </a:lnTo>
                      <a:lnTo>
                        <a:pt x="0" y="10383"/>
                      </a:lnTo>
                      <a:lnTo>
                        <a:pt x="0" y="10531"/>
                      </a:lnTo>
                      <a:lnTo>
                        <a:pt x="37" y="10678"/>
                      </a:lnTo>
                      <a:lnTo>
                        <a:pt x="93" y="10826"/>
                      </a:lnTo>
                      <a:lnTo>
                        <a:pt x="148" y="10955"/>
                      </a:lnTo>
                      <a:lnTo>
                        <a:pt x="222" y="11084"/>
                      </a:lnTo>
                      <a:lnTo>
                        <a:pt x="314" y="11213"/>
                      </a:lnTo>
                      <a:lnTo>
                        <a:pt x="425" y="11305"/>
                      </a:lnTo>
                      <a:lnTo>
                        <a:pt x="554" y="11397"/>
                      </a:lnTo>
                      <a:lnTo>
                        <a:pt x="683" y="11471"/>
                      </a:lnTo>
                      <a:lnTo>
                        <a:pt x="830" y="11527"/>
                      </a:lnTo>
                      <a:lnTo>
                        <a:pt x="978" y="11563"/>
                      </a:lnTo>
                      <a:lnTo>
                        <a:pt x="7340" y="11563"/>
                      </a:lnTo>
                      <a:lnTo>
                        <a:pt x="7488" y="11527"/>
                      </a:lnTo>
                      <a:lnTo>
                        <a:pt x="7617" y="11471"/>
                      </a:lnTo>
                      <a:lnTo>
                        <a:pt x="7764" y="11397"/>
                      </a:lnTo>
                      <a:lnTo>
                        <a:pt x="7875" y="11305"/>
                      </a:lnTo>
                      <a:lnTo>
                        <a:pt x="7986" y="11213"/>
                      </a:lnTo>
                      <a:lnTo>
                        <a:pt x="8078" y="11084"/>
                      </a:lnTo>
                      <a:lnTo>
                        <a:pt x="8152" y="10973"/>
                      </a:lnTo>
                      <a:lnTo>
                        <a:pt x="8225" y="10826"/>
                      </a:lnTo>
                      <a:lnTo>
                        <a:pt x="8262" y="10678"/>
                      </a:lnTo>
                      <a:lnTo>
                        <a:pt x="8299" y="10531"/>
                      </a:lnTo>
                      <a:lnTo>
                        <a:pt x="8318" y="10383"/>
                      </a:lnTo>
                      <a:lnTo>
                        <a:pt x="8299" y="10217"/>
                      </a:lnTo>
                      <a:lnTo>
                        <a:pt x="8281" y="10070"/>
                      </a:lnTo>
                      <a:lnTo>
                        <a:pt x="8225" y="9904"/>
                      </a:lnTo>
                      <a:lnTo>
                        <a:pt x="8152" y="9756"/>
                      </a:lnTo>
                      <a:lnTo>
                        <a:pt x="6658" y="6972"/>
                      </a:lnTo>
                      <a:lnTo>
                        <a:pt x="6049" y="5865"/>
                      </a:lnTo>
                      <a:lnTo>
                        <a:pt x="6197" y="5736"/>
                      </a:lnTo>
                      <a:lnTo>
                        <a:pt x="6344" y="5588"/>
                      </a:lnTo>
                      <a:lnTo>
                        <a:pt x="6473" y="5441"/>
                      </a:lnTo>
                      <a:lnTo>
                        <a:pt x="6602" y="5275"/>
                      </a:lnTo>
                      <a:lnTo>
                        <a:pt x="6732" y="5090"/>
                      </a:lnTo>
                      <a:lnTo>
                        <a:pt x="6842" y="4906"/>
                      </a:lnTo>
                      <a:lnTo>
                        <a:pt x="6934" y="4722"/>
                      </a:lnTo>
                      <a:lnTo>
                        <a:pt x="7008" y="4537"/>
                      </a:lnTo>
                      <a:lnTo>
                        <a:pt x="7082" y="4334"/>
                      </a:lnTo>
                      <a:lnTo>
                        <a:pt x="7156" y="4113"/>
                      </a:lnTo>
                      <a:lnTo>
                        <a:pt x="7193" y="3910"/>
                      </a:lnTo>
                      <a:lnTo>
                        <a:pt x="7230" y="3689"/>
                      </a:lnTo>
                      <a:lnTo>
                        <a:pt x="7248" y="3468"/>
                      </a:lnTo>
                      <a:lnTo>
                        <a:pt x="7248" y="3228"/>
                      </a:lnTo>
                      <a:lnTo>
                        <a:pt x="7248" y="3007"/>
                      </a:lnTo>
                      <a:lnTo>
                        <a:pt x="7211" y="2767"/>
                      </a:lnTo>
                      <a:lnTo>
                        <a:pt x="7174" y="2509"/>
                      </a:lnTo>
                      <a:lnTo>
                        <a:pt x="7100" y="2269"/>
                      </a:lnTo>
                      <a:lnTo>
                        <a:pt x="7027" y="2029"/>
                      </a:lnTo>
                      <a:lnTo>
                        <a:pt x="6916" y="1808"/>
                      </a:lnTo>
                      <a:lnTo>
                        <a:pt x="6805" y="1587"/>
                      </a:lnTo>
                      <a:lnTo>
                        <a:pt x="6676" y="1365"/>
                      </a:lnTo>
                      <a:lnTo>
                        <a:pt x="6529" y="1181"/>
                      </a:lnTo>
                      <a:lnTo>
                        <a:pt x="6363" y="978"/>
                      </a:lnTo>
                      <a:lnTo>
                        <a:pt x="6197" y="812"/>
                      </a:lnTo>
                      <a:lnTo>
                        <a:pt x="6012" y="646"/>
                      </a:lnTo>
                      <a:lnTo>
                        <a:pt x="5828" y="499"/>
                      </a:lnTo>
                      <a:lnTo>
                        <a:pt x="5607" y="369"/>
                      </a:lnTo>
                      <a:lnTo>
                        <a:pt x="5404" y="259"/>
                      </a:lnTo>
                      <a:lnTo>
                        <a:pt x="5183" y="167"/>
                      </a:lnTo>
                      <a:lnTo>
                        <a:pt x="4943" y="93"/>
                      </a:lnTo>
                      <a:lnTo>
                        <a:pt x="4721" y="38"/>
                      </a:lnTo>
                      <a:lnTo>
                        <a:pt x="4353" y="1"/>
                      </a:lnTo>
                      <a:close/>
                    </a:path>
                  </a:pathLst>
                </a:custGeom>
                <a:solidFill>
                  <a:srgbClr val="B54A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054;p39">
                  <a:extLst>
                    <a:ext uri="{FF2B5EF4-FFF2-40B4-BE49-F238E27FC236}">
                      <a16:creationId xmlns:a16="http://schemas.microsoft.com/office/drawing/2014/main" id="{E1E9EAEC-AF2E-A35F-3925-8C4245F30FDC}"/>
                    </a:ext>
                  </a:extLst>
                </p:cNvPr>
                <p:cNvSpPr/>
                <p:nvPr/>
              </p:nvSpPr>
              <p:spPr>
                <a:xfrm>
                  <a:off x="3168675" y="1317850"/>
                  <a:ext cx="1710475" cy="4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19" h="18314" extrusionOk="0">
                      <a:moveTo>
                        <a:pt x="3117" y="1"/>
                      </a:moveTo>
                      <a:lnTo>
                        <a:pt x="2804" y="19"/>
                      </a:lnTo>
                      <a:lnTo>
                        <a:pt x="2490" y="75"/>
                      </a:lnTo>
                      <a:lnTo>
                        <a:pt x="2195" y="148"/>
                      </a:lnTo>
                      <a:lnTo>
                        <a:pt x="1900" y="241"/>
                      </a:lnTo>
                      <a:lnTo>
                        <a:pt x="1642" y="388"/>
                      </a:lnTo>
                      <a:lnTo>
                        <a:pt x="1384" y="536"/>
                      </a:lnTo>
                      <a:lnTo>
                        <a:pt x="1144" y="720"/>
                      </a:lnTo>
                      <a:lnTo>
                        <a:pt x="923" y="923"/>
                      </a:lnTo>
                      <a:lnTo>
                        <a:pt x="720" y="1144"/>
                      </a:lnTo>
                      <a:lnTo>
                        <a:pt x="535" y="1384"/>
                      </a:lnTo>
                      <a:lnTo>
                        <a:pt x="388" y="1642"/>
                      </a:lnTo>
                      <a:lnTo>
                        <a:pt x="259" y="1900"/>
                      </a:lnTo>
                      <a:lnTo>
                        <a:pt x="148" y="2195"/>
                      </a:lnTo>
                      <a:lnTo>
                        <a:pt x="74" y="2490"/>
                      </a:lnTo>
                      <a:lnTo>
                        <a:pt x="19" y="2804"/>
                      </a:lnTo>
                      <a:lnTo>
                        <a:pt x="1" y="3117"/>
                      </a:lnTo>
                      <a:lnTo>
                        <a:pt x="1" y="15197"/>
                      </a:lnTo>
                      <a:lnTo>
                        <a:pt x="19" y="15529"/>
                      </a:lnTo>
                      <a:lnTo>
                        <a:pt x="74" y="15824"/>
                      </a:lnTo>
                      <a:lnTo>
                        <a:pt x="148" y="16119"/>
                      </a:lnTo>
                      <a:lnTo>
                        <a:pt x="259" y="16414"/>
                      </a:lnTo>
                      <a:lnTo>
                        <a:pt x="388" y="16690"/>
                      </a:lnTo>
                      <a:lnTo>
                        <a:pt x="535" y="16949"/>
                      </a:lnTo>
                      <a:lnTo>
                        <a:pt x="720" y="17188"/>
                      </a:lnTo>
                      <a:lnTo>
                        <a:pt x="923" y="17410"/>
                      </a:lnTo>
                      <a:lnTo>
                        <a:pt x="1144" y="17594"/>
                      </a:lnTo>
                      <a:lnTo>
                        <a:pt x="1384" y="17778"/>
                      </a:lnTo>
                      <a:lnTo>
                        <a:pt x="1642" y="17944"/>
                      </a:lnTo>
                      <a:lnTo>
                        <a:pt x="1900" y="18073"/>
                      </a:lnTo>
                      <a:lnTo>
                        <a:pt x="2195" y="18184"/>
                      </a:lnTo>
                      <a:lnTo>
                        <a:pt x="2490" y="18258"/>
                      </a:lnTo>
                      <a:lnTo>
                        <a:pt x="2804" y="18295"/>
                      </a:lnTo>
                      <a:lnTo>
                        <a:pt x="3117" y="18313"/>
                      </a:lnTo>
                      <a:lnTo>
                        <a:pt x="65301" y="18313"/>
                      </a:lnTo>
                      <a:lnTo>
                        <a:pt x="65633" y="18295"/>
                      </a:lnTo>
                      <a:lnTo>
                        <a:pt x="65928" y="18258"/>
                      </a:lnTo>
                      <a:lnTo>
                        <a:pt x="66224" y="18184"/>
                      </a:lnTo>
                      <a:lnTo>
                        <a:pt x="66519" y="18073"/>
                      </a:lnTo>
                      <a:lnTo>
                        <a:pt x="66795" y="17944"/>
                      </a:lnTo>
                      <a:lnTo>
                        <a:pt x="67035" y="17778"/>
                      </a:lnTo>
                      <a:lnTo>
                        <a:pt x="67275" y="17594"/>
                      </a:lnTo>
                      <a:lnTo>
                        <a:pt x="67496" y="17410"/>
                      </a:lnTo>
                      <a:lnTo>
                        <a:pt x="67699" y="17188"/>
                      </a:lnTo>
                      <a:lnTo>
                        <a:pt x="67883" y="16949"/>
                      </a:lnTo>
                      <a:lnTo>
                        <a:pt x="68049" y="16690"/>
                      </a:lnTo>
                      <a:lnTo>
                        <a:pt x="68178" y="16414"/>
                      </a:lnTo>
                      <a:lnTo>
                        <a:pt x="68270" y="16119"/>
                      </a:lnTo>
                      <a:lnTo>
                        <a:pt x="68363" y="15824"/>
                      </a:lnTo>
                      <a:lnTo>
                        <a:pt x="68400" y="15529"/>
                      </a:lnTo>
                      <a:lnTo>
                        <a:pt x="68418" y="15197"/>
                      </a:lnTo>
                      <a:lnTo>
                        <a:pt x="68418" y="3117"/>
                      </a:lnTo>
                      <a:lnTo>
                        <a:pt x="68400" y="2804"/>
                      </a:lnTo>
                      <a:lnTo>
                        <a:pt x="68363" y="2490"/>
                      </a:lnTo>
                      <a:lnTo>
                        <a:pt x="68270" y="2195"/>
                      </a:lnTo>
                      <a:lnTo>
                        <a:pt x="68178" y="1900"/>
                      </a:lnTo>
                      <a:lnTo>
                        <a:pt x="68049" y="1642"/>
                      </a:lnTo>
                      <a:lnTo>
                        <a:pt x="67883" y="1384"/>
                      </a:lnTo>
                      <a:lnTo>
                        <a:pt x="67699" y="1144"/>
                      </a:lnTo>
                      <a:lnTo>
                        <a:pt x="67496" y="923"/>
                      </a:lnTo>
                      <a:lnTo>
                        <a:pt x="67275" y="720"/>
                      </a:lnTo>
                      <a:lnTo>
                        <a:pt x="67035" y="536"/>
                      </a:lnTo>
                      <a:lnTo>
                        <a:pt x="66795" y="388"/>
                      </a:lnTo>
                      <a:lnTo>
                        <a:pt x="66519" y="241"/>
                      </a:lnTo>
                      <a:lnTo>
                        <a:pt x="66224" y="148"/>
                      </a:lnTo>
                      <a:lnTo>
                        <a:pt x="65928" y="75"/>
                      </a:lnTo>
                      <a:lnTo>
                        <a:pt x="65633" y="19"/>
                      </a:lnTo>
                      <a:lnTo>
                        <a:pt x="65301" y="1"/>
                      </a:lnTo>
                      <a:close/>
                    </a:path>
                  </a:pathLst>
                </a:custGeom>
                <a:solidFill>
                  <a:srgbClr val="D5E2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2055;p39">
                  <a:extLst>
                    <a:ext uri="{FF2B5EF4-FFF2-40B4-BE49-F238E27FC236}">
                      <a16:creationId xmlns:a16="http://schemas.microsoft.com/office/drawing/2014/main" id="{B73BAC7D-51FB-B8EE-ACBC-4C6EBD8AAC6C}"/>
                    </a:ext>
                  </a:extLst>
                </p:cNvPr>
                <p:cNvSpPr/>
                <p:nvPr/>
              </p:nvSpPr>
              <p:spPr>
                <a:xfrm>
                  <a:off x="3168675" y="1317850"/>
                  <a:ext cx="1710475" cy="4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19" h="18314" fill="none" extrusionOk="0">
                      <a:moveTo>
                        <a:pt x="65301" y="1"/>
                      </a:moveTo>
                      <a:lnTo>
                        <a:pt x="3117" y="1"/>
                      </a:lnTo>
                      <a:lnTo>
                        <a:pt x="3117" y="1"/>
                      </a:lnTo>
                      <a:lnTo>
                        <a:pt x="2804" y="19"/>
                      </a:lnTo>
                      <a:lnTo>
                        <a:pt x="2490" y="75"/>
                      </a:lnTo>
                      <a:lnTo>
                        <a:pt x="2195" y="148"/>
                      </a:lnTo>
                      <a:lnTo>
                        <a:pt x="1900" y="241"/>
                      </a:lnTo>
                      <a:lnTo>
                        <a:pt x="1642" y="388"/>
                      </a:lnTo>
                      <a:lnTo>
                        <a:pt x="1384" y="536"/>
                      </a:lnTo>
                      <a:lnTo>
                        <a:pt x="1144" y="720"/>
                      </a:lnTo>
                      <a:lnTo>
                        <a:pt x="923" y="923"/>
                      </a:lnTo>
                      <a:lnTo>
                        <a:pt x="720" y="1144"/>
                      </a:lnTo>
                      <a:lnTo>
                        <a:pt x="535" y="1384"/>
                      </a:lnTo>
                      <a:lnTo>
                        <a:pt x="388" y="1642"/>
                      </a:lnTo>
                      <a:lnTo>
                        <a:pt x="259" y="1900"/>
                      </a:lnTo>
                      <a:lnTo>
                        <a:pt x="148" y="2195"/>
                      </a:lnTo>
                      <a:lnTo>
                        <a:pt x="74" y="2490"/>
                      </a:lnTo>
                      <a:lnTo>
                        <a:pt x="19" y="2804"/>
                      </a:lnTo>
                      <a:lnTo>
                        <a:pt x="1" y="3117"/>
                      </a:lnTo>
                      <a:lnTo>
                        <a:pt x="1" y="15197"/>
                      </a:lnTo>
                      <a:lnTo>
                        <a:pt x="1" y="15197"/>
                      </a:lnTo>
                      <a:lnTo>
                        <a:pt x="19" y="15529"/>
                      </a:lnTo>
                      <a:lnTo>
                        <a:pt x="74" y="15824"/>
                      </a:lnTo>
                      <a:lnTo>
                        <a:pt x="148" y="16119"/>
                      </a:lnTo>
                      <a:lnTo>
                        <a:pt x="259" y="16414"/>
                      </a:lnTo>
                      <a:lnTo>
                        <a:pt x="388" y="16690"/>
                      </a:lnTo>
                      <a:lnTo>
                        <a:pt x="535" y="16949"/>
                      </a:lnTo>
                      <a:lnTo>
                        <a:pt x="720" y="17188"/>
                      </a:lnTo>
                      <a:lnTo>
                        <a:pt x="923" y="17410"/>
                      </a:lnTo>
                      <a:lnTo>
                        <a:pt x="1144" y="17594"/>
                      </a:lnTo>
                      <a:lnTo>
                        <a:pt x="1384" y="17778"/>
                      </a:lnTo>
                      <a:lnTo>
                        <a:pt x="1642" y="17944"/>
                      </a:lnTo>
                      <a:lnTo>
                        <a:pt x="1900" y="18073"/>
                      </a:lnTo>
                      <a:lnTo>
                        <a:pt x="2195" y="18184"/>
                      </a:lnTo>
                      <a:lnTo>
                        <a:pt x="2490" y="18258"/>
                      </a:lnTo>
                      <a:lnTo>
                        <a:pt x="2804" y="18295"/>
                      </a:lnTo>
                      <a:lnTo>
                        <a:pt x="3117" y="18313"/>
                      </a:lnTo>
                      <a:lnTo>
                        <a:pt x="65301" y="18313"/>
                      </a:lnTo>
                      <a:lnTo>
                        <a:pt x="65301" y="18313"/>
                      </a:lnTo>
                      <a:lnTo>
                        <a:pt x="65633" y="18295"/>
                      </a:lnTo>
                      <a:lnTo>
                        <a:pt x="65928" y="18258"/>
                      </a:lnTo>
                      <a:lnTo>
                        <a:pt x="66224" y="18184"/>
                      </a:lnTo>
                      <a:lnTo>
                        <a:pt x="66519" y="18073"/>
                      </a:lnTo>
                      <a:lnTo>
                        <a:pt x="66795" y="17944"/>
                      </a:lnTo>
                      <a:lnTo>
                        <a:pt x="67035" y="17778"/>
                      </a:lnTo>
                      <a:lnTo>
                        <a:pt x="67275" y="17594"/>
                      </a:lnTo>
                      <a:lnTo>
                        <a:pt x="67496" y="17410"/>
                      </a:lnTo>
                      <a:lnTo>
                        <a:pt x="67699" y="17188"/>
                      </a:lnTo>
                      <a:lnTo>
                        <a:pt x="67883" y="16949"/>
                      </a:lnTo>
                      <a:lnTo>
                        <a:pt x="68049" y="16690"/>
                      </a:lnTo>
                      <a:lnTo>
                        <a:pt x="68178" y="16414"/>
                      </a:lnTo>
                      <a:lnTo>
                        <a:pt x="68270" y="16119"/>
                      </a:lnTo>
                      <a:lnTo>
                        <a:pt x="68363" y="15824"/>
                      </a:lnTo>
                      <a:lnTo>
                        <a:pt x="68400" y="15529"/>
                      </a:lnTo>
                      <a:lnTo>
                        <a:pt x="68418" y="15197"/>
                      </a:lnTo>
                      <a:lnTo>
                        <a:pt x="68418" y="3117"/>
                      </a:lnTo>
                      <a:lnTo>
                        <a:pt x="68418" y="3117"/>
                      </a:lnTo>
                      <a:lnTo>
                        <a:pt x="68400" y="2804"/>
                      </a:lnTo>
                      <a:lnTo>
                        <a:pt x="68363" y="2490"/>
                      </a:lnTo>
                      <a:lnTo>
                        <a:pt x="68270" y="2195"/>
                      </a:lnTo>
                      <a:lnTo>
                        <a:pt x="68178" y="1900"/>
                      </a:lnTo>
                      <a:lnTo>
                        <a:pt x="68049" y="1642"/>
                      </a:lnTo>
                      <a:lnTo>
                        <a:pt x="67883" y="1384"/>
                      </a:lnTo>
                      <a:lnTo>
                        <a:pt x="67699" y="1144"/>
                      </a:lnTo>
                      <a:lnTo>
                        <a:pt x="67496" y="923"/>
                      </a:lnTo>
                      <a:lnTo>
                        <a:pt x="67275" y="720"/>
                      </a:lnTo>
                      <a:lnTo>
                        <a:pt x="67035" y="536"/>
                      </a:lnTo>
                      <a:lnTo>
                        <a:pt x="66795" y="388"/>
                      </a:lnTo>
                      <a:lnTo>
                        <a:pt x="66519" y="241"/>
                      </a:lnTo>
                      <a:lnTo>
                        <a:pt x="66224" y="148"/>
                      </a:lnTo>
                      <a:lnTo>
                        <a:pt x="65928" y="75"/>
                      </a:lnTo>
                      <a:lnTo>
                        <a:pt x="65633" y="19"/>
                      </a:lnTo>
                      <a:lnTo>
                        <a:pt x="653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056;p39">
                  <a:extLst>
                    <a:ext uri="{FF2B5EF4-FFF2-40B4-BE49-F238E27FC236}">
                      <a16:creationId xmlns:a16="http://schemas.microsoft.com/office/drawing/2014/main" id="{369AD937-092F-8185-8F46-09C12C8FD67F}"/>
                    </a:ext>
                  </a:extLst>
                </p:cNvPr>
                <p:cNvSpPr/>
                <p:nvPr/>
              </p:nvSpPr>
              <p:spPr>
                <a:xfrm>
                  <a:off x="3168675" y="2224725"/>
                  <a:ext cx="1710475" cy="4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19" h="18313" extrusionOk="0">
                      <a:moveTo>
                        <a:pt x="3117" y="0"/>
                      </a:moveTo>
                      <a:lnTo>
                        <a:pt x="2804" y="19"/>
                      </a:lnTo>
                      <a:lnTo>
                        <a:pt x="2490" y="74"/>
                      </a:lnTo>
                      <a:lnTo>
                        <a:pt x="2195" y="148"/>
                      </a:lnTo>
                      <a:lnTo>
                        <a:pt x="1900" y="258"/>
                      </a:lnTo>
                      <a:lnTo>
                        <a:pt x="1642" y="387"/>
                      </a:lnTo>
                      <a:lnTo>
                        <a:pt x="1384" y="535"/>
                      </a:lnTo>
                      <a:lnTo>
                        <a:pt x="1144" y="719"/>
                      </a:lnTo>
                      <a:lnTo>
                        <a:pt x="923" y="922"/>
                      </a:lnTo>
                      <a:lnTo>
                        <a:pt x="720" y="1144"/>
                      </a:lnTo>
                      <a:lnTo>
                        <a:pt x="535" y="1383"/>
                      </a:lnTo>
                      <a:lnTo>
                        <a:pt x="388" y="1641"/>
                      </a:lnTo>
                      <a:lnTo>
                        <a:pt x="259" y="1918"/>
                      </a:lnTo>
                      <a:lnTo>
                        <a:pt x="148" y="2195"/>
                      </a:lnTo>
                      <a:lnTo>
                        <a:pt x="74" y="2490"/>
                      </a:lnTo>
                      <a:lnTo>
                        <a:pt x="19" y="2803"/>
                      </a:lnTo>
                      <a:lnTo>
                        <a:pt x="1" y="3117"/>
                      </a:lnTo>
                      <a:lnTo>
                        <a:pt x="1" y="15214"/>
                      </a:lnTo>
                      <a:lnTo>
                        <a:pt x="19" y="15528"/>
                      </a:lnTo>
                      <a:lnTo>
                        <a:pt x="74" y="15841"/>
                      </a:lnTo>
                      <a:lnTo>
                        <a:pt x="148" y="16136"/>
                      </a:lnTo>
                      <a:lnTo>
                        <a:pt x="259" y="16413"/>
                      </a:lnTo>
                      <a:lnTo>
                        <a:pt x="388" y="16690"/>
                      </a:lnTo>
                      <a:lnTo>
                        <a:pt x="535" y="16948"/>
                      </a:lnTo>
                      <a:lnTo>
                        <a:pt x="720" y="17188"/>
                      </a:lnTo>
                      <a:lnTo>
                        <a:pt x="923" y="17409"/>
                      </a:lnTo>
                      <a:lnTo>
                        <a:pt x="1144" y="17612"/>
                      </a:lnTo>
                      <a:lnTo>
                        <a:pt x="1384" y="17796"/>
                      </a:lnTo>
                      <a:lnTo>
                        <a:pt x="1642" y="17944"/>
                      </a:lnTo>
                      <a:lnTo>
                        <a:pt x="1900" y="18073"/>
                      </a:lnTo>
                      <a:lnTo>
                        <a:pt x="2195" y="18183"/>
                      </a:lnTo>
                      <a:lnTo>
                        <a:pt x="2490" y="18257"/>
                      </a:lnTo>
                      <a:lnTo>
                        <a:pt x="2804" y="18312"/>
                      </a:lnTo>
                      <a:lnTo>
                        <a:pt x="65633" y="18312"/>
                      </a:lnTo>
                      <a:lnTo>
                        <a:pt x="65928" y="18257"/>
                      </a:lnTo>
                      <a:lnTo>
                        <a:pt x="66224" y="18183"/>
                      </a:lnTo>
                      <a:lnTo>
                        <a:pt x="66519" y="18073"/>
                      </a:lnTo>
                      <a:lnTo>
                        <a:pt x="66795" y="17944"/>
                      </a:lnTo>
                      <a:lnTo>
                        <a:pt x="67035" y="17796"/>
                      </a:lnTo>
                      <a:lnTo>
                        <a:pt x="67275" y="17612"/>
                      </a:lnTo>
                      <a:lnTo>
                        <a:pt x="67496" y="17409"/>
                      </a:lnTo>
                      <a:lnTo>
                        <a:pt x="67699" y="17188"/>
                      </a:lnTo>
                      <a:lnTo>
                        <a:pt x="67883" y="16948"/>
                      </a:lnTo>
                      <a:lnTo>
                        <a:pt x="68049" y="16690"/>
                      </a:lnTo>
                      <a:lnTo>
                        <a:pt x="68178" y="16413"/>
                      </a:lnTo>
                      <a:lnTo>
                        <a:pt x="68270" y="16136"/>
                      </a:lnTo>
                      <a:lnTo>
                        <a:pt x="68363" y="15841"/>
                      </a:lnTo>
                      <a:lnTo>
                        <a:pt x="68400" y="15528"/>
                      </a:lnTo>
                      <a:lnTo>
                        <a:pt x="68418" y="15214"/>
                      </a:lnTo>
                      <a:lnTo>
                        <a:pt x="68418" y="3117"/>
                      </a:lnTo>
                      <a:lnTo>
                        <a:pt x="68400" y="2803"/>
                      </a:lnTo>
                      <a:lnTo>
                        <a:pt x="68363" y="2490"/>
                      </a:lnTo>
                      <a:lnTo>
                        <a:pt x="68270" y="2195"/>
                      </a:lnTo>
                      <a:lnTo>
                        <a:pt x="68178" y="1918"/>
                      </a:lnTo>
                      <a:lnTo>
                        <a:pt x="68049" y="1641"/>
                      </a:lnTo>
                      <a:lnTo>
                        <a:pt x="67883" y="1383"/>
                      </a:lnTo>
                      <a:lnTo>
                        <a:pt x="67699" y="1144"/>
                      </a:lnTo>
                      <a:lnTo>
                        <a:pt x="67496" y="922"/>
                      </a:lnTo>
                      <a:lnTo>
                        <a:pt x="67275" y="719"/>
                      </a:lnTo>
                      <a:lnTo>
                        <a:pt x="67035" y="535"/>
                      </a:lnTo>
                      <a:lnTo>
                        <a:pt x="66795" y="387"/>
                      </a:lnTo>
                      <a:lnTo>
                        <a:pt x="66519" y="258"/>
                      </a:lnTo>
                      <a:lnTo>
                        <a:pt x="66224" y="148"/>
                      </a:lnTo>
                      <a:lnTo>
                        <a:pt x="65928" y="74"/>
                      </a:lnTo>
                      <a:lnTo>
                        <a:pt x="65633" y="19"/>
                      </a:lnTo>
                      <a:lnTo>
                        <a:pt x="65301" y="0"/>
                      </a:lnTo>
                      <a:close/>
                    </a:path>
                  </a:pathLst>
                </a:custGeom>
                <a:solidFill>
                  <a:srgbClr val="D5E2F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2057;p39">
                  <a:extLst>
                    <a:ext uri="{FF2B5EF4-FFF2-40B4-BE49-F238E27FC236}">
                      <a16:creationId xmlns:a16="http://schemas.microsoft.com/office/drawing/2014/main" id="{51834FB6-EF44-3D69-5DB1-70AC914DA440}"/>
                    </a:ext>
                  </a:extLst>
                </p:cNvPr>
                <p:cNvSpPr/>
                <p:nvPr/>
              </p:nvSpPr>
              <p:spPr>
                <a:xfrm>
                  <a:off x="3168675" y="2224725"/>
                  <a:ext cx="1710475" cy="45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19" h="18313" fill="none" extrusionOk="0">
                      <a:moveTo>
                        <a:pt x="65301" y="0"/>
                      </a:moveTo>
                      <a:lnTo>
                        <a:pt x="3117" y="0"/>
                      </a:lnTo>
                      <a:lnTo>
                        <a:pt x="3117" y="0"/>
                      </a:lnTo>
                      <a:lnTo>
                        <a:pt x="2804" y="19"/>
                      </a:lnTo>
                      <a:lnTo>
                        <a:pt x="2490" y="74"/>
                      </a:lnTo>
                      <a:lnTo>
                        <a:pt x="2195" y="148"/>
                      </a:lnTo>
                      <a:lnTo>
                        <a:pt x="1900" y="258"/>
                      </a:lnTo>
                      <a:lnTo>
                        <a:pt x="1642" y="387"/>
                      </a:lnTo>
                      <a:lnTo>
                        <a:pt x="1384" y="535"/>
                      </a:lnTo>
                      <a:lnTo>
                        <a:pt x="1144" y="719"/>
                      </a:lnTo>
                      <a:lnTo>
                        <a:pt x="923" y="922"/>
                      </a:lnTo>
                      <a:lnTo>
                        <a:pt x="720" y="1144"/>
                      </a:lnTo>
                      <a:lnTo>
                        <a:pt x="535" y="1383"/>
                      </a:lnTo>
                      <a:lnTo>
                        <a:pt x="388" y="1641"/>
                      </a:lnTo>
                      <a:lnTo>
                        <a:pt x="259" y="1918"/>
                      </a:lnTo>
                      <a:lnTo>
                        <a:pt x="148" y="2195"/>
                      </a:lnTo>
                      <a:lnTo>
                        <a:pt x="74" y="2490"/>
                      </a:lnTo>
                      <a:lnTo>
                        <a:pt x="19" y="2803"/>
                      </a:lnTo>
                      <a:lnTo>
                        <a:pt x="1" y="3117"/>
                      </a:lnTo>
                      <a:lnTo>
                        <a:pt x="1" y="15214"/>
                      </a:lnTo>
                      <a:lnTo>
                        <a:pt x="1" y="15214"/>
                      </a:lnTo>
                      <a:lnTo>
                        <a:pt x="19" y="15528"/>
                      </a:lnTo>
                      <a:lnTo>
                        <a:pt x="74" y="15841"/>
                      </a:lnTo>
                      <a:lnTo>
                        <a:pt x="148" y="16136"/>
                      </a:lnTo>
                      <a:lnTo>
                        <a:pt x="259" y="16413"/>
                      </a:lnTo>
                      <a:lnTo>
                        <a:pt x="388" y="16690"/>
                      </a:lnTo>
                      <a:lnTo>
                        <a:pt x="535" y="16948"/>
                      </a:lnTo>
                      <a:lnTo>
                        <a:pt x="720" y="17188"/>
                      </a:lnTo>
                      <a:lnTo>
                        <a:pt x="923" y="17409"/>
                      </a:lnTo>
                      <a:lnTo>
                        <a:pt x="1144" y="17612"/>
                      </a:lnTo>
                      <a:lnTo>
                        <a:pt x="1384" y="17796"/>
                      </a:lnTo>
                      <a:lnTo>
                        <a:pt x="1642" y="17944"/>
                      </a:lnTo>
                      <a:lnTo>
                        <a:pt x="1900" y="18073"/>
                      </a:lnTo>
                      <a:lnTo>
                        <a:pt x="2195" y="18183"/>
                      </a:lnTo>
                      <a:lnTo>
                        <a:pt x="2490" y="18257"/>
                      </a:lnTo>
                      <a:lnTo>
                        <a:pt x="2804" y="18312"/>
                      </a:lnTo>
                      <a:lnTo>
                        <a:pt x="3117" y="18312"/>
                      </a:lnTo>
                      <a:lnTo>
                        <a:pt x="65301" y="18312"/>
                      </a:lnTo>
                      <a:lnTo>
                        <a:pt x="65301" y="18312"/>
                      </a:lnTo>
                      <a:lnTo>
                        <a:pt x="65633" y="18312"/>
                      </a:lnTo>
                      <a:lnTo>
                        <a:pt x="65928" y="18257"/>
                      </a:lnTo>
                      <a:lnTo>
                        <a:pt x="66224" y="18183"/>
                      </a:lnTo>
                      <a:lnTo>
                        <a:pt x="66519" y="18073"/>
                      </a:lnTo>
                      <a:lnTo>
                        <a:pt x="66795" y="17944"/>
                      </a:lnTo>
                      <a:lnTo>
                        <a:pt x="67035" y="17796"/>
                      </a:lnTo>
                      <a:lnTo>
                        <a:pt x="67275" y="17612"/>
                      </a:lnTo>
                      <a:lnTo>
                        <a:pt x="67496" y="17409"/>
                      </a:lnTo>
                      <a:lnTo>
                        <a:pt x="67699" y="17188"/>
                      </a:lnTo>
                      <a:lnTo>
                        <a:pt x="67883" y="16948"/>
                      </a:lnTo>
                      <a:lnTo>
                        <a:pt x="68049" y="16690"/>
                      </a:lnTo>
                      <a:lnTo>
                        <a:pt x="68178" y="16413"/>
                      </a:lnTo>
                      <a:lnTo>
                        <a:pt x="68270" y="16136"/>
                      </a:lnTo>
                      <a:lnTo>
                        <a:pt x="68363" y="15841"/>
                      </a:lnTo>
                      <a:lnTo>
                        <a:pt x="68400" y="15528"/>
                      </a:lnTo>
                      <a:lnTo>
                        <a:pt x="68418" y="15214"/>
                      </a:lnTo>
                      <a:lnTo>
                        <a:pt x="68418" y="3117"/>
                      </a:lnTo>
                      <a:lnTo>
                        <a:pt x="68418" y="3117"/>
                      </a:lnTo>
                      <a:lnTo>
                        <a:pt x="68400" y="2803"/>
                      </a:lnTo>
                      <a:lnTo>
                        <a:pt x="68363" y="2490"/>
                      </a:lnTo>
                      <a:lnTo>
                        <a:pt x="68270" y="2195"/>
                      </a:lnTo>
                      <a:lnTo>
                        <a:pt x="68178" y="1918"/>
                      </a:lnTo>
                      <a:lnTo>
                        <a:pt x="68049" y="1641"/>
                      </a:lnTo>
                      <a:lnTo>
                        <a:pt x="67883" y="1383"/>
                      </a:lnTo>
                      <a:lnTo>
                        <a:pt x="67699" y="1144"/>
                      </a:lnTo>
                      <a:lnTo>
                        <a:pt x="67496" y="922"/>
                      </a:lnTo>
                      <a:lnTo>
                        <a:pt x="67275" y="719"/>
                      </a:lnTo>
                      <a:lnTo>
                        <a:pt x="67035" y="535"/>
                      </a:lnTo>
                      <a:lnTo>
                        <a:pt x="66795" y="387"/>
                      </a:lnTo>
                      <a:lnTo>
                        <a:pt x="66519" y="258"/>
                      </a:lnTo>
                      <a:lnTo>
                        <a:pt x="66224" y="148"/>
                      </a:lnTo>
                      <a:lnTo>
                        <a:pt x="65928" y="74"/>
                      </a:lnTo>
                      <a:lnTo>
                        <a:pt x="65633" y="19"/>
                      </a:lnTo>
                      <a:lnTo>
                        <a:pt x="653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058;p39">
                  <a:extLst>
                    <a:ext uri="{FF2B5EF4-FFF2-40B4-BE49-F238E27FC236}">
                      <a16:creationId xmlns:a16="http://schemas.microsoft.com/office/drawing/2014/main" id="{B77A5F1B-1656-583B-09FB-22F2AC58F77B}"/>
                    </a:ext>
                  </a:extLst>
                </p:cNvPr>
                <p:cNvSpPr/>
                <p:nvPr/>
              </p:nvSpPr>
              <p:spPr>
                <a:xfrm>
                  <a:off x="3626475" y="791825"/>
                  <a:ext cx="2388650" cy="8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46" h="34375" extrusionOk="0">
                      <a:moveTo>
                        <a:pt x="6345" y="0"/>
                      </a:moveTo>
                      <a:lnTo>
                        <a:pt x="5939" y="37"/>
                      </a:lnTo>
                      <a:lnTo>
                        <a:pt x="5533" y="111"/>
                      </a:lnTo>
                      <a:lnTo>
                        <a:pt x="5146" y="221"/>
                      </a:lnTo>
                      <a:lnTo>
                        <a:pt x="4777" y="369"/>
                      </a:lnTo>
                      <a:lnTo>
                        <a:pt x="4427" y="553"/>
                      </a:lnTo>
                      <a:lnTo>
                        <a:pt x="4095" y="775"/>
                      </a:lnTo>
                      <a:lnTo>
                        <a:pt x="3781" y="1014"/>
                      </a:lnTo>
                      <a:lnTo>
                        <a:pt x="3486" y="1291"/>
                      </a:lnTo>
                      <a:lnTo>
                        <a:pt x="3228" y="1605"/>
                      </a:lnTo>
                      <a:lnTo>
                        <a:pt x="2988" y="1918"/>
                      </a:lnTo>
                      <a:lnTo>
                        <a:pt x="2785" y="2287"/>
                      </a:lnTo>
                      <a:lnTo>
                        <a:pt x="2620" y="2656"/>
                      </a:lnTo>
                      <a:lnTo>
                        <a:pt x="2490" y="3043"/>
                      </a:lnTo>
                      <a:lnTo>
                        <a:pt x="2417" y="3467"/>
                      </a:lnTo>
                      <a:lnTo>
                        <a:pt x="56" y="17778"/>
                      </a:lnTo>
                      <a:lnTo>
                        <a:pt x="19" y="18128"/>
                      </a:lnTo>
                      <a:lnTo>
                        <a:pt x="1" y="18460"/>
                      </a:lnTo>
                      <a:lnTo>
                        <a:pt x="19" y="18792"/>
                      </a:lnTo>
                      <a:lnTo>
                        <a:pt x="56" y="19124"/>
                      </a:lnTo>
                      <a:lnTo>
                        <a:pt x="92687" y="34375"/>
                      </a:lnTo>
                      <a:lnTo>
                        <a:pt x="92835" y="34061"/>
                      </a:lnTo>
                      <a:lnTo>
                        <a:pt x="92964" y="33766"/>
                      </a:lnTo>
                      <a:lnTo>
                        <a:pt x="93056" y="33434"/>
                      </a:lnTo>
                      <a:lnTo>
                        <a:pt x="93130" y="33103"/>
                      </a:lnTo>
                      <a:lnTo>
                        <a:pt x="95490" y="18774"/>
                      </a:lnTo>
                      <a:lnTo>
                        <a:pt x="95527" y="18349"/>
                      </a:lnTo>
                      <a:lnTo>
                        <a:pt x="95546" y="17944"/>
                      </a:lnTo>
                      <a:lnTo>
                        <a:pt x="95509" y="17538"/>
                      </a:lnTo>
                      <a:lnTo>
                        <a:pt x="95416" y="17132"/>
                      </a:lnTo>
                      <a:lnTo>
                        <a:pt x="95306" y="16745"/>
                      </a:lnTo>
                      <a:lnTo>
                        <a:pt x="95158" y="16376"/>
                      </a:lnTo>
                      <a:lnTo>
                        <a:pt x="94974" y="16026"/>
                      </a:lnTo>
                      <a:lnTo>
                        <a:pt x="94753" y="15694"/>
                      </a:lnTo>
                      <a:lnTo>
                        <a:pt x="94513" y="15380"/>
                      </a:lnTo>
                      <a:lnTo>
                        <a:pt x="94236" y="15085"/>
                      </a:lnTo>
                      <a:lnTo>
                        <a:pt x="93923" y="14827"/>
                      </a:lnTo>
                      <a:lnTo>
                        <a:pt x="93609" y="14606"/>
                      </a:lnTo>
                      <a:lnTo>
                        <a:pt x="93259" y="14403"/>
                      </a:lnTo>
                      <a:lnTo>
                        <a:pt x="92872" y="14237"/>
                      </a:lnTo>
                      <a:lnTo>
                        <a:pt x="92484" y="14108"/>
                      </a:lnTo>
                      <a:lnTo>
                        <a:pt x="92060" y="14016"/>
                      </a:lnTo>
                      <a:lnTo>
                        <a:pt x="7175" y="37"/>
                      </a:lnTo>
                      <a:lnTo>
                        <a:pt x="67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2059;p39">
                  <a:extLst>
                    <a:ext uri="{FF2B5EF4-FFF2-40B4-BE49-F238E27FC236}">
                      <a16:creationId xmlns:a16="http://schemas.microsoft.com/office/drawing/2014/main" id="{CF7F69FE-3B11-3DC2-53D0-22CD2BF18EE5}"/>
                    </a:ext>
                  </a:extLst>
                </p:cNvPr>
                <p:cNvSpPr/>
                <p:nvPr/>
              </p:nvSpPr>
              <p:spPr>
                <a:xfrm>
                  <a:off x="3627875" y="1269900"/>
                  <a:ext cx="2315800" cy="4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632" h="17447" extrusionOk="0">
                      <a:moveTo>
                        <a:pt x="0" y="1"/>
                      </a:moveTo>
                      <a:lnTo>
                        <a:pt x="74" y="314"/>
                      </a:lnTo>
                      <a:lnTo>
                        <a:pt x="148" y="628"/>
                      </a:lnTo>
                      <a:lnTo>
                        <a:pt x="277" y="923"/>
                      </a:lnTo>
                      <a:lnTo>
                        <a:pt x="406" y="1218"/>
                      </a:lnTo>
                      <a:lnTo>
                        <a:pt x="553" y="1495"/>
                      </a:lnTo>
                      <a:lnTo>
                        <a:pt x="738" y="1753"/>
                      </a:lnTo>
                      <a:lnTo>
                        <a:pt x="922" y="2011"/>
                      </a:lnTo>
                      <a:lnTo>
                        <a:pt x="1144" y="2232"/>
                      </a:lnTo>
                      <a:lnTo>
                        <a:pt x="1365" y="2454"/>
                      </a:lnTo>
                      <a:lnTo>
                        <a:pt x="1623" y="2656"/>
                      </a:lnTo>
                      <a:lnTo>
                        <a:pt x="1881" y="2841"/>
                      </a:lnTo>
                      <a:lnTo>
                        <a:pt x="2158" y="3007"/>
                      </a:lnTo>
                      <a:lnTo>
                        <a:pt x="2453" y="3136"/>
                      </a:lnTo>
                      <a:lnTo>
                        <a:pt x="2766" y="3265"/>
                      </a:lnTo>
                      <a:lnTo>
                        <a:pt x="3080" y="3357"/>
                      </a:lnTo>
                      <a:lnTo>
                        <a:pt x="3412" y="3431"/>
                      </a:lnTo>
                      <a:lnTo>
                        <a:pt x="88316" y="17391"/>
                      </a:lnTo>
                      <a:lnTo>
                        <a:pt x="88648" y="17428"/>
                      </a:lnTo>
                      <a:lnTo>
                        <a:pt x="88980" y="17447"/>
                      </a:lnTo>
                      <a:lnTo>
                        <a:pt x="89312" y="17428"/>
                      </a:lnTo>
                      <a:lnTo>
                        <a:pt x="89625" y="17391"/>
                      </a:lnTo>
                      <a:lnTo>
                        <a:pt x="89939" y="17336"/>
                      </a:lnTo>
                      <a:lnTo>
                        <a:pt x="90252" y="17244"/>
                      </a:lnTo>
                      <a:lnTo>
                        <a:pt x="90547" y="17133"/>
                      </a:lnTo>
                      <a:lnTo>
                        <a:pt x="90842" y="17004"/>
                      </a:lnTo>
                      <a:lnTo>
                        <a:pt x="91119" y="16838"/>
                      </a:lnTo>
                      <a:lnTo>
                        <a:pt x="91377" y="16672"/>
                      </a:lnTo>
                      <a:lnTo>
                        <a:pt x="91635" y="16469"/>
                      </a:lnTo>
                      <a:lnTo>
                        <a:pt x="91875" y="16266"/>
                      </a:lnTo>
                      <a:lnTo>
                        <a:pt x="92096" y="16027"/>
                      </a:lnTo>
                      <a:lnTo>
                        <a:pt x="92299" y="15787"/>
                      </a:lnTo>
                      <a:lnTo>
                        <a:pt x="92484" y="15529"/>
                      </a:lnTo>
                      <a:lnTo>
                        <a:pt x="92631" y="1525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560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060;p39">
                  <a:extLst>
                    <a:ext uri="{FF2B5EF4-FFF2-40B4-BE49-F238E27FC236}">
                      <a16:creationId xmlns:a16="http://schemas.microsoft.com/office/drawing/2014/main" id="{D73697F7-02A8-FDA1-9E8B-217BDDDB34C6}"/>
                    </a:ext>
                  </a:extLst>
                </p:cNvPr>
                <p:cNvSpPr/>
                <p:nvPr/>
              </p:nvSpPr>
              <p:spPr>
                <a:xfrm>
                  <a:off x="4354925" y="1133900"/>
                  <a:ext cx="95900" cy="10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6" h="4280" extrusionOk="0">
                      <a:moveTo>
                        <a:pt x="424" y="1"/>
                      </a:moveTo>
                      <a:lnTo>
                        <a:pt x="37" y="2324"/>
                      </a:lnTo>
                      <a:lnTo>
                        <a:pt x="0" y="2601"/>
                      </a:lnTo>
                      <a:lnTo>
                        <a:pt x="19" y="2896"/>
                      </a:lnTo>
                      <a:lnTo>
                        <a:pt x="37" y="3025"/>
                      </a:lnTo>
                      <a:lnTo>
                        <a:pt x="74" y="3173"/>
                      </a:lnTo>
                      <a:lnTo>
                        <a:pt x="129" y="3283"/>
                      </a:lnTo>
                      <a:lnTo>
                        <a:pt x="185" y="3412"/>
                      </a:lnTo>
                      <a:lnTo>
                        <a:pt x="258" y="3523"/>
                      </a:lnTo>
                      <a:lnTo>
                        <a:pt x="351" y="3634"/>
                      </a:lnTo>
                      <a:lnTo>
                        <a:pt x="443" y="3726"/>
                      </a:lnTo>
                      <a:lnTo>
                        <a:pt x="553" y="3818"/>
                      </a:lnTo>
                      <a:lnTo>
                        <a:pt x="683" y="3892"/>
                      </a:lnTo>
                      <a:lnTo>
                        <a:pt x="830" y="3966"/>
                      </a:lnTo>
                      <a:lnTo>
                        <a:pt x="978" y="4021"/>
                      </a:lnTo>
                      <a:lnTo>
                        <a:pt x="1162" y="4058"/>
                      </a:lnTo>
                      <a:lnTo>
                        <a:pt x="1365" y="4076"/>
                      </a:lnTo>
                      <a:lnTo>
                        <a:pt x="1549" y="4058"/>
                      </a:lnTo>
                      <a:lnTo>
                        <a:pt x="1752" y="4021"/>
                      </a:lnTo>
                      <a:lnTo>
                        <a:pt x="1918" y="3966"/>
                      </a:lnTo>
                      <a:lnTo>
                        <a:pt x="2084" y="3873"/>
                      </a:lnTo>
                      <a:lnTo>
                        <a:pt x="2213" y="3763"/>
                      </a:lnTo>
                      <a:lnTo>
                        <a:pt x="2342" y="3652"/>
                      </a:lnTo>
                      <a:lnTo>
                        <a:pt x="2434" y="3541"/>
                      </a:lnTo>
                      <a:lnTo>
                        <a:pt x="2453" y="3541"/>
                      </a:lnTo>
                      <a:lnTo>
                        <a:pt x="2342" y="4132"/>
                      </a:lnTo>
                      <a:lnTo>
                        <a:pt x="3227" y="4279"/>
                      </a:lnTo>
                      <a:lnTo>
                        <a:pt x="3836" y="554"/>
                      </a:lnTo>
                      <a:lnTo>
                        <a:pt x="2914" y="406"/>
                      </a:lnTo>
                      <a:lnTo>
                        <a:pt x="2582" y="2453"/>
                      </a:lnTo>
                      <a:lnTo>
                        <a:pt x="2527" y="2638"/>
                      </a:lnTo>
                      <a:lnTo>
                        <a:pt x="2471" y="2804"/>
                      </a:lnTo>
                      <a:lnTo>
                        <a:pt x="2361" y="2970"/>
                      </a:lnTo>
                      <a:lnTo>
                        <a:pt x="2250" y="3099"/>
                      </a:lnTo>
                      <a:lnTo>
                        <a:pt x="2103" y="3210"/>
                      </a:lnTo>
                      <a:lnTo>
                        <a:pt x="1937" y="3283"/>
                      </a:lnTo>
                      <a:lnTo>
                        <a:pt x="1844" y="3320"/>
                      </a:lnTo>
                      <a:lnTo>
                        <a:pt x="1549" y="3320"/>
                      </a:lnTo>
                      <a:lnTo>
                        <a:pt x="1439" y="3302"/>
                      </a:lnTo>
                      <a:lnTo>
                        <a:pt x="1346" y="3265"/>
                      </a:lnTo>
                      <a:lnTo>
                        <a:pt x="1273" y="3210"/>
                      </a:lnTo>
                      <a:lnTo>
                        <a:pt x="1199" y="3173"/>
                      </a:lnTo>
                      <a:lnTo>
                        <a:pt x="1088" y="3044"/>
                      </a:lnTo>
                      <a:lnTo>
                        <a:pt x="1014" y="2896"/>
                      </a:lnTo>
                      <a:lnTo>
                        <a:pt x="978" y="2730"/>
                      </a:lnTo>
                      <a:lnTo>
                        <a:pt x="978" y="2546"/>
                      </a:lnTo>
                      <a:lnTo>
                        <a:pt x="978" y="2380"/>
                      </a:lnTo>
                      <a:lnTo>
                        <a:pt x="1014" y="2214"/>
                      </a:lnTo>
                      <a:lnTo>
                        <a:pt x="1346" y="148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2061;p39">
                  <a:extLst>
                    <a:ext uri="{FF2B5EF4-FFF2-40B4-BE49-F238E27FC236}">
                      <a16:creationId xmlns:a16="http://schemas.microsoft.com/office/drawing/2014/main" id="{606C368D-1AA3-8494-4D81-C784CA0D0F2A}"/>
                    </a:ext>
                  </a:extLst>
                </p:cNvPr>
                <p:cNvSpPr/>
                <p:nvPr/>
              </p:nvSpPr>
              <p:spPr>
                <a:xfrm>
                  <a:off x="4469250" y="1156500"/>
                  <a:ext cx="88550" cy="9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3984" extrusionOk="0">
                      <a:moveTo>
                        <a:pt x="1955" y="0"/>
                      </a:moveTo>
                      <a:lnTo>
                        <a:pt x="1679" y="19"/>
                      </a:lnTo>
                      <a:lnTo>
                        <a:pt x="1421" y="56"/>
                      </a:lnTo>
                      <a:lnTo>
                        <a:pt x="1292" y="93"/>
                      </a:lnTo>
                      <a:lnTo>
                        <a:pt x="1181" y="148"/>
                      </a:lnTo>
                      <a:lnTo>
                        <a:pt x="1070" y="203"/>
                      </a:lnTo>
                      <a:lnTo>
                        <a:pt x="960" y="277"/>
                      </a:lnTo>
                      <a:lnTo>
                        <a:pt x="867" y="369"/>
                      </a:lnTo>
                      <a:lnTo>
                        <a:pt x="775" y="461"/>
                      </a:lnTo>
                      <a:lnTo>
                        <a:pt x="701" y="572"/>
                      </a:lnTo>
                      <a:lnTo>
                        <a:pt x="646" y="683"/>
                      </a:lnTo>
                      <a:lnTo>
                        <a:pt x="591" y="830"/>
                      </a:lnTo>
                      <a:lnTo>
                        <a:pt x="554" y="978"/>
                      </a:lnTo>
                      <a:lnTo>
                        <a:pt x="554" y="1107"/>
                      </a:lnTo>
                      <a:lnTo>
                        <a:pt x="535" y="1217"/>
                      </a:lnTo>
                      <a:lnTo>
                        <a:pt x="554" y="1328"/>
                      </a:lnTo>
                      <a:lnTo>
                        <a:pt x="572" y="1439"/>
                      </a:lnTo>
                      <a:lnTo>
                        <a:pt x="665" y="1605"/>
                      </a:lnTo>
                      <a:lnTo>
                        <a:pt x="775" y="1771"/>
                      </a:lnTo>
                      <a:lnTo>
                        <a:pt x="923" y="1900"/>
                      </a:lnTo>
                      <a:lnTo>
                        <a:pt x="1107" y="2029"/>
                      </a:lnTo>
                      <a:lnTo>
                        <a:pt x="1292" y="2121"/>
                      </a:lnTo>
                      <a:lnTo>
                        <a:pt x="1494" y="2213"/>
                      </a:lnTo>
                      <a:lnTo>
                        <a:pt x="1845" y="2379"/>
                      </a:lnTo>
                      <a:lnTo>
                        <a:pt x="2103" y="2508"/>
                      </a:lnTo>
                      <a:lnTo>
                        <a:pt x="2177" y="2582"/>
                      </a:lnTo>
                      <a:lnTo>
                        <a:pt x="2232" y="2674"/>
                      </a:lnTo>
                      <a:lnTo>
                        <a:pt x="2251" y="2767"/>
                      </a:lnTo>
                      <a:lnTo>
                        <a:pt x="2251" y="2877"/>
                      </a:lnTo>
                      <a:lnTo>
                        <a:pt x="2214" y="2988"/>
                      </a:lnTo>
                      <a:lnTo>
                        <a:pt x="2158" y="3080"/>
                      </a:lnTo>
                      <a:lnTo>
                        <a:pt x="2085" y="3154"/>
                      </a:lnTo>
                      <a:lnTo>
                        <a:pt x="1992" y="3191"/>
                      </a:lnTo>
                      <a:lnTo>
                        <a:pt x="1900" y="3228"/>
                      </a:lnTo>
                      <a:lnTo>
                        <a:pt x="1789" y="3246"/>
                      </a:lnTo>
                      <a:lnTo>
                        <a:pt x="1679" y="3246"/>
                      </a:lnTo>
                      <a:lnTo>
                        <a:pt x="1587" y="3228"/>
                      </a:lnTo>
                      <a:lnTo>
                        <a:pt x="1439" y="3191"/>
                      </a:lnTo>
                      <a:lnTo>
                        <a:pt x="1292" y="3154"/>
                      </a:lnTo>
                      <a:lnTo>
                        <a:pt x="1181" y="3080"/>
                      </a:lnTo>
                      <a:lnTo>
                        <a:pt x="1052" y="3006"/>
                      </a:lnTo>
                      <a:lnTo>
                        <a:pt x="941" y="2914"/>
                      </a:lnTo>
                      <a:lnTo>
                        <a:pt x="849" y="2822"/>
                      </a:lnTo>
                      <a:lnTo>
                        <a:pt x="775" y="2711"/>
                      </a:lnTo>
                      <a:lnTo>
                        <a:pt x="701" y="2601"/>
                      </a:lnTo>
                      <a:lnTo>
                        <a:pt x="1" y="3080"/>
                      </a:lnTo>
                      <a:lnTo>
                        <a:pt x="111" y="3246"/>
                      </a:lnTo>
                      <a:lnTo>
                        <a:pt x="259" y="3394"/>
                      </a:lnTo>
                      <a:lnTo>
                        <a:pt x="425" y="3523"/>
                      </a:lnTo>
                      <a:lnTo>
                        <a:pt x="609" y="3652"/>
                      </a:lnTo>
                      <a:lnTo>
                        <a:pt x="794" y="3744"/>
                      </a:lnTo>
                      <a:lnTo>
                        <a:pt x="996" y="3836"/>
                      </a:lnTo>
                      <a:lnTo>
                        <a:pt x="1218" y="3891"/>
                      </a:lnTo>
                      <a:lnTo>
                        <a:pt x="1421" y="3947"/>
                      </a:lnTo>
                      <a:lnTo>
                        <a:pt x="1734" y="3984"/>
                      </a:lnTo>
                      <a:lnTo>
                        <a:pt x="2029" y="3965"/>
                      </a:lnTo>
                      <a:lnTo>
                        <a:pt x="2158" y="3965"/>
                      </a:lnTo>
                      <a:lnTo>
                        <a:pt x="2306" y="3928"/>
                      </a:lnTo>
                      <a:lnTo>
                        <a:pt x="2435" y="3891"/>
                      </a:lnTo>
                      <a:lnTo>
                        <a:pt x="2546" y="3836"/>
                      </a:lnTo>
                      <a:lnTo>
                        <a:pt x="2675" y="3781"/>
                      </a:lnTo>
                      <a:lnTo>
                        <a:pt x="2767" y="3707"/>
                      </a:lnTo>
                      <a:lnTo>
                        <a:pt x="2878" y="3615"/>
                      </a:lnTo>
                      <a:lnTo>
                        <a:pt x="2951" y="3523"/>
                      </a:lnTo>
                      <a:lnTo>
                        <a:pt x="3043" y="3394"/>
                      </a:lnTo>
                      <a:lnTo>
                        <a:pt x="3099" y="3264"/>
                      </a:lnTo>
                      <a:lnTo>
                        <a:pt x="3154" y="3117"/>
                      </a:lnTo>
                      <a:lnTo>
                        <a:pt x="3173" y="2951"/>
                      </a:lnTo>
                      <a:lnTo>
                        <a:pt x="3191" y="2822"/>
                      </a:lnTo>
                      <a:lnTo>
                        <a:pt x="3191" y="2693"/>
                      </a:lnTo>
                      <a:lnTo>
                        <a:pt x="3173" y="2582"/>
                      </a:lnTo>
                      <a:lnTo>
                        <a:pt x="3154" y="2471"/>
                      </a:lnTo>
                      <a:lnTo>
                        <a:pt x="3099" y="2379"/>
                      </a:lnTo>
                      <a:lnTo>
                        <a:pt x="3043" y="2287"/>
                      </a:lnTo>
                      <a:lnTo>
                        <a:pt x="2988" y="2195"/>
                      </a:lnTo>
                      <a:lnTo>
                        <a:pt x="2914" y="2121"/>
                      </a:lnTo>
                      <a:lnTo>
                        <a:pt x="2748" y="1974"/>
                      </a:lnTo>
                      <a:lnTo>
                        <a:pt x="2564" y="1844"/>
                      </a:lnTo>
                      <a:lnTo>
                        <a:pt x="2361" y="1734"/>
                      </a:lnTo>
                      <a:lnTo>
                        <a:pt x="2158" y="1642"/>
                      </a:lnTo>
                      <a:lnTo>
                        <a:pt x="1826" y="1494"/>
                      </a:lnTo>
                      <a:lnTo>
                        <a:pt x="1587" y="1365"/>
                      </a:lnTo>
                      <a:lnTo>
                        <a:pt x="1513" y="1310"/>
                      </a:lnTo>
                      <a:lnTo>
                        <a:pt x="1458" y="1217"/>
                      </a:lnTo>
                      <a:lnTo>
                        <a:pt x="1439" y="1125"/>
                      </a:lnTo>
                      <a:lnTo>
                        <a:pt x="1439" y="1033"/>
                      </a:lnTo>
                      <a:lnTo>
                        <a:pt x="1458" y="922"/>
                      </a:lnTo>
                      <a:lnTo>
                        <a:pt x="1513" y="849"/>
                      </a:lnTo>
                      <a:lnTo>
                        <a:pt x="1587" y="793"/>
                      </a:lnTo>
                      <a:lnTo>
                        <a:pt x="1679" y="756"/>
                      </a:lnTo>
                      <a:lnTo>
                        <a:pt x="1771" y="720"/>
                      </a:lnTo>
                      <a:lnTo>
                        <a:pt x="2103" y="720"/>
                      </a:lnTo>
                      <a:lnTo>
                        <a:pt x="2232" y="756"/>
                      </a:lnTo>
                      <a:lnTo>
                        <a:pt x="2343" y="793"/>
                      </a:lnTo>
                      <a:lnTo>
                        <a:pt x="2453" y="849"/>
                      </a:lnTo>
                      <a:lnTo>
                        <a:pt x="2546" y="922"/>
                      </a:lnTo>
                      <a:lnTo>
                        <a:pt x="2638" y="996"/>
                      </a:lnTo>
                      <a:lnTo>
                        <a:pt x="2730" y="1088"/>
                      </a:lnTo>
                      <a:lnTo>
                        <a:pt x="2785" y="1162"/>
                      </a:lnTo>
                      <a:lnTo>
                        <a:pt x="2841" y="1254"/>
                      </a:lnTo>
                      <a:lnTo>
                        <a:pt x="3541" y="830"/>
                      </a:lnTo>
                      <a:lnTo>
                        <a:pt x="3431" y="664"/>
                      </a:lnTo>
                      <a:lnTo>
                        <a:pt x="3320" y="535"/>
                      </a:lnTo>
                      <a:lnTo>
                        <a:pt x="3173" y="406"/>
                      </a:lnTo>
                      <a:lnTo>
                        <a:pt x="3007" y="295"/>
                      </a:lnTo>
                      <a:lnTo>
                        <a:pt x="2822" y="203"/>
                      </a:lnTo>
                      <a:lnTo>
                        <a:pt x="2638" y="129"/>
                      </a:lnTo>
                      <a:lnTo>
                        <a:pt x="2435" y="74"/>
                      </a:lnTo>
                      <a:lnTo>
                        <a:pt x="2232" y="37"/>
                      </a:lnTo>
                      <a:lnTo>
                        <a:pt x="19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2062;p39">
                  <a:extLst>
                    <a:ext uri="{FF2B5EF4-FFF2-40B4-BE49-F238E27FC236}">
                      <a16:creationId xmlns:a16="http://schemas.microsoft.com/office/drawing/2014/main" id="{775CC05A-43F4-62C3-5E62-A7EE88C9957E}"/>
                    </a:ext>
                  </a:extLst>
                </p:cNvPr>
                <p:cNvSpPr/>
                <p:nvPr/>
              </p:nvSpPr>
              <p:spPr>
                <a:xfrm>
                  <a:off x="4579900" y="1174925"/>
                  <a:ext cx="96375" cy="10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5" h="4022" extrusionOk="0">
                      <a:moveTo>
                        <a:pt x="2011" y="720"/>
                      </a:moveTo>
                      <a:lnTo>
                        <a:pt x="2214" y="739"/>
                      </a:lnTo>
                      <a:lnTo>
                        <a:pt x="2416" y="794"/>
                      </a:lnTo>
                      <a:lnTo>
                        <a:pt x="2601" y="868"/>
                      </a:lnTo>
                      <a:lnTo>
                        <a:pt x="2730" y="978"/>
                      </a:lnTo>
                      <a:lnTo>
                        <a:pt x="2841" y="1107"/>
                      </a:lnTo>
                      <a:lnTo>
                        <a:pt x="2914" y="1273"/>
                      </a:lnTo>
                      <a:lnTo>
                        <a:pt x="2951" y="1421"/>
                      </a:lnTo>
                      <a:lnTo>
                        <a:pt x="2970" y="1605"/>
                      </a:lnTo>
                      <a:lnTo>
                        <a:pt x="2951" y="1771"/>
                      </a:lnTo>
                      <a:lnTo>
                        <a:pt x="1033" y="1458"/>
                      </a:lnTo>
                      <a:lnTo>
                        <a:pt x="1107" y="1273"/>
                      </a:lnTo>
                      <a:lnTo>
                        <a:pt x="1199" y="1126"/>
                      </a:lnTo>
                      <a:lnTo>
                        <a:pt x="1310" y="978"/>
                      </a:lnTo>
                      <a:lnTo>
                        <a:pt x="1457" y="868"/>
                      </a:lnTo>
                      <a:lnTo>
                        <a:pt x="1642" y="776"/>
                      </a:lnTo>
                      <a:lnTo>
                        <a:pt x="1826" y="739"/>
                      </a:lnTo>
                      <a:lnTo>
                        <a:pt x="2011" y="720"/>
                      </a:lnTo>
                      <a:close/>
                      <a:moveTo>
                        <a:pt x="1937" y="1"/>
                      </a:moveTo>
                      <a:lnTo>
                        <a:pt x="1734" y="19"/>
                      </a:lnTo>
                      <a:lnTo>
                        <a:pt x="1531" y="56"/>
                      </a:lnTo>
                      <a:lnTo>
                        <a:pt x="1347" y="112"/>
                      </a:lnTo>
                      <a:lnTo>
                        <a:pt x="1181" y="167"/>
                      </a:lnTo>
                      <a:lnTo>
                        <a:pt x="996" y="259"/>
                      </a:lnTo>
                      <a:lnTo>
                        <a:pt x="849" y="351"/>
                      </a:lnTo>
                      <a:lnTo>
                        <a:pt x="701" y="462"/>
                      </a:lnTo>
                      <a:lnTo>
                        <a:pt x="572" y="610"/>
                      </a:lnTo>
                      <a:lnTo>
                        <a:pt x="443" y="757"/>
                      </a:lnTo>
                      <a:lnTo>
                        <a:pt x="333" y="905"/>
                      </a:lnTo>
                      <a:lnTo>
                        <a:pt x="222" y="1089"/>
                      </a:lnTo>
                      <a:lnTo>
                        <a:pt x="148" y="1292"/>
                      </a:lnTo>
                      <a:lnTo>
                        <a:pt x="93" y="1495"/>
                      </a:lnTo>
                      <a:lnTo>
                        <a:pt x="37" y="1716"/>
                      </a:lnTo>
                      <a:lnTo>
                        <a:pt x="19" y="1937"/>
                      </a:lnTo>
                      <a:lnTo>
                        <a:pt x="1" y="2140"/>
                      </a:lnTo>
                      <a:lnTo>
                        <a:pt x="19" y="2361"/>
                      </a:lnTo>
                      <a:lnTo>
                        <a:pt x="56" y="2546"/>
                      </a:lnTo>
                      <a:lnTo>
                        <a:pt x="111" y="2730"/>
                      </a:lnTo>
                      <a:lnTo>
                        <a:pt x="185" y="2915"/>
                      </a:lnTo>
                      <a:lnTo>
                        <a:pt x="277" y="3081"/>
                      </a:lnTo>
                      <a:lnTo>
                        <a:pt x="369" y="3228"/>
                      </a:lnTo>
                      <a:lnTo>
                        <a:pt x="499" y="3376"/>
                      </a:lnTo>
                      <a:lnTo>
                        <a:pt x="628" y="3505"/>
                      </a:lnTo>
                      <a:lnTo>
                        <a:pt x="775" y="3616"/>
                      </a:lnTo>
                      <a:lnTo>
                        <a:pt x="941" y="3708"/>
                      </a:lnTo>
                      <a:lnTo>
                        <a:pt x="1126" y="3800"/>
                      </a:lnTo>
                      <a:lnTo>
                        <a:pt x="1310" y="3874"/>
                      </a:lnTo>
                      <a:lnTo>
                        <a:pt x="1513" y="3947"/>
                      </a:lnTo>
                      <a:lnTo>
                        <a:pt x="1716" y="3984"/>
                      </a:lnTo>
                      <a:lnTo>
                        <a:pt x="1974" y="4021"/>
                      </a:lnTo>
                      <a:lnTo>
                        <a:pt x="2214" y="4021"/>
                      </a:lnTo>
                      <a:lnTo>
                        <a:pt x="2453" y="4003"/>
                      </a:lnTo>
                      <a:lnTo>
                        <a:pt x="2675" y="3947"/>
                      </a:lnTo>
                      <a:lnTo>
                        <a:pt x="2877" y="3874"/>
                      </a:lnTo>
                      <a:lnTo>
                        <a:pt x="3080" y="3781"/>
                      </a:lnTo>
                      <a:lnTo>
                        <a:pt x="3265" y="3652"/>
                      </a:lnTo>
                      <a:lnTo>
                        <a:pt x="3449" y="3505"/>
                      </a:lnTo>
                      <a:lnTo>
                        <a:pt x="2896" y="2896"/>
                      </a:lnTo>
                      <a:lnTo>
                        <a:pt x="2804" y="2989"/>
                      </a:lnTo>
                      <a:lnTo>
                        <a:pt x="2693" y="3081"/>
                      </a:lnTo>
                      <a:lnTo>
                        <a:pt x="2582" y="3136"/>
                      </a:lnTo>
                      <a:lnTo>
                        <a:pt x="2453" y="3191"/>
                      </a:lnTo>
                      <a:lnTo>
                        <a:pt x="2306" y="3228"/>
                      </a:lnTo>
                      <a:lnTo>
                        <a:pt x="2158" y="3247"/>
                      </a:lnTo>
                      <a:lnTo>
                        <a:pt x="2011" y="3247"/>
                      </a:lnTo>
                      <a:lnTo>
                        <a:pt x="1845" y="3228"/>
                      </a:lnTo>
                      <a:lnTo>
                        <a:pt x="1642" y="3173"/>
                      </a:lnTo>
                      <a:lnTo>
                        <a:pt x="1457" y="3081"/>
                      </a:lnTo>
                      <a:lnTo>
                        <a:pt x="1310" y="2970"/>
                      </a:lnTo>
                      <a:lnTo>
                        <a:pt x="1162" y="2841"/>
                      </a:lnTo>
                      <a:lnTo>
                        <a:pt x="1052" y="2693"/>
                      </a:lnTo>
                      <a:lnTo>
                        <a:pt x="978" y="2509"/>
                      </a:lnTo>
                      <a:lnTo>
                        <a:pt x="923" y="2325"/>
                      </a:lnTo>
                      <a:lnTo>
                        <a:pt x="923" y="2140"/>
                      </a:lnTo>
                      <a:lnTo>
                        <a:pt x="3763" y="2601"/>
                      </a:lnTo>
                      <a:lnTo>
                        <a:pt x="3781" y="2472"/>
                      </a:lnTo>
                      <a:lnTo>
                        <a:pt x="3800" y="2343"/>
                      </a:lnTo>
                      <a:lnTo>
                        <a:pt x="3836" y="2103"/>
                      </a:lnTo>
                      <a:lnTo>
                        <a:pt x="3855" y="1864"/>
                      </a:lnTo>
                      <a:lnTo>
                        <a:pt x="3836" y="1661"/>
                      </a:lnTo>
                      <a:lnTo>
                        <a:pt x="3818" y="1439"/>
                      </a:lnTo>
                      <a:lnTo>
                        <a:pt x="3763" y="1255"/>
                      </a:lnTo>
                      <a:lnTo>
                        <a:pt x="3707" y="1071"/>
                      </a:lnTo>
                      <a:lnTo>
                        <a:pt x="3634" y="905"/>
                      </a:lnTo>
                      <a:lnTo>
                        <a:pt x="3541" y="757"/>
                      </a:lnTo>
                      <a:lnTo>
                        <a:pt x="3431" y="610"/>
                      </a:lnTo>
                      <a:lnTo>
                        <a:pt x="3320" y="499"/>
                      </a:lnTo>
                      <a:lnTo>
                        <a:pt x="3191" y="388"/>
                      </a:lnTo>
                      <a:lnTo>
                        <a:pt x="3043" y="278"/>
                      </a:lnTo>
                      <a:lnTo>
                        <a:pt x="2877" y="204"/>
                      </a:lnTo>
                      <a:lnTo>
                        <a:pt x="2711" y="130"/>
                      </a:lnTo>
                      <a:lnTo>
                        <a:pt x="2527" y="75"/>
                      </a:lnTo>
                      <a:lnTo>
                        <a:pt x="2343" y="38"/>
                      </a:lnTo>
                      <a:lnTo>
                        <a:pt x="2140" y="19"/>
                      </a:lnTo>
                      <a:lnTo>
                        <a:pt x="193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063;p39">
                  <a:extLst>
                    <a:ext uri="{FF2B5EF4-FFF2-40B4-BE49-F238E27FC236}">
                      <a16:creationId xmlns:a16="http://schemas.microsoft.com/office/drawing/2014/main" id="{39934FFA-111D-E124-747D-E9BCE9B8FCA5}"/>
                    </a:ext>
                  </a:extLst>
                </p:cNvPr>
                <p:cNvSpPr/>
                <p:nvPr/>
              </p:nvSpPr>
              <p:spPr>
                <a:xfrm>
                  <a:off x="4704850" y="1192000"/>
                  <a:ext cx="71025" cy="9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1" h="3874" extrusionOk="0">
                      <a:moveTo>
                        <a:pt x="609" y="0"/>
                      </a:moveTo>
                      <a:lnTo>
                        <a:pt x="0" y="3725"/>
                      </a:lnTo>
                      <a:lnTo>
                        <a:pt x="922" y="3873"/>
                      </a:lnTo>
                      <a:lnTo>
                        <a:pt x="1254" y="1881"/>
                      </a:lnTo>
                      <a:lnTo>
                        <a:pt x="1273" y="1771"/>
                      </a:lnTo>
                      <a:lnTo>
                        <a:pt x="1328" y="1623"/>
                      </a:lnTo>
                      <a:lnTo>
                        <a:pt x="1420" y="1457"/>
                      </a:lnTo>
                      <a:lnTo>
                        <a:pt x="1531" y="1310"/>
                      </a:lnTo>
                      <a:lnTo>
                        <a:pt x="1605" y="1236"/>
                      </a:lnTo>
                      <a:lnTo>
                        <a:pt x="1697" y="1181"/>
                      </a:lnTo>
                      <a:lnTo>
                        <a:pt x="1789" y="1125"/>
                      </a:lnTo>
                      <a:lnTo>
                        <a:pt x="1881" y="1088"/>
                      </a:lnTo>
                      <a:lnTo>
                        <a:pt x="1992" y="1051"/>
                      </a:lnTo>
                      <a:lnTo>
                        <a:pt x="2121" y="1033"/>
                      </a:lnTo>
                      <a:lnTo>
                        <a:pt x="2268" y="1033"/>
                      </a:lnTo>
                      <a:lnTo>
                        <a:pt x="2416" y="1051"/>
                      </a:lnTo>
                      <a:lnTo>
                        <a:pt x="2545" y="1070"/>
                      </a:lnTo>
                      <a:lnTo>
                        <a:pt x="2693" y="1144"/>
                      </a:lnTo>
                      <a:lnTo>
                        <a:pt x="2840" y="277"/>
                      </a:lnTo>
                      <a:lnTo>
                        <a:pt x="2730" y="240"/>
                      </a:lnTo>
                      <a:lnTo>
                        <a:pt x="2619" y="222"/>
                      </a:lnTo>
                      <a:lnTo>
                        <a:pt x="2434" y="203"/>
                      </a:lnTo>
                      <a:lnTo>
                        <a:pt x="2250" y="222"/>
                      </a:lnTo>
                      <a:lnTo>
                        <a:pt x="2084" y="259"/>
                      </a:lnTo>
                      <a:lnTo>
                        <a:pt x="1937" y="314"/>
                      </a:lnTo>
                      <a:lnTo>
                        <a:pt x="1789" y="406"/>
                      </a:lnTo>
                      <a:lnTo>
                        <a:pt x="1641" y="517"/>
                      </a:lnTo>
                      <a:lnTo>
                        <a:pt x="1512" y="627"/>
                      </a:lnTo>
                      <a:lnTo>
                        <a:pt x="1402" y="775"/>
                      </a:lnTo>
                      <a:lnTo>
                        <a:pt x="1494" y="148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064;p39">
                  <a:extLst>
                    <a:ext uri="{FF2B5EF4-FFF2-40B4-BE49-F238E27FC236}">
                      <a16:creationId xmlns:a16="http://schemas.microsoft.com/office/drawing/2014/main" id="{C165D5FE-84CC-E222-9CB6-13678F718B87}"/>
                    </a:ext>
                  </a:extLst>
                </p:cNvPr>
                <p:cNvSpPr/>
                <p:nvPr/>
              </p:nvSpPr>
              <p:spPr>
                <a:xfrm>
                  <a:off x="4789675" y="1206300"/>
                  <a:ext cx="95925" cy="10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4279" extrusionOk="0">
                      <a:moveTo>
                        <a:pt x="609" y="0"/>
                      </a:moveTo>
                      <a:lnTo>
                        <a:pt x="0" y="3707"/>
                      </a:lnTo>
                      <a:lnTo>
                        <a:pt x="941" y="3873"/>
                      </a:lnTo>
                      <a:lnTo>
                        <a:pt x="1273" y="1826"/>
                      </a:lnTo>
                      <a:lnTo>
                        <a:pt x="1310" y="1641"/>
                      </a:lnTo>
                      <a:lnTo>
                        <a:pt x="1384" y="1457"/>
                      </a:lnTo>
                      <a:lnTo>
                        <a:pt x="1476" y="1291"/>
                      </a:lnTo>
                      <a:lnTo>
                        <a:pt x="1605" y="1162"/>
                      </a:lnTo>
                      <a:lnTo>
                        <a:pt x="1734" y="1051"/>
                      </a:lnTo>
                      <a:lnTo>
                        <a:pt x="1900" y="977"/>
                      </a:lnTo>
                      <a:lnTo>
                        <a:pt x="1992" y="959"/>
                      </a:lnTo>
                      <a:lnTo>
                        <a:pt x="2103" y="941"/>
                      </a:lnTo>
                      <a:lnTo>
                        <a:pt x="2195" y="941"/>
                      </a:lnTo>
                      <a:lnTo>
                        <a:pt x="2306" y="959"/>
                      </a:lnTo>
                      <a:lnTo>
                        <a:pt x="2416" y="977"/>
                      </a:lnTo>
                      <a:lnTo>
                        <a:pt x="2508" y="1014"/>
                      </a:lnTo>
                      <a:lnTo>
                        <a:pt x="2582" y="1051"/>
                      </a:lnTo>
                      <a:lnTo>
                        <a:pt x="2656" y="1106"/>
                      </a:lnTo>
                      <a:lnTo>
                        <a:pt x="2748" y="1236"/>
                      </a:lnTo>
                      <a:lnTo>
                        <a:pt x="2822" y="1383"/>
                      </a:lnTo>
                      <a:lnTo>
                        <a:pt x="2859" y="1549"/>
                      </a:lnTo>
                      <a:lnTo>
                        <a:pt x="2877" y="1715"/>
                      </a:lnTo>
                      <a:lnTo>
                        <a:pt x="2840" y="2065"/>
                      </a:lnTo>
                      <a:lnTo>
                        <a:pt x="2508" y="4131"/>
                      </a:lnTo>
                      <a:lnTo>
                        <a:pt x="3430" y="4278"/>
                      </a:lnTo>
                      <a:lnTo>
                        <a:pt x="3818" y="1955"/>
                      </a:lnTo>
                      <a:lnTo>
                        <a:pt x="3836" y="1660"/>
                      </a:lnTo>
                      <a:lnTo>
                        <a:pt x="3836" y="1383"/>
                      </a:lnTo>
                      <a:lnTo>
                        <a:pt x="3799" y="1236"/>
                      </a:lnTo>
                      <a:lnTo>
                        <a:pt x="3781" y="1106"/>
                      </a:lnTo>
                      <a:lnTo>
                        <a:pt x="3726" y="977"/>
                      </a:lnTo>
                      <a:lnTo>
                        <a:pt x="3670" y="867"/>
                      </a:lnTo>
                      <a:lnTo>
                        <a:pt x="3596" y="738"/>
                      </a:lnTo>
                      <a:lnTo>
                        <a:pt x="3504" y="645"/>
                      </a:lnTo>
                      <a:lnTo>
                        <a:pt x="3412" y="535"/>
                      </a:lnTo>
                      <a:lnTo>
                        <a:pt x="3301" y="461"/>
                      </a:lnTo>
                      <a:lnTo>
                        <a:pt x="3172" y="369"/>
                      </a:lnTo>
                      <a:lnTo>
                        <a:pt x="3025" y="314"/>
                      </a:lnTo>
                      <a:lnTo>
                        <a:pt x="2859" y="258"/>
                      </a:lnTo>
                      <a:lnTo>
                        <a:pt x="2693" y="221"/>
                      </a:lnTo>
                      <a:lnTo>
                        <a:pt x="2490" y="203"/>
                      </a:lnTo>
                      <a:lnTo>
                        <a:pt x="2287" y="203"/>
                      </a:lnTo>
                      <a:lnTo>
                        <a:pt x="2103" y="240"/>
                      </a:lnTo>
                      <a:lnTo>
                        <a:pt x="1937" y="314"/>
                      </a:lnTo>
                      <a:lnTo>
                        <a:pt x="1771" y="406"/>
                      </a:lnTo>
                      <a:lnTo>
                        <a:pt x="1623" y="498"/>
                      </a:lnTo>
                      <a:lnTo>
                        <a:pt x="1513" y="609"/>
                      </a:lnTo>
                      <a:lnTo>
                        <a:pt x="1420" y="738"/>
                      </a:lnTo>
                      <a:lnTo>
                        <a:pt x="1402" y="738"/>
                      </a:lnTo>
                      <a:lnTo>
                        <a:pt x="1494" y="129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2065;p39">
                  <a:extLst>
                    <a:ext uri="{FF2B5EF4-FFF2-40B4-BE49-F238E27FC236}">
                      <a16:creationId xmlns:a16="http://schemas.microsoft.com/office/drawing/2014/main" id="{6F998972-0BC0-52FC-9E4D-58E65B195ECB}"/>
                    </a:ext>
                  </a:extLst>
                </p:cNvPr>
                <p:cNvSpPr/>
                <p:nvPr/>
              </p:nvSpPr>
              <p:spPr>
                <a:xfrm>
                  <a:off x="4914625" y="1229800"/>
                  <a:ext cx="92225" cy="10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9" h="4132" extrusionOk="0">
                      <a:moveTo>
                        <a:pt x="1992" y="2195"/>
                      </a:moveTo>
                      <a:lnTo>
                        <a:pt x="2471" y="2250"/>
                      </a:lnTo>
                      <a:lnTo>
                        <a:pt x="2674" y="2287"/>
                      </a:lnTo>
                      <a:lnTo>
                        <a:pt x="2656" y="2416"/>
                      </a:lnTo>
                      <a:lnTo>
                        <a:pt x="2600" y="2638"/>
                      </a:lnTo>
                      <a:lnTo>
                        <a:pt x="2526" y="2804"/>
                      </a:lnTo>
                      <a:lnTo>
                        <a:pt x="2416" y="2951"/>
                      </a:lnTo>
                      <a:lnTo>
                        <a:pt x="2287" y="3080"/>
                      </a:lnTo>
                      <a:lnTo>
                        <a:pt x="2139" y="3172"/>
                      </a:lnTo>
                      <a:lnTo>
                        <a:pt x="1955" y="3228"/>
                      </a:lnTo>
                      <a:lnTo>
                        <a:pt x="1752" y="3246"/>
                      </a:lnTo>
                      <a:lnTo>
                        <a:pt x="1531" y="3209"/>
                      </a:lnTo>
                      <a:lnTo>
                        <a:pt x="1402" y="3191"/>
                      </a:lnTo>
                      <a:lnTo>
                        <a:pt x="1291" y="3154"/>
                      </a:lnTo>
                      <a:lnTo>
                        <a:pt x="1180" y="3099"/>
                      </a:lnTo>
                      <a:lnTo>
                        <a:pt x="1088" y="3043"/>
                      </a:lnTo>
                      <a:lnTo>
                        <a:pt x="1014" y="2970"/>
                      </a:lnTo>
                      <a:lnTo>
                        <a:pt x="977" y="2877"/>
                      </a:lnTo>
                      <a:lnTo>
                        <a:pt x="941" y="2767"/>
                      </a:lnTo>
                      <a:lnTo>
                        <a:pt x="941" y="2638"/>
                      </a:lnTo>
                      <a:lnTo>
                        <a:pt x="977" y="2545"/>
                      </a:lnTo>
                      <a:lnTo>
                        <a:pt x="1014" y="2472"/>
                      </a:lnTo>
                      <a:lnTo>
                        <a:pt x="1070" y="2398"/>
                      </a:lnTo>
                      <a:lnTo>
                        <a:pt x="1143" y="2343"/>
                      </a:lnTo>
                      <a:lnTo>
                        <a:pt x="1309" y="2250"/>
                      </a:lnTo>
                      <a:lnTo>
                        <a:pt x="1512" y="2213"/>
                      </a:lnTo>
                      <a:lnTo>
                        <a:pt x="1752" y="2195"/>
                      </a:lnTo>
                      <a:close/>
                      <a:moveTo>
                        <a:pt x="1826" y="1"/>
                      </a:moveTo>
                      <a:lnTo>
                        <a:pt x="1604" y="19"/>
                      </a:lnTo>
                      <a:lnTo>
                        <a:pt x="1383" y="37"/>
                      </a:lnTo>
                      <a:lnTo>
                        <a:pt x="1180" y="93"/>
                      </a:lnTo>
                      <a:lnTo>
                        <a:pt x="959" y="166"/>
                      </a:lnTo>
                      <a:lnTo>
                        <a:pt x="775" y="259"/>
                      </a:lnTo>
                      <a:lnTo>
                        <a:pt x="590" y="369"/>
                      </a:lnTo>
                      <a:lnTo>
                        <a:pt x="977" y="1015"/>
                      </a:lnTo>
                      <a:lnTo>
                        <a:pt x="1070" y="941"/>
                      </a:lnTo>
                      <a:lnTo>
                        <a:pt x="1199" y="867"/>
                      </a:lnTo>
                      <a:lnTo>
                        <a:pt x="1328" y="830"/>
                      </a:lnTo>
                      <a:lnTo>
                        <a:pt x="1475" y="775"/>
                      </a:lnTo>
                      <a:lnTo>
                        <a:pt x="1623" y="738"/>
                      </a:lnTo>
                      <a:lnTo>
                        <a:pt x="1899" y="738"/>
                      </a:lnTo>
                      <a:lnTo>
                        <a:pt x="2047" y="757"/>
                      </a:lnTo>
                      <a:lnTo>
                        <a:pt x="2213" y="794"/>
                      </a:lnTo>
                      <a:lnTo>
                        <a:pt x="2379" y="849"/>
                      </a:lnTo>
                      <a:lnTo>
                        <a:pt x="2508" y="923"/>
                      </a:lnTo>
                      <a:lnTo>
                        <a:pt x="2637" y="1015"/>
                      </a:lnTo>
                      <a:lnTo>
                        <a:pt x="2729" y="1125"/>
                      </a:lnTo>
                      <a:lnTo>
                        <a:pt x="2785" y="1255"/>
                      </a:lnTo>
                      <a:lnTo>
                        <a:pt x="2803" y="1402"/>
                      </a:lnTo>
                      <a:lnTo>
                        <a:pt x="2803" y="1568"/>
                      </a:lnTo>
                      <a:lnTo>
                        <a:pt x="2785" y="1660"/>
                      </a:lnTo>
                      <a:lnTo>
                        <a:pt x="2342" y="1605"/>
                      </a:lnTo>
                      <a:lnTo>
                        <a:pt x="1881" y="1568"/>
                      </a:lnTo>
                      <a:lnTo>
                        <a:pt x="1660" y="1550"/>
                      </a:lnTo>
                      <a:lnTo>
                        <a:pt x="1438" y="1550"/>
                      </a:lnTo>
                      <a:lnTo>
                        <a:pt x="1236" y="1568"/>
                      </a:lnTo>
                      <a:lnTo>
                        <a:pt x="1033" y="1605"/>
                      </a:lnTo>
                      <a:lnTo>
                        <a:pt x="848" y="1642"/>
                      </a:lnTo>
                      <a:lnTo>
                        <a:pt x="664" y="1697"/>
                      </a:lnTo>
                      <a:lnTo>
                        <a:pt x="498" y="1789"/>
                      </a:lnTo>
                      <a:lnTo>
                        <a:pt x="350" y="1882"/>
                      </a:lnTo>
                      <a:lnTo>
                        <a:pt x="240" y="1992"/>
                      </a:lnTo>
                      <a:lnTo>
                        <a:pt x="129" y="2140"/>
                      </a:lnTo>
                      <a:lnTo>
                        <a:pt x="55" y="2306"/>
                      </a:lnTo>
                      <a:lnTo>
                        <a:pt x="18" y="2509"/>
                      </a:lnTo>
                      <a:lnTo>
                        <a:pt x="0" y="2656"/>
                      </a:lnTo>
                      <a:lnTo>
                        <a:pt x="0" y="2804"/>
                      </a:lnTo>
                      <a:lnTo>
                        <a:pt x="18" y="2951"/>
                      </a:lnTo>
                      <a:lnTo>
                        <a:pt x="55" y="3080"/>
                      </a:lnTo>
                      <a:lnTo>
                        <a:pt x="111" y="3191"/>
                      </a:lnTo>
                      <a:lnTo>
                        <a:pt x="184" y="3302"/>
                      </a:lnTo>
                      <a:lnTo>
                        <a:pt x="258" y="3394"/>
                      </a:lnTo>
                      <a:lnTo>
                        <a:pt x="350" y="3486"/>
                      </a:lnTo>
                      <a:lnTo>
                        <a:pt x="535" y="3633"/>
                      </a:lnTo>
                      <a:lnTo>
                        <a:pt x="756" y="3763"/>
                      </a:lnTo>
                      <a:lnTo>
                        <a:pt x="996" y="3836"/>
                      </a:lnTo>
                      <a:lnTo>
                        <a:pt x="1217" y="3892"/>
                      </a:lnTo>
                      <a:lnTo>
                        <a:pt x="1420" y="3910"/>
                      </a:lnTo>
                      <a:lnTo>
                        <a:pt x="1604" y="3910"/>
                      </a:lnTo>
                      <a:lnTo>
                        <a:pt x="1770" y="3892"/>
                      </a:lnTo>
                      <a:lnTo>
                        <a:pt x="1955" y="3855"/>
                      </a:lnTo>
                      <a:lnTo>
                        <a:pt x="2102" y="3781"/>
                      </a:lnTo>
                      <a:lnTo>
                        <a:pt x="2250" y="3707"/>
                      </a:lnTo>
                      <a:lnTo>
                        <a:pt x="2361" y="3615"/>
                      </a:lnTo>
                      <a:lnTo>
                        <a:pt x="2471" y="3523"/>
                      </a:lnTo>
                      <a:lnTo>
                        <a:pt x="2490" y="3523"/>
                      </a:lnTo>
                      <a:lnTo>
                        <a:pt x="2416" y="4002"/>
                      </a:lnTo>
                      <a:lnTo>
                        <a:pt x="3283" y="4131"/>
                      </a:lnTo>
                      <a:lnTo>
                        <a:pt x="3651" y="1863"/>
                      </a:lnTo>
                      <a:lnTo>
                        <a:pt x="3688" y="1586"/>
                      </a:lnTo>
                      <a:lnTo>
                        <a:pt x="3670" y="1310"/>
                      </a:lnTo>
                      <a:lnTo>
                        <a:pt x="3651" y="1162"/>
                      </a:lnTo>
                      <a:lnTo>
                        <a:pt x="3615" y="1015"/>
                      </a:lnTo>
                      <a:lnTo>
                        <a:pt x="3559" y="886"/>
                      </a:lnTo>
                      <a:lnTo>
                        <a:pt x="3504" y="757"/>
                      </a:lnTo>
                      <a:lnTo>
                        <a:pt x="3412" y="628"/>
                      </a:lnTo>
                      <a:lnTo>
                        <a:pt x="3301" y="517"/>
                      </a:lnTo>
                      <a:lnTo>
                        <a:pt x="3190" y="406"/>
                      </a:lnTo>
                      <a:lnTo>
                        <a:pt x="3043" y="314"/>
                      </a:lnTo>
                      <a:lnTo>
                        <a:pt x="2895" y="222"/>
                      </a:lnTo>
                      <a:lnTo>
                        <a:pt x="2692" y="148"/>
                      </a:lnTo>
                      <a:lnTo>
                        <a:pt x="2490" y="74"/>
                      </a:lnTo>
                      <a:lnTo>
                        <a:pt x="2250" y="37"/>
                      </a:lnTo>
                      <a:lnTo>
                        <a:pt x="204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2066;p39">
                  <a:extLst>
                    <a:ext uri="{FF2B5EF4-FFF2-40B4-BE49-F238E27FC236}">
                      <a16:creationId xmlns:a16="http://schemas.microsoft.com/office/drawing/2014/main" id="{49380D09-75C7-F9EC-5F79-2A90DB3C3725}"/>
                    </a:ext>
                  </a:extLst>
                </p:cNvPr>
                <p:cNvSpPr/>
                <p:nvPr/>
              </p:nvSpPr>
              <p:spPr>
                <a:xfrm>
                  <a:off x="5038175" y="1246850"/>
                  <a:ext cx="155850" cy="11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4685" extrusionOk="0">
                      <a:moveTo>
                        <a:pt x="627" y="1"/>
                      </a:moveTo>
                      <a:lnTo>
                        <a:pt x="0" y="3726"/>
                      </a:lnTo>
                      <a:lnTo>
                        <a:pt x="941" y="3874"/>
                      </a:lnTo>
                      <a:lnTo>
                        <a:pt x="1273" y="1827"/>
                      </a:lnTo>
                      <a:lnTo>
                        <a:pt x="1310" y="1642"/>
                      </a:lnTo>
                      <a:lnTo>
                        <a:pt x="1383" y="1476"/>
                      </a:lnTo>
                      <a:lnTo>
                        <a:pt x="1476" y="1310"/>
                      </a:lnTo>
                      <a:lnTo>
                        <a:pt x="1586" y="1181"/>
                      </a:lnTo>
                      <a:lnTo>
                        <a:pt x="1715" y="1070"/>
                      </a:lnTo>
                      <a:lnTo>
                        <a:pt x="1881" y="997"/>
                      </a:lnTo>
                      <a:lnTo>
                        <a:pt x="1955" y="960"/>
                      </a:lnTo>
                      <a:lnTo>
                        <a:pt x="2047" y="941"/>
                      </a:lnTo>
                      <a:lnTo>
                        <a:pt x="2158" y="941"/>
                      </a:lnTo>
                      <a:lnTo>
                        <a:pt x="2250" y="960"/>
                      </a:lnTo>
                      <a:lnTo>
                        <a:pt x="2416" y="997"/>
                      </a:lnTo>
                      <a:lnTo>
                        <a:pt x="2564" y="1070"/>
                      </a:lnTo>
                      <a:lnTo>
                        <a:pt x="2656" y="1163"/>
                      </a:lnTo>
                      <a:lnTo>
                        <a:pt x="2748" y="1273"/>
                      </a:lnTo>
                      <a:lnTo>
                        <a:pt x="2803" y="1402"/>
                      </a:lnTo>
                      <a:lnTo>
                        <a:pt x="2822" y="1550"/>
                      </a:lnTo>
                      <a:lnTo>
                        <a:pt x="2822" y="1716"/>
                      </a:lnTo>
                      <a:lnTo>
                        <a:pt x="2822" y="1882"/>
                      </a:lnTo>
                      <a:lnTo>
                        <a:pt x="2435" y="4132"/>
                      </a:lnTo>
                      <a:lnTo>
                        <a:pt x="3375" y="4279"/>
                      </a:lnTo>
                      <a:lnTo>
                        <a:pt x="3707" y="2251"/>
                      </a:lnTo>
                      <a:lnTo>
                        <a:pt x="3744" y="2066"/>
                      </a:lnTo>
                      <a:lnTo>
                        <a:pt x="3818" y="1900"/>
                      </a:lnTo>
                      <a:lnTo>
                        <a:pt x="3910" y="1734"/>
                      </a:lnTo>
                      <a:lnTo>
                        <a:pt x="4021" y="1587"/>
                      </a:lnTo>
                      <a:lnTo>
                        <a:pt x="4150" y="1476"/>
                      </a:lnTo>
                      <a:lnTo>
                        <a:pt x="4316" y="1402"/>
                      </a:lnTo>
                      <a:lnTo>
                        <a:pt x="4408" y="1366"/>
                      </a:lnTo>
                      <a:lnTo>
                        <a:pt x="4500" y="1347"/>
                      </a:lnTo>
                      <a:lnTo>
                        <a:pt x="4592" y="1347"/>
                      </a:lnTo>
                      <a:lnTo>
                        <a:pt x="4703" y="1366"/>
                      </a:lnTo>
                      <a:lnTo>
                        <a:pt x="4813" y="1384"/>
                      </a:lnTo>
                      <a:lnTo>
                        <a:pt x="4906" y="1421"/>
                      </a:lnTo>
                      <a:lnTo>
                        <a:pt x="4979" y="1458"/>
                      </a:lnTo>
                      <a:lnTo>
                        <a:pt x="5053" y="1513"/>
                      </a:lnTo>
                      <a:lnTo>
                        <a:pt x="5145" y="1642"/>
                      </a:lnTo>
                      <a:lnTo>
                        <a:pt x="5219" y="1790"/>
                      </a:lnTo>
                      <a:lnTo>
                        <a:pt x="5256" y="1956"/>
                      </a:lnTo>
                      <a:lnTo>
                        <a:pt x="5275" y="2122"/>
                      </a:lnTo>
                      <a:lnTo>
                        <a:pt x="5238" y="2472"/>
                      </a:lnTo>
                      <a:lnTo>
                        <a:pt x="4887" y="4537"/>
                      </a:lnTo>
                      <a:lnTo>
                        <a:pt x="5828" y="4685"/>
                      </a:lnTo>
                      <a:lnTo>
                        <a:pt x="6215" y="2361"/>
                      </a:lnTo>
                      <a:lnTo>
                        <a:pt x="6233" y="2066"/>
                      </a:lnTo>
                      <a:lnTo>
                        <a:pt x="6215" y="1790"/>
                      </a:lnTo>
                      <a:lnTo>
                        <a:pt x="6197" y="1642"/>
                      </a:lnTo>
                      <a:lnTo>
                        <a:pt x="6160" y="1513"/>
                      </a:lnTo>
                      <a:lnTo>
                        <a:pt x="6123" y="1384"/>
                      </a:lnTo>
                      <a:lnTo>
                        <a:pt x="6049" y="1273"/>
                      </a:lnTo>
                      <a:lnTo>
                        <a:pt x="5975" y="1144"/>
                      </a:lnTo>
                      <a:lnTo>
                        <a:pt x="5902" y="1052"/>
                      </a:lnTo>
                      <a:lnTo>
                        <a:pt x="5791" y="941"/>
                      </a:lnTo>
                      <a:lnTo>
                        <a:pt x="5680" y="868"/>
                      </a:lnTo>
                      <a:lnTo>
                        <a:pt x="5551" y="775"/>
                      </a:lnTo>
                      <a:lnTo>
                        <a:pt x="5422" y="720"/>
                      </a:lnTo>
                      <a:lnTo>
                        <a:pt x="5256" y="665"/>
                      </a:lnTo>
                      <a:lnTo>
                        <a:pt x="5090" y="628"/>
                      </a:lnTo>
                      <a:lnTo>
                        <a:pt x="4887" y="609"/>
                      </a:lnTo>
                      <a:lnTo>
                        <a:pt x="4684" y="609"/>
                      </a:lnTo>
                      <a:lnTo>
                        <a:pt x="4500" y="646"/>
                      </a:lnTo>
                      <a:lnTo>
                        <a:pt x="4316" y="683"/>
                      </a:lnTo>
                      <a:lnTo>
                        <a:pt x="4168" y="775"/>
                      </a:lnTo>
                      <a:lnTo>
                        <a:pt x="4002" y="868"/>
                      </a:lnTo>
                      <a:lnTo>
                        <a:pt x="3873" y="997"/>
                      </a:lnTo>
                      <a:lnTo>
                        <a:pt x="3744" y="1126"/>
                      </a:lnTo>
                      <a:lnTo>
                        <a:pt x="3689" y="960"/>
                      </a:lnTo>
                      <a:lnTo>
                        <a:pt x="3596" y="812"/>
                      </a:lnTo>
                      <a:lnTo>
                        <a:pt x="3504" y="683"/>
                      </a:lnTo>
                      <a:lnTo>
                        <a:pt x="3375" y="554"/>
                      </a:lnTo>
                      <a:lnTo>
                        <a:pt x="3246" y="443"/>
                      </a:lnTo>
                      <a:lnTo>
                        <a:pt x="3080" y="351"/>
                      </a:lnTo>
                      <a:lnTo>
                        <a:pt x="2896" y="277"/>
                      </a:lnTo>
                      <a:lnTo>
                        <a:pt x="2693" y="241"/>
                      </a:lnTo>
                      <a:lnTo>
                        <a:pt x="2471" y="222"/>
                      </a:lnTo>
                      <a:lnTo>
                        <a:pt x="2269" y="222"/>
                      </a:lnTo>
                      <a:lnTo>
                        <a:pt x="2084" y="259"/>
                      </a:lnTo>
                      <a:lnTo>
                        <a:pt x="1918" y="333"/>
                      </a:lnTo>
                      <a:lnTo>
                        <a:pt x="1771" y="407"/>
                      </a:lnTo>
                      <a:lnTo>
                        <a:pt x="1623" y="517"/>
                      </a:lnTo>
                      <a:lnTo>
                        <a:pt x="1512" y="628"/>
                      </a:lnTo>
                      <a:lnTo>
                        <a:pt x="1420" y="757"/>
                      </a:lnTo>
                      <a:lnTo>
                        <a:pt x="1402" y="757"/>
                      </a:lnTo>
                      <a:lnTo>
                        <a:pt x="1512" y="148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2067;p39">
                  <a:extLst>
                    <a:ext uri="{FF2B5EF4-FFF2-40B4-BE49-F238E27FC236}">
                      <a16:creationId xmlns:a16="http://schemas.microsoft.com/office/drawing/2014/main" id="{9B0257E7-0B43-7FB2-D95C-E76BE0A7D572}"/>
                    </a:ext>
                  </a:extLst>
                </p:cNvPr>
                <p:cNvSpPr/>
                <p:nvPr/>
              </p:nvSpPr>
              <p:spPr>
                <a:xfrm>
                  <a:off x="5226725" y="1281425"/>
                  <a:ext cx="95925" cy="10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4022" extrusionOk="0">
                      <a:moveTo>
                        <a:pt x="2011" y="720"/>
                      </a:moveTo>
                      <a:lnTo>
                        <a:pt x="2214" y="739"/>
                      </a:lnTo>
                      <a:lnTo>
                        <a:pt x="2417" y="776"/>
                      </a:lnTo>
                      <a:lnTo>
                        <a:pt x="2509" y="831"/>
                      </a:lnTo>
                      <a:lnTo>
                        <a:pt x="2583" y="868"/>
                      </a:lnTo>
                      <a:lnTo>
                        <a:pt x="2730" y="978"/>
                      </a:lnTo>
                      <a:lnTo>
                        <a:pt x="2841" y="1107"/>
                      </a:lnTo>
                      <a:lnTo>
                        <a:pt x="2915" y="1255"/>
                      </a:lnTo>
                      <a:lnTo>
                        <a:pt x="2951" y="1421"/>
                      </a:lnTo>
                      <a:lnTo>
                        <a:pt x="2951" y="1605"/>
                      </a:lnTo>
                      <a:lnTo>
                        <a:pt x="2933" y="1771"/>
                      </a:lnTo>
                      <a:lnTo>
                        <a:pt x="1034" y="1458"/>
                      </a:lnTo>
                      <a:lnTo>
                        <a:pt x="1089" y="1273"/>
                      </a:lnTo>
                      <a:lnTo>
                        <a:pt x="1181" y="1107"/>
                      </a:lnTo>
                      <a:lnTo>
                        <a:pt x="1310" y="978"/>
                      </a:lnTo>
                      <a:lnTo>
                        <a:pt x="1458" y="868"/>
                      </a:lnTo>
                      <a:lnTo>
                        <a:pt x="1624" y="776"/>
                      </a:lnTo>
                      <a:lnTo>
                        <a:pt x="1808" y="739"/>
                      </a:lnTo>
                      <a:lnTo>
                        <a:pt x="2011" y="720"/>
                      </a:lnTo>
                      <a:close/>
                      <a:moveTo>
                        <a:pt x="1919" y="1"/>
                      </a:moveTo>
                      <a:lnTo>
                        <a:pt x="1716" y="19"/>
                      </a:lnTo>
                      <a:lnTo>
                        <a:pt x="1531" y="56"/>
                      </a:lnTo>
                      <a:lnTo>
                        <a:pt x="1347" y="93"/>
                      </a:lnTo>
                      <a:lnTo>
                        <a:pt x="1163" y="167"/>
                      </a:lnTo>
                      <a:lnTo>
                        <a:pt x="997" y="241"/>
                      </a:lnTo>
                      <a:lnTo>
                        <a:pt x="831" y="351"/>
                      </a:lnTo>
                      <a:lnTo>
                        <a:pt x="702" y="462"/>
                      </a:lnTo>
                      <a:lnTo>
                        <a:pt x="554" y="591"/>
                      </a:lnTo>
                      <a:lnTo>
                        <a:pt x="425" y="739"/>
                      </a:lnTo>
                      <a:lnTo>
                        <a:pt x="314" y="905"/>
                      </a:lnTo>
                      <a:lnTo>
                        <a:pt x="222" y="1089"/>
                      </a:lnTo>
                      <a:lnTo>
                        <a:pt x="148" y="1273"/>
                      </a:lnTo>
                      <a:lnTo>
                        <a:pt x="75" y="1476"/>
                      </a:lnTo>
                      <a:lnTo>
                        <a:pt x="38" y="1698"/>
                      </a:lnTo>
                      <a:lnTo>
                        <a:pt x="1" y="1919"/>
                      </a:lnTo>
                      <a:lnTo>
                        <a:pt x="1" y="2140"/>
                      </a:lnTo>
                      <a:lnTo>
                        <a:pt x="19" y="2343"/>
                      </a:lnTo>
                      <a:lnTo>
                        <a:pt x="56" y="2546"/>
                      </a:lnTo>
                      <a:lnTo>
                        <a:pt x="111" y="2730"/>
                      </a:lnTo>
                      <a:lnTo>
                        <a:pt x="185" y="2915"/>
                      </a:lnTo>
                      <a:lnTo>
                        <a:pt x="259" y="3081"/>
                      </a:lnTo>
                      <a:lnTo>
                        <a:pt x="370" y="3228"/>
                      </a:lnTo>
                      <a:lnTo>
                        <a:pt x="499" y="3357"/>
                      </a:lnTo>
                      <a:lnTo>
                        <a:pt x="628" y="3486"/>
                      </a:lnTo>
                      <a:lnTo>
                        <a:pt x="775" y="3615"/>
                      </a:lnTo>
                      <a:lnTo>
                        <a:pt x="941" y="3708"/>
                      </a:lnTo>
                      <a:lnTo>
                        <a:pt x="1126" y="3800"/>
                      </a:lnTo>
                      <a:lnTo>
                        <a:pt x="1310" y="3874"/>
                      </a:lnTo>
                      <a:lnTo>
                        <a:pt x="1513" y="3929"/>
                      </a:lnTo>
                      <a:lnTo>
                        <a:pt x="1716" y="3984"/>
                      </a:lnTo>
                      <a:lnTo>
                        <a:pt x="1974" y="4003"/>
                      </a:lnTo>
                      <a:lnTo>
                        <a:pt x="2214" y="4021"/>
                      </a:lnTo>
                      <a:lnTo>
                        <a:pt x="2454" y="3984"/>
                      </a:lnTo>
                      <a:lnTo>
                        <a:pt x="2675" y="3947"/>
                      </a:lnTo>
                      <a:lnTo>
                        <a:pt x="2878" y="3874"/>
                      </a:lnTo>
                      <a:lnTo>
                        <a:pt x="3081" y="3781"/>
                      </a:lnTo>
                      <a:lnTo>
                        <a:pt x="3265" y="3652"/>
                      </a:lnTo>
                      <a:lnTo>
                        <a:pt x="3431" y="3505"/>
                      </a:lnTo>
                      <a:lnTo>
                        <a:pt x="2896" y="2896"/>
                      </a:lnTo>
                      <a:lnTo>
                        <a:pt x="2804" y="2988"/>
                      </a:lnTo>
                      <a:lnTo>
                        <a:pt x="2693" y="3062"/>
                      </a:lnTo>
                      <a:lnTo>
                        <a:pt x="2564" y="3136"/>
                      </a:lnTo>
                      <a:lnTo>
                        <a:pt x="2454" y="3191"/>
                      </a:lnTo>
                      <a:lnTo>
                        <a:pt x="2306" y="3228"/>
                      </a:lnTo>
                      <a:lnTo>
                        <a:pt x="2158" y="3247"/>
                      </a:lnTo>
                      <a:lnTo>
                        <a:pt x="2011" y="3228"/>
                      </a:lnTo>
                      <a:lnTo>
                        <a:pt x="1827" y="3210"/>
                      </a:lnTo>
                      <a:lnTo>
                        <a:pt x="1642" y="3173"/>
                      </a:lnTo>
                      <a:lnTo>
                        <a:pt x="1458" y="3081"/>
                      </a:lnTo>
                      <a:lnTo>
                        <a:pt x="1292" y="2970"/>
                      </a:lnTo>
                      <a:lnTo>
                        <a:pt x="1163" y="2841"/>
                      </a:lnTo>
                      <a:lnTo>
                        <a:pt x="1052" y="2693"/>
                      </a:lnTo>
                      <a:lnTo>
                        <a:pt x="960" y="2509"/>
                      </a:lnTo>
                      <a:lnTo>
                        <a:pt x="923" y="2325"/>
                      </a:lnTo>
                      <a:lnTo>
                        <a:pt x="923" y="2122"/>
                      </a:lnTo>
                      <a:lnTo>
                        <a:pt x="3744" y="2601"/>
                      </a:lnTo>
                      <a:lnTo>
                        <a:pt x="3781" y="2472"/>
                      </a:lnTo>
                      <a:lnTo>
                        <a:pt x="3800" y="2343"/>
                      </a:lnTo>
                      <a:lnTo>
                        <a:pt x="3837" y="2103"/>
                      </a:lnTo>
                      <a:lnTo>
                        <a:pt x="3837" y="1864"/>
                      </a:lnTo>
                      <a:lnTo>
                        <a:pt x="3837" y="1642"/>
                      </a:lnTo>
                      <a:lnTo>
                        <a:pt x="3818" y="1439"/>
                      </a:lnTo>
                      <a:lnTo>
                        <a:pt x="3763" y="1255"/>
                      </a:lnTo>
                      <a:lnTo>
                        <a:pt x="3708" y="1071"/>
                      </a:lnTo>
                      <a:lnTo>
                        <a:pt x="3634" y="905"/>
                      </a:lnTo>
                      <a:lnTo>
                        <a:pt x="3542" y="757"/>
                      </a:lnTo>
                      <a:lnTo>
                        <a:pt x="3431" y="610"/>
                      </a:lnTo>
                      <a:lnTo>
                        <a:pt x="3320" y="480"/>
                      </a:lnTo>
                      <a:lnTo>
                        <a:pt x="3173" y="370"/>
                      </a:lnTo>
                      <a:lnTo>
                        <a:pt x="3025" y="278"/>
                      </a:lnTo>
                      <a:lnTo>
                        <a:pt x="2878" y="204"/>
                      </a:lnTo>
                      <a:lnTo>
                        <a:pt x="2693" y="130"/>
                      </a:lnTo>
                      <a:lnTo>
                        <a:pt x="2527" y="75"/>
                      </a:lnTo>
                      <a:lnTo>
                        <a:pt x="2343" y="38"/>
                      </a:lnTo>
                      <a:lnTo>
                        <a:pt x="212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2068;p39">
                  <a:extLst>
                    <a:ext uri="{FF2B5EF4-FFF2-40B4-BE49-F238E27FC236}">
                      <a16:creationId xmlns:a16="http://schemas.microsoft.com/office/drawing/2014/main" id="{77445718-4EF3-D20F-ED73-FF21A88F1C3F}"/>
                    </a:ext>
                  </a:extLst>
                </p:cNvPr>
                <p:cNvSpPr/>
                <p:nvPr/>
              </p:nvSpPr>
              <p:spPr>
                <a:xfrm>
                  <a:off x="6787800" y="5194700"/>
                  <a:ext cx="90850" cy="12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" h="5165" extrusionOk="0">
                      <a:moveTo>
                        <a:pt x="1881" y="1"/>
                      </a:moveTo>
                      <a:lnTo>
                        <a:pt x="0" y="1495"/>
                      </a:lnTo>
                      <a:lnTo>
                        <a:pt x="148" y="1734"/>
                      </a:lnTo>
                      <a:lnTo>
                        <a:pt x="498" y="2361"/>
                      </a:lnTo>
                      <a:lnTo>
                        <a:pt x="756" y="2767"/>
                      </a:lnTo>
                      <a:lnTo>
                        <a:pt x="1051" y="3210"/>
                      </a:lnTo>
                      <a:lnTo>
                        <a:pt x="1383" y="3671"/>
                      </a:lnTo>
                      <a:lnTo>
                        <a:pt x="1734" y="4113"/>
                      </a:lnTo>
                      <a:lnTo>
                        <a:pt x="1955" y="4390"/>
                      </a:lnTo>
                      <a:lnTo>
                        <a:pt x="2176" y="4611"/>
                      </a:lnTo>
                      <a:lnTo>
                        <a:pt x="2361" y="4796"/>
                      </a:lnTo>
                      <a:lnTo>
                        <a:pt x="2545" y="4925"/>
                      </a:lnTo>
                      <a:lnTo>
                        <a:pt x="2711" y="5035"/>
                      </a:lnTo>
                      <a:lnTo>
                        <a:pt x="2877" y="5109"/>
                      </a:lnTo>
                      <a:lnTo>
                        <a:pt x="3006" y="5146"/>
                      </a:lnTo>
                      <a:lnTo>
                        <a:pt x="3135" y="5164"/>
                      </a:lnTo>
                      <a:lnTo>
                        <a:pt x="3246" y="5146"/>
                      </a:lnTo>
                      <a:lnTo>
                        <a:pt x="3338" y="5091"/>
                      </a:lnTo>
                      <a:lnTo>
                        <a:pt x="3430" y="5017"/>
                      </a:lnTo>
                      <a:lnTo>
                        <a:pt x="3486" y="4925"/>
                      </a:lnTo>
                      <a:lnTo>
                        <a:pt x="3541" y="4796"/>
                      </a:lnTo>
                      <a:lnTo>
                        <a:pt x="3596" y="4648"/>
                      </a:lnTo>
                      <a:lnTo>
                        <a:pt x="3615" y="4482"/>
                      </a:lnTo>
                      <a:lnTo>
                        <a:pt x="3633" y="4298"/>
                      </a:lnTo>
                      <a:lnTo>
                        <a:pt x="3633" y="4095"/>
                      </a:lnTo>
                      <a:lnTo>
                        <a:pt x="3615" y="3874"/>
                      </a:lnTo>
                      <a:lnTo>
                        <a:pt x="3578" y="3634"/>
                      </a:lnTo>
                      <a:lnTo>
                        <a:pt x="3523" y="3394"/>
                      </a:lnTo>
                      <a:lnTo>
                        <a:pt x="3467" y="3136"/>
                      </a:lnTo>
                      <a:lnTo>
                        <a:pt x="3393" y="2859"/>
                      </a:lnTo>
                      <a:lnTo>
                        <a:pt x="3320" y="2583"/>
                      </a:lnTo>
                      <a:lnTo>
                        <a:pt x="3209" y="2306"/>
                      </a:lnTo>
                      <a:lnTo>
                        <a:pt x="3098" y="2011"/>
                      </a:lnTo>
                      <a:lnTo>
                        <a:pt x="2969" y="1716"/>
                      </a:lnTo>
                      <a:lnTo>
                        <a:pt x="2822" y="1421"/>
                      </a:lnTo>
                      <a:lnTo>
                        <a:pt x="2656" y="1144"/>
                      </a:lnTo>
                      <a:lnTo>
                        <a:pt x="2490" y="849"/>
                      </a:lnTo>
                      <a:lnTo>
                        <a:pt x="2305" y="554"/>
                      </a:lnTo>
                      <a:lnTo>
                        <a:pt x="2103" y="277"/>
                      </a:lnTo>
                      <a:lnTo>
                        <a:pt x="1881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2069;p39">
                  <a:extLst>
                    <a:ext uri="{FF2B5EF4-FFF2-40B4-BE49-F238E27FC236}">
                      <a16:creationId xmlns:a16="http://schemas.microsoft.com/office/drawing/2014/main" id="{16D6E7C7-0683-2570-5556-8137F78F117C}"/>
                    </a:ext>
                  </a:extLst>
                </p:cNvPr>
                <p:cNvSpPr/>
                <p:nvPr/>
              </p:nvSpPr>
              <p:spPr>
                <a:xfrm>
                  <a:off x="6223025" y="3632250"/>
                  <a:ext cx="635325" cy="15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3" h="63993" extrusionOk="0">
                      <a:moveTo>
                        <a:pt x="14661" y="1"/>
                      </a:moveTo>
                      <a:lnTo>
                        <a:pt x="2785" y="1384"/>
                      </a:lnTo>
                      <a:lnTo>
                        <a:pt x="1" y="1716"/>
                      </a:lnTo>
                      <a:lnTo>
                        <a:pt x="148" y="2435"/>
                      </a:lnTo>
                      <a:lnTo>
                        <a:pt x="277" y="3099"/>
                      </a:lnTo>
                      <a:lnTo>
                        <a:pt x="572" y="4408"/>
                      </a:lnTo>
                      <a:lnTo>
                        <a:pt x="867" y="5699"/>
                      </a:lnTo>
                      <a:lnTo>
                        <a:pt x="1162" y="6990"/>
                      </a:lnTo>
                      <a:lnTo>
                        <a:pt x="1476" y="8263"/>
                      </a:lnTo>
                      <a:lnTo>
                        <a:pt x="1789" y="9517"/>
                      </a:lnTo>
                      <a:lnTo>
                        <a:pt x="2435" y="12025"/>
                      </a:lnTo>
                      <a:lnTo>
                        <a:pt x="3117" y="14533"/>
                      </a:lnTo>
                      <a:lnTo>
                        <a:pt x="3818" y="17004"/>
                      </a:lnTo>
                      <a:lnTo>
                        <a:pt x="4556" y="19475"/>
                      </a:lnTo>
                      <a:lnTo>
                        <a:pt x="5293" y="21946"/>
                      </a:lnTo>
                      <a:lnTo>
                        <a:pt x="6049" y="24325"/>
                      </a:lnTo>
                      <a:lnTo>
                        <a:pt x="6824" y="26704"/>
                      </a:lnTo>
                      <a:lnTo>
                        <a:pt x="7617" y="29065"/>
                      </a:lnTo>
                      <a:lnTo>
                        <a:pt x="8428" y="31407"/>
                      </a:lnTo>
                      <a:lnTo>
                        <a:pt x="9313" y="33878"/>
                      </a:lnTo>
                      <a:lnTo>
                        <a:pt x="10217" y="36330"/>
                      </a:lnTo>
                      <a:lnTo>
                        <a:pt x="11158" y="38765"/>
                      </a:lnTo>
                      <a:lnTo>
                        <a:pt x="12098" y="41181"/>
                      </a:lnTo>
                      <a:lnTo>
                        <a:pt x="12578" y="42361"/>
                      </a:lnTo>
                      <a:lnTo>
                        <a:pt x="13039" y="43541"/>
                      </a:lnTo>
                      <a:lnTo>
                        <a:pt x="14016" y="45883"/>
                      </a:lnTo>
                      <a:lnTo>
                        <a:pt x="16026" y="50530"/>
                      </a:lnTo>
                      <a:lnTo>
                        <a:pt x="18147" y="55104"/>
                      </a:lnTo>
                      <a:lnTo>
                        <a:pt x="19217" y="57372"/>
                      </a:lnTo>
                      <a:lnTo>
                        <a:pt x="20360" y="59604"/>
                      </a:lnTo>
                      <a:lnTo>
                        <a:pt x="20895" y="60710"/>
                      </a:lnTo>
                      <a:lnTo>
                        <a:pt x="21466" y="61817"/>
                      </a:lnTo>
                      <a:lnTo>
                        <a:pt x="22591" y="63993"/>
                      </a:lnTo>
                      <a:lnTo>
                        <a:pt x="25413" y="63624"/>
                      </a:lnTo>
                      <a:lnTo>
                        <a:pt x="24970" y="62241"/>
                      </a:lnTo>
                      <a:lnTo>
                        <a:pt x="24546" y="60858"/>
                      </a:lnTo>
                      <a:lnTo>
                        <a:pt x="24140" y="59456"/>
                      </a:lnTo>
                      <a:lnTo>
                        <a:pt x="23753" y="58073"/>
                      </a:lnTo>
                      <a:lnTo>
                        <a:pt x="23052" y="55676"/>
                      </a:lnTo>
                      <a:lnTo>
                        <a:pt x="22444" y="53278"/>
                      </a:lnTo>
                      <a:lnTo>
                        <a:pt x="21208" y="48465"/>
                      </a:lnTo>
                      <a:lnTo>
                        <a:pt x="20120" y="43633"/>
                      </a:lnTo>
                      <a:lnTo>
                        <a:pt x="19604" y="41217"/>
                      </a:lnTo>
                      <a:lnTo>
                        <a:pt x="19364" y="40000"/>
                      </a:lnTo>
                      <a:lnTo>
                        <a:pt x="19124" y="38783"/>
                      </a:lnTo>
                      <a:lnTo>
                        <a:pt x="18663" y="36349"/>
                      </a:lnTo>
                      <a:lnTo>
                        <a:pt x="18221" y="33915"/>
                      </a:lnTo>
                      <a:lnTo>
                        <a:pt x="17797" y="31480"/>
                      </a:lnTo>
                      <a:lnTo>
                        <a:pt x="17409" y="29046"/>
                      </a:lnTo>
                      <a:lnTo>
                        <a:pt x="17040" y="26612"/>
                      </a:lnTo>
                      <a:lnTo>
                        <a:pt x="16690" y="24159"/>
                      </a:lnTo>
                      <a:lnTo>
                        <a:pt x="16377" y="21725"/>
                      </a:lnTo>
                      <a:lnTo>
                        <a:pt x="16081" y="19272"/>
                      </a:lnTo>
                      <a:lnTo>
                        <a:pt x="15805" y="16838"/>
                      </a:lnTo>
                      <a:lnTo>
                        <a:pt x="15547" y="14385"/>
                      </a:lnTo>
                      <a:lnTo>
                        <a:pt x="15325" y="11951"/>
                      </a:lnTo>
                      <a:lnTo>
                        <a:pt x="15123" y="9517"/>
                      </a:lnTo>
                      <a:lnTo>
                        <a:pt x="14957" y="7082"/>
                      </a:lnTo>
                      <a:lnTo>
                        <a:pt x="14883" y="5865"/>
                      </a:lnTo>
                      <a:lnTo>
                        <a:pt x="14809" y="4667"/>
                      </a:lnTo>
                      <a:lnTo>
                        <a:pt x="14754" y="3449"/>
                      </a:lnTo>
                      <a:lnTo>
                        <a:pt x="14717" y="2269"/>
                      </a:lnTo>
                      <a:lnTo>
                        <a:pt x="14680" y="1089"/>
                      </a:lnTo>
                      <a:lnTo>
                        <a:pt x="14661" y="499"/>
                      </a:lnTo>
                      <a:lnTo>
                        <a:pt x="14661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2070;p39">
                  <a:extLst>
                    <a:ext uri="{FF2B5EF4-FFF2-40B4-BE49-F238E27FC236}">
                      <a16:creationId xmlns:a16="http://schemas.microsoft.com/office/drawing/2014/main" id="{9E7920E7-3FC0-DA5D-5E57-52F7E8FC6872}"/>
                    </a:ext>
                  </a:extLst>
                </p:cNvPr>
                <p:cNvSpPr/>
                <p:nvPr/>
              </p:nvSpPr>
              <p:spPr>
                <a:xfrm>
                  <a:off x="6049675" y="3666825"/>
                  <a:ext cx="513150" cy="160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6" h="64214" extrusionOk="0">
                      <a:moveTo>
                        <a:pt x="9719" y="1"/>
                      </a:moveTo>
                      <a:lnTo>
                        <a:pt x="1" y="259"/>
                      </a:lnTo>
                      <a:lnTo>
                        <a:pt x="93" y="997"/>
                      </a:lnTo>
                      <a:lnTo>
                        <a:pt x="185" y="1679"/>
                      </a:lnTo>
                      <a:lnTo>
                        <a:pt x="369" y="3007"/>
                      </a:lnTo>
                      <a:lnTo>
                        <a:pt x="554" y="4316"/>
                      </a:lnTo>
                      <a:lnTo>
                        <a:pt x="775" y="5626"/>
                      </a:lnTo>
                      <a:lnTo>
                        <a:pt x="978" y="6916"/>
                      </a:lnTo>
                      <a:lnTo>
                        <a:pt x="1199" y="8207"/>
                      </a:lnTo>
                      <a:lnTo>
                        <a:pt x="1660" y="10771"/>
                      </a:lnTo>
                      <a:lnTo>
                        <a:pt x="2140" y="13316"/>
                      </a:lnTo>
                      <a:lnTo>
                        <a:pt x="2656" y="15861"/>
                      </a:lnTo>
                      <a:lnTo>
                        <a:pt x="3191" y="18369"/>
                      </a:lnTo>
                      <a:lnTo>
                        <a:pt x="3744" y="20895"/>
                      </a:lnTo>
                      <a:lnTo>
                        <a:pt x="4334" y="23403"/>
                      </a:lnTo>
                      <a:lnTo>
                        <a:pt x="4943" y="25893"/>
                      </a:lnTo>
                      <a:lnTo>
                        <a:pt x="5570" y="28382"/>
                      </a:lnTo>
                      <a:lnTo>
                        <a:pt x="6215" y="30872"/>
                      </a:lnTo>
                      <a:lnTo>
                        <a:pt x="6898" y="33325"/>
                      </a:lnTo>
                      <a:lnTo>
                        <a:pt x="7598" y="35796"/>
                      </a:lnTo>
                      <a:lnTo>
                        <a:pt x="8318" y="38248"/>
                      </a:lnTo>
                      <a:lnTo>
                        <a:pt x="9074" y="40683"/>
                      </a:lnTo>
                      <a:lnTo>
                        <a:pt x="9443" y="41900"/>
                      </a:lnTo>
                      <a:lnTo>
                        <a:pt x="9830" y="43117"/>
                      </a:lnTo>
                      <a:lnTo>
                        <a:pt x="10623" y="45533"/>
                      </a:lnTo>
                      <a:lnTo>
                        <a:pt x="12264" y="50328"/>
                      </a:lnTo>
                      <a:lnTo>
                        <a:pt x="14035" y="55067"/>
                      </a:lnTo>
                      <a:lnTo>
                        <a:pt x="14938" y="57428"/>
                      </a:lnTo>
                      <a:lnTo>
                        <a:pt x="15897" y="59770"/>
                      </a:lnTo>
                      <a:lnTo>
                        <a:pt x="16340" y="60895"/>
                      </a:lnTo>
                      <a:lnTo>
                        <a:pt x="16801" y="62001"/>
                      </a:lnTo>
                      <a:lnTo>
                        <a:pt x="17741" y="64214"/>
                      </a:lnTo>
                      <a:lnTo>
                        <a:pt x="20526" y="63827"/>
                      </a:lnTo>
                      <a:lnTo>
                        <a:pt x="20231" y="62517"/>
                      </a:lnTo>
                      <a:lnTo>
                        <a:pt x="19936" y="61190"/>
                      </a:lnTo>
                      <a:lnTo>
                        <a:pt x="19659" y="59862"/>
                      </a:lnTo>
                      <a:lnTo>
                        <a:pt x="19401" y="58534"/>
                      </a:lnTo>
                      <a:lnTo>
                        <a:pt x="18885" y="56100"/>
                      </a:lnTo>
                      <a:lnTo>
                        <a:pt x="18442" y="53647"/>
                      </a:lnTo>
                      <a:lnTo>
                        <a:pt x="17594" y="48742"/>
                      </a:lnTo>
                      <a:lnTo>
                        <a:pt x="16875" y="43818"/>
                      </a:lnTo>
                      <a:lnTo>
                        <a:pt x="16543" y="41365"/>
                      </a:lnTo>
                      <a:lnTo>
                        <a:pt x="16395" y="40130"/>
                      </a:lnTo>
                      <a:lnTo>
                        <a:pt x="16247" y="38912"/>
                      </a:lnTo>
                      <a:lnTo>
                        <a:pt x="16008" y="36681"/>
                      </a:lnTo>
                      <a:lnTo>
                        <a:pt x="15768" y="34468"/>
                      </a:lnTo>
                      <a:lnTo>
                        <a:pt x="15565" y="32237"/>
                      </a:lnTo>
                      <a:lnTo>
                        <a:pt x="15362" y="30024"/>
                      </a:lnTo>
                      <a:lnTo>
                        <a:pt x="14551" y="27682"/>
                      </a:lnTo>
                      <a:lnTo>
                        <a:pt x="13758" y="25321"/>
                      </a:lnTo>
                      <a:lnTo>
                        <a:pt x="12983" y="22942"/>
                      </a:lnTo>
                      <a:lnTo>
                        <a:pt x="12227" y="20563"/>
                      </a:lnTo>
                      <a:lnTo>
                        <a:pt x="11490" y="18092"/>
                      </a:lnTo>
                      <a:lnTo>
                        <a:pt x="10752" y="15621"/>
                      </a:lnTo>
                      <a:lnTo>
                        <a:pt x="10051" y="13150"/>
                      </a:lnTo>
                      <a:lnTo>
                        <a:pt x="9369" y="10642"/>
                      </a:lnTo>
                      <a:lnTo>
                        <a:pt x="8723" y="8134"/>
                      </a:lnTo>
                      <a:lnTo>
                        <a:pt x="8410" y="6880"/>
                      </a:lnTo>
                      <a:lnTo>
                        <a:pt x="8096" y="5607"/>
                      </a:lnTo>
                      <a:lnTo>
                        <a:pt x="7801" y="4316"/>
                      </a:lnTo>
                      <a:lnTo>
                        <a:pt x="7506" y="3025"/>
                      </a:lnTo>
                      <a:lnTo>
                        <a:pt x="7211" y="1716"/>
                      </a:lnTo>
                      <a:lnTo>
                        <a:pt x="7082" y="1052"/>
                      </a:lnTo>
                      <a:lnTo>
                        <a:pt x="6935" y="333"/>
                      </a:lnTo>
                      <a:lnTo>
                        <a:pt x="9719" y="1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2071;p39">
                  <a:extLst>
                    <a:ext uri="{FF2B5EF4-FFF2-40B4-BE49-F238E27FC236}">
                      <a16:creationId xmlns:a16="http://schemas.microsoft.com/office/drawing/2014/main" id="{76B1C401-0BF4-19F2-E6F3-59D8C18528F9}"/>
                    </a:ext>
                  </a:extLst>
                </p:cNvPr>
                <p:cNvSpPr/>
                <p:nvPr/>
              </p:nvSpPr>
              <p:spPr>
                <a:xfrm>
                  <a:off x="6170925" y="2475975"/>
                  <a:ext cx="434775" cy="36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1" h="14607" extrusionOk="0">
                      <a:moveTo>
                        <a:pt x="5662" y="1"/>
                      </a:moveTo>
                      <a:lnTo>
                        <a:pt x="5736" y="259"/>
                      </a:lnTo>
                      <a:lnTo>
                        <a:pt x="5920" y="923"/>
                      </a:lnTo>
                      <a:lnTo>
                        <a:pt x="6013" y="1384"/>
                      </a:lnTo>
                      <a:lnTo>
                        <a:pt x="6123" y="1900"/>
                      </a:lnTo>
                      <a:lnTo>
                        <a:pt x="6215" y="2453"/>
                      </a:lnTo>
                      <a:lnTo>
                        <a:pt x="6308" y="3044"/>
                      </a:lnTo>
                      <a:lnTo>
                        <a:pt x="6363" y="3615"/>
                      </a:lnTo>
                      <a:lnTo>
                        <a:pt x="6400" y="4205"/>
                      </a:lnTo>
                      <a:lnTo>
                        <a:pt x="6400" y="4482"/>
                      </a:lnTo>
                      <a:lnTo>
                        <a:pt x="6381" y="4740"/>
                      </a:lnTo>
                      <a:lnTo>
                        <a:pt x="6363" y="5017"/>
                      </a:lnTo>
                      <a:lnTo>
                        <a:pt x="6326" y="5257"/>
                      </a:lnTo>
                      <a:lnTo>
                        <a:pt x="6271" y="5496"/>
                      </a:lnTo>
                      <a:lnTo>
                        <a:pt x="6215" y="5699"/>
                      </a:lnTo>
                      <a:lnTo>
                        <a:pt x="6123" y="5902"/>
                      </a:lnTo>
                      <a:lnTo>
                        <a:pt x="6031" y="6086"/>
                      </a:lnTo>
                      <a:lnTo>
                        <a:pt x="5920" y="6234"/>
                      </a:lnTo>
                      <a:lnTo>
                        <a:pt x="5773" y="6363"/>
                      </a:lnTo>
                      <a:lnTo>
                        <a:pt x="5625" y="6474"/>
                      </a:lnTo>
                      <a:lnTo>
                        <a:pt x="5441" y="6547"/>
                      </a:lnTo>
                      <a:lnTo>
                        <a:pt x="4925" y="6695"/>
                      </a:lnTo>
                      <a:lnTo>
                        <a:pt x="4427" y="6806"/>
                      </a:lnTo>
                      <a:lnTo>
                        <a:pt x="3984" y="6898"/>
                      </a:lnTo>
                      <a:lnTo>
                        <a:pt x="3578" y="6953"/>
                      </a:lnTo>
                      <a:lnTo>
                        <a:pt x="3228" y="6972"/>
                      </a:lnTo>
                      <a:lnTo>
                        <a:pt x="2619" y="6972"/>
                      </a:lnTo>
                      <a:lnTo>
                        <a:pt x="2380" y="6935"/>
                      </a:lnTo>
                      <a:lnTo>
                        <a:pt x="2158" y="6898"/>
                      </a:lnTo>
                      <a:lnTo>
                        <a:pt x="1974" y="6842"/>
                      </a:lnTo>
                      <a:lnTo>
                        <a:pt x="1826" y="6806"/>
                      </a:lnTo>
                      <a:lnTo>
                        <a:pt x="1716" y="6750"/>
                      </a:lnTo>
                      <a:lnTo>
                        <a:pt x="1568" y="6658"/>
                      </a:lnTo>
                      <a:lnTo>
                        <a:pt x="1513" y="6640"/>
                      </a:lnTo>
                      <a:lnTo>
                        <a:pt x="1365" y="6750"/>
                      </a:lnTo>
                      <a:lnTo>
                        <a:pt x="1199" y="6879"/>
                      </a:lnTo>
                      <a:lnTo>
                        <a:pt x="997" y="7064"/>
                      </a:lnTo>
                      <a:lnTo>
                        <a:pt x="775" y="7304"/>
                      </a:lnTo>
                      <a:lnTo>
                        <a:pt x="554" y="7599"/>
                      </a:lnTo>
                      <a:lnTo>
                        <a:pt x="443" y="7765"/>
                      </a:lnTo>
                      <a:lnTo>
                        <a:pt x="351" y="7931"/>
                      </a:lnTo>
                      <a:lnTo>
                        <a:pt x="259" y="8133"/>
                      </a:lnTo>
                      <a:lnTo>
                        <a:pt x="185" y="8318"/>
                      </a:lnTo>
                      <a:lnTo>
                        <a:pt x="111" y="8539"/>
                      </a:lnTo>
                      <a:lnTo>
                        <a:pt x="56" y="8760"/>
                      </a:lnTo>
                      <a:lnTo>
                        <a:pt x="19" y="9000"/>
                      </a:lnTo>
                      <a:lnTo>
                        <a:pt x="1" y="9240"/>
                      </a:lnTo>
                      <a:lnTo>
                        <a:pt x="1" y="9498"/>
                      </a:lnTo>
                      <a:lnTo>
                        <a:pt x="19" y="9775"/>
                      </a:lnTo>
                      <a:lnTo>
                        <a:pt x="74" y="10051"/>
                      </a:lnTo>
                      <a:lnTo>
                        <a:pt x="148" y="10346"/>
                      </a:lnTo>
                      <a:lnTo>
                        <a:pt x="259" y="10660"/>
                      </a:lnTo>
                      <a:lnTo>
                        <a:pt x="406" y="10973"/>
                      </a:lnTo>
                      <a:lnTo>
                        <a:pt x="572" y="11287"/>
                      </a:lnTo>
                      <a:lnTo>
                        <a:pt x="794" y="11637"/>
                      </a:lnTo>
                      <a:lnTo>
                        <a:pt x="1033" y="11969"/>
                      </a:lnTo>
                      <a:lnTo>
                        <a:pt x="1329" y="12338"/>
                      </a:lnTo>
                      <a:lnTo>
                        <a:pt x="1660" y="12707"/>
                      </a:lnTo>
                      <a:lnTo>
                        <a:pt x="2029" y="13076"/>
                      </a:lnTo>
                      <a:lnTo>
                        <a:pt x="2232" y="13260"/>
                      </a:lnTo>
                      <a:lnTo>
                        <a:pt x="2453" y="13426"/>
                      </a:lnTo>
                      <a:lnTo>
                        <a:pt x="2675" y="13592"/>
                      </a:lnTo>
                      <a:lnTo>
                        <a:pt x="2896" y="13740"/>
                      </a:lnTo>
                      <a:lnTo>
                        <a:pt x="3154" y="13869"/>
                      </a:lnTo>
                      <a:lnTo>
                        <a:pt x="3394" y="13979"/>
                      </a:lnTo>
                      <a:lnTo>
                        <a:pt x="3652" y="14090"/>
                      </a:lnTo>
                      <a:lnTo>
                        <a:pt x="3910" y="14201"/>
                      </a:lnTo>
                      <a:lnTo>
                        <a:pt x="4187" y="14274"/>
                      </a:lnTo>
                      <a:lnTo>
                        <a:pt x="4464" y="14348"/>
                      </a:lnTo>
                      <a:lnTo>
                        <a:pt x="4740" y="14422"/>
                      </a:lnTo>
                      <a:lnTo>
                        <a:pt x="5035" y="14477"/>
                      </a:lnTo>
                      <a:lnTo>
                        <a:pt x="5625" y="14551"/>
                      </a:lnTo>
                      <a:lnTo>
                        <a:pt x="6234" y="14588"/>
                      </a:lnTo>
                      <a:lnTo>
                        <a:pt x="6842" y="14606"/>
                      </a:lnTo>
                      <a:lnTo>
                        <a:pt x="7469" y="14588"/>
                      </a:lnTo>
                      <a:lnTo>
                        <a:pt x="8115" y="14533"/>
                      </a:lnTo>
                      <a:lnTo>
                        <a:pt x="8760" y="14459"/>
                      </a:lnTo>
                      <a:lnTo>
                        <a:pt x="9406" y="14348"/>
                      </a:lnTo>
                      <a:lnTo>
                        <a:pt x="10051" y="14238"/>
                      </a:lnTo>
                      <a:lnTo>
                        <a:pt x="10678" y="14108"/>
                      </a:lnTo>
                      <a:lnTo>
                        <a:pt x="11305" y="13961"/>
                      </a:lnTo>
                      <a:lnTo>
                        <a:pt x="11914" y="13795"/>
                      </a:lnTo>
                      <a:lnTo>
                        <a:pt x="12522" y="13610"/>
                      </a:lnTo>
                      <a:lnTo>
                        <a:pt x="13647" y="13260"/>
                      </a:lnTo>
                      <a:lnTo>
                        <a:pt x="14680" y="12891"/>
                      </a:lnTo>
                      <a:lnTo>
                        <a:pt x="15584" y="12541"/>
                      </a:lnTo>
                      <a:lnTo>
                        <a:pt x="16340" y="12246"/>
                      </a:lnTo>
                      <a:lnTo>
                        <a:pt x="16893" y="11988"/>
                      </a:lnTo>
                      <a:lnTo>
                        <a:pt x="17391" y="11766"/>
                      </a:lnTo>
                      <a:lnTo>
                        <a:pt x="16321" y="11766"/>
                      </a:lnTo>
                      <a:lnTo>
                        <a:pt x="15805" y="11729"/>
                      </a:lnTo>
                      <a:lnTo>
                        <a:pt x="15215" y="11693"/>
                      </a:lnTo>
                      <a:lnTo>
                        <a:pt x="14606" y="11637"/>
                      </a:lnTo>
                      <a:lnTo>
                        <a:pt x="13979" y="11563"/>
                      </a:lnTo>
                      <a:lnTo>
                        <a:pt x="13371" y="11434"/>
                      </a:lnTo>
                      <a:lnTo>
                        <a:pt x="13057" y="11379"/>
                      </a:lnTo>
                      <a:lnTo>
                        <a:pt x="12762" y="11287"/>
                      </a:lnTo>
                      <a:lnTo>
                        <a:pt x="12486" y="11213"/>
                      </a:lnTo>
                      <a:lnTo>
                        <a:pt x="12227" y="11102"/>
                      </a:lnTo>
                      <a:lnTo>
                        <a:pt x="11969" y="11010"/>
                      </a:lnTo>
                      <a:lnTo>
                        <a:pt x="11748" y="10881"/>
                      </a:lnTo>
                      <a:lnTo>
                        <a:pt x="11527" y="10752"/>
                      </a:lnTo>
                      <a:lnTo>
                        <a:pt x="11342" y="10623"/>
                      </a:lnTo>
                      <a:lnTo>
                        <a:pt x="11195" y="10457"/>
                      </a:lnTo>
                      <a:lnTo>
                        <a:pt x="11066" y="10291"/>
                      </a:lnTo>
                      <a:lnTo>
                        <a:pt x="10973" y="10107"/>
                      </a:lnTo>
                      <a:lnTo>
                        <a:pt x="10900" y="9922"/>
                      </a:lnTo>
                      <a:lnTo>
                        <a:pt x="10881" y="9701"/>
                      </a:lnTo>
                      <a:lnTo>
                        <a:pt x="10900" y="9480"/>
                      </a:lnTo>
                      <a:lnTo>
                        <a:pt x="11066" y="8631"/>
                      </a:lnTo>
                      <a:lnTo>
                        <a:pt x="11232" y="7838"/>
                      </a:lnTo>
                      <a:lnTo>
                        <a:pt x="11434" y="7082"/>
                      </a:lnTo>
                      <a:lnTo>
                        <a:pt x="11637" y="6363"/>
                      </a:lnTo>
                      <a:lnTo>
                        <a:pt x="11859" y="5718"/>
                      </a:lnTo>
                      <a:lnTo>
                        <a:pt x="12061" y="5109"/>
                      </a:lnTo>
                      <a:lnTo>
                        <a:pt x="12283" y="4556"/>
                      </a:lnTo>
                      <a:lnTo>
                        <a:pt x="12486" y="4058"/>
                      </a:lnTo>
                      <a:lnTo>
                        <a:pt x="12688" y="3615"/>
                      </a:lnTo>
                      <a:lnTo>
                        <a:pt x="12873" y="3228"/>
                      </a:lnTo>
                      <a:lnTo>
                        <a:pt x="13205" y="2638"/>
                      </a:lnTo>
                      <a:lnTo>
                        <a:pt x="13408" y="2269"/>
                      </a:lnTo>
                      <a:lnTo>
                        <a:pt x="13500" y="2140"/>
                      </a:lnTo>
                      <a:lnTo>
                        <a:pt x="5662" y="1"/>
                      </a:lnTo>
                      <a:close/>
                    </a:path>
                  </a:pathLst>
                </a:custGeom>
                <a:solidFill>
                  <a:srgbClr val="FFCD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2072;p39">
                  <a:extLst>
                    <a:ext uri="{FF2B5EF4-FFF2-40B4-BE49-F238E27FC236}">
                      <a16:creationId xmlns:a16="http://schemas.microsoft.com/office/drawing/2014/main" id="{0655F1AB-A07C-BE5A-CE77-6B97AF9B0AB8}"/>
                    </a:ext>
                  </a:extLst>
                </p:cNvPr>
                <p:cNvSpPr/>
                <p:nvPr/>
              </p:nvSpPr>
              <p:spPr>
                <a:xfrm>
                  <a:off x="5974525" y="2625350"/>
                  <a:ext cx="657925" cy="112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17" h="45164" extrusionOk="0">
                      <a:moveTo>
                        <a:pt x="6547" y="1"/>
                      </a:moveTo>
                      <a:lnTo>
                        <a:pt x="6160" y="19"/>
                      </a:lnTo>
                      <a:lnTo>
                        <a:pt x="5828" y="75"/>
                      </a:lnTo>
                      <a:lnTo>
                        <a:pt x="5496" y="148"/>
                      </a:lnTo>
                      <a:lnTo>
                        <a:pt x="5164" y="277"/>
                      </a:lnTo>
                      <a:lnTo>
                        <a:pt x="4869" y="443"/>
                      </a:lnTo>
                      <a:lnTo>
                        <a:pt x="4556" y="628"/>
                      </a:lnTo>
                      <a:lnTo>
                        <a:pt x="4279" y="867"/>
                      </a:lnTo>
                      <a:lnTo>
                        <a:pt x="4002" y="1126"/>
                      </a:lnTo>
                      <a:lnTo>
                        <a:pt x="3726" y="1421"/>
                      </a:lnTo>
                      <a:lnTo>
                        <a:pt x="3468" y="1753"/>
                      </a:lnTo>
                      <a:lnTo>
                        <a:pt x="3228" y="2122"/>
                      </a:lnTo>
                      <a:lnTo>
                        <a:pt x="2988" y="2509"/>
                      </a:lnTo>
                      <a:lnTo>
                        <a:pt x="2748" y="2914"/>
                      </a:lnTo>
                      <a:lnTo>
                        <a:pt x="2527" y="3357"/>
                      </a:lnTo>
                      <a:lnTo>
                        <a:pt x="2324" y="3837"/>
                      </a:lnTo>
                      <a:lnTo>
                        <a:pt x="2121" y="4334"/>
                      </a:lnTo>
                      <a:lnTo>
                        <a:pt x="1937" y="4869"/>
                      </a:lnTo>
                      <a:lnTo>
                        <a:pt x="1753" y="5404"/>
                      </a:lnTo>
                      <a:lnTo>
                        <a:pt x="1587" y="5976"/>
                      </a:lnTo>
                      <a:lnTo>
                        <a:pt x="1421" y="6584"/>
                      </a:lnTo>
                      <a:lnTo>
                        <a:pt x="1273" y="7193"/>
                      </a:lnTo>
                      <a:lnTo>
                        <a:pt x="1126" y="7838"/>
                      </a:lnTo>
                      <a:lnTo>
                        <a:pt x="997" y="8484"/>
                      </a:lnTo>
                      <a:lnTo>
                        <a:pt x="867" y="9166"/>
                      </a:lnTo>
                      <a:lnTo>
                        <a:pt x="757" y="9848"/>
                      </a:lnTo>
                      <a:lnTo>
                        <a:pt x="554" y="11287"/>
                      </a:lnTo>
                      <a:lnTo>
                        <a:pt x="370" y="12799"/>
                      </a:lnTo>
                      <a:lnTo>
                        <a:pt x="240" y="14348"/>
                      </a:lnTo>
                      <a:lnTo>
                        <a:pt x="130" y="15934"/>
                      </a:lnTo>
                      <a:lnTo>
                        <a:pt x="56" y="17575"/>
                      </a:lnTo>
                      <a:lnTo>
                        <a:pt x="19" y="19254"/>
                      </a:lnTo>
                      <a:lnTo>
                        <a:pt x="1" y="20932"/>
                      </a:lnTo>
                      <a:lnTo>
                        <a:pt x="19" y="22647"/>
                      </a:lnTo>
                      <a:lnTo>
                        <a:pt x="74" y="24362"/>
                      </a:lnTo>
                      <a:lnTo>
                        <a:pt x="148" y="26077"/>
                      </a:lnTo>
                      <a:lnTo>
                        <a:pt x="259" y="27792"/>
                      </a:lnTo>
                      <a:lnTo>
                        <a:pt x="406" y="29507"/>
                      </a:lnTo>
                      <a:lnTo>
                        <a:pt x="572" y="31185"/>
                      </a:lnTo>
                      <a:lnTo>
                        <a:pt x="757" y="32826"/>
                      </a:lnTo>
                      <a:lnTo>
                        <a:pt x="978" y="34449"/>
                      </a:lnTo>
                      <a:lnTo>
                        <a:pt x="1218" y="36035"/>
                      </a:lnTo>
                      <a:lnTo>
                        <a:pt x="1476" y="37566"/>
                      </a:lnTo>
                      <a:lnTo>
                        <a:pt x="1771" y="39023"/>
                      </a:lnTo>
                      <a:lnTo>
                        <a:pt x="2085" y="40443"/>
                      </a:lnTo>
                      <a:lnTo>
                        <a:pt x="2417" y="41771"/>
                      </a:lnTo>
                      <a:lnTo>
                        <a:pt x="2490" y="41955"/>
                      </a:lnTo>
                      <a:lnTo>
                        <a:pt x="2583" y="42139"/>
                      </a:lnTo>
                      <a:lnTo>
                        <a:pt x="2712" y="42305"/>
                      </a:lnTo>
                      <a:lnTo>
                        <a:pt x="2859" y="42471"/>
                      </a:lnTo>
                      <a:lnTo>
                        <a:pt x="3044" y="42637"/>
                      </a:lnTo>
                      <a:lnTo>
                        <a:pt x="3246" y="42803"/>
                      </a:lnTo>
                      <a:lnTo>
                        <a:pt x="3486" y="42951"/>
                      </a:lnTo>
                      <a:lnTo>
                        <a:pt x="3744" y="43098"/>
                      </a:lnTo>
                      <a:lnTo>
                        <a:pt x="4021" y="43246"/>
                      </a:lnTo>
                      <a:lnTo>
                        <a:pt x="4334" y="43375"/>
                      </a:lnTo>
                      <a:lnTo>
                        <a:pt x="4648" y="43504"/>
                      </a:lnTo>
                      <a:lnTo>
                        <a:pt x="4998" y="43633"/>
                      </a:lnTo>
                      <a:lnTo>
                        <a:pt x="5754" y="43873"/>
                      </a:lnTo>
                      <a:lnTo>
                        <a:pt x="6566" y="44094"/>
                      </a:lnTo>
                      <a:lnTo>
                        <a:pt x="7451" y="44297"/>
                      </a:lnTo>
                      <a:lnTo>
                        <a:pt x="8392" y="44463"/>
                      </a:lnTo>
                      <a:lnTo>
                        <a:pt x="9369" y="44629"/>
                      </a:lnTo>
                      <a:lnTo>
                        <a:pt x="10383" y="44758"/>
                      </a:lnTo>
                      <a:lnTo>
                        <a:pt x="11434" y="44887"/>
                      </a:lnTo>
                      <a:lnTo>
                        <a:pt x="12504" y="44979"/>
                      </a:lnTo>
                      <a:lnTo>
                        <a:pt x="13592" y="45053"/>
                      </a:lnTo>
                      <a:lnTo>
                        <a:pt x="14680" y="45108"/>
                      </a:lnTo>
                      <a:lnTo>
                        <a:pt x="15750" y="45145"/>
                      </a:lnTo>
                      <a:lnTo>
                        <a:pt x="16838" y="45164"/>
                      </a:lnTo>
                      <a:lnTo>
                        <a:pt x="17889" y="45164"/>
                      </a:lnTo>
                      <a:lnTo>
                        <a:pt x="18903" y="45145"/>
                      </a:lnTo>
                      <a:lnTo>
                        <a:pt x="19899" y="45090"/>
                      </a:lnTo>
                      <a:lnTo>
                        <a:pt x="20839" y="45035"/>
                      </a:lnTo>
                      <a:lnTo>
                        <a:pt x="21743" y="44943"/>
                      </a:lnTo>
                      <a:lnTo>
                        <a:pt x="22573" y="44850"/>
                      </a:lnTo>
                      <a:lnTo>
                        <a:pt x="23347" y="44721"/>
                      </a:lnTo>
                      <a:lnTo>
                        <a:pt x="24030" y="44574"/>
                      </a:lnTo>
                      <a:lnTo>
                        <a:pt x="24638" y="44426"/>
                      </a:lnTo>
                      <a:lnTo>
                        <a:pt x="24915" y="44334"/>
                      </a:lnTo>
                      <a:lnTo>
                        <a:pt x="25155" y="44242"/>
                      </a:lnTo>
                      <a:lnTo>
                        <a:pt x="25376" y="44131"/>
                      </a:lnTo>
                      <a:lnTo>
                        <a:pt x="25579" y="44039"/>
                      </a:lnTo>
                      <a:lnTo>
                        <a:pt x="25745" y="43928"/>
                      </a:lnTo>
                      <a:lnTo>
                        <a:pt x="25874" y="43818"/>
                      </a:lnTo>
                      <a:lnTo>
                        <a:pt x="25985" y="43707"/>
                      </a:lnTo>
                      <a:lnTo>
                        <a:pt x="26077" y="43578"/>
                      </a:lnTo>
                      <a:lnTo>
                        <a:pt x="26114" y="43449"/>
                      </a:lnTo>
                      <a:lnTo>
                        <a:pt x="26132" y="43320"/>
                      </a:lnTo>
                      <a:lnTo>
                        <a:pt x="25745" y="42232"/>
                      </a:lnTo>
                      <a:lnTo>
                        <a:pt x="25394" y="41162"/>
                      </a:lnTo>
                      <a:lnTo>
                        <a:pt x="25044" y="40111"/>
                      </a:lnTo>
                      <a:lnTo>
                        <a:pt x="24731" y="39078"/>
                      </a:lnTo>
                      <a:lnTo>
                        <a:pt x="24454" y="38064"/>
                      </a:lnTo>
                      <a:lnTo>
                        <a:pt x="24177" y="37068"/>
                      </a:lnTo>
                      <a:lnTo>
                        <a:pt x="23938" y="36091"/>
                      </a:lnTo>
                      <a:lnTo>
                        <a:pt x="23716" y="35113"/>
                      </a:lnTo>
                      <a:lnTo>
                        <a:pt x="23513" y="34173"/>
                      </a:lnTo>
                      <a:lnTo>
                        <a:pt x="23329" y="33232"/>
                      </a:lnTo>
                      <a:lnTo>
                        <a:pt x="23182" y="32310"/>
                      </a:lnTo>
                      <a:lnTo>
                        <a:pt x="23034" y="31407"/>
                      </a:lnTo>
                      <a:lnTo>
                        <a:pt x="22905" y="30521"/>
                      </a:lnTo>
                      <a:lnTo>
                        <a:pt x="22794" y="29636"/>
                      </a:lnTo>
                      <a:lnTo>
                        <a:pt x="22702" y="28788"/>
                      </a:lnTo>
                      <a:lnTo>
                        <a:pt x="22628" y="27958"/>
                      </a:lnTo>
                      <a:lnTo>
                        <a:pt x="22573" y="27128"/>
                      </a:lnTo>
                      <a:lnTo>
                        <a:pt x="22536" y="26317"/>
                      </a:lnTo>
                      <a:lnTo>
                        <a:pt x="22518" y="25524"/>
                      </a:lnTo>
                      <a:lnTo>
                        <a:pt x="22499" y="24749"/>
                      </a:lnTo>
                      <a:lnTo>
                        <a:pt x="22499" y="23993"/>
                      </a:lnTo>
                      <a:lnTo>
                        <a:pt x="22518" y="23255"/>
                      </a:lnTo>
                      <a:lnTo>
                        <a:pt x="22536" y="22518"/>
                      </a:lnTo>
                      <a:lnTo>
                        <a:pt x="22573" y="21817"/>
                      </a:lnTo>
                      <a:lnTo>
                        <a:pt x="22610" y="21116"/>
                      </a:lnTo>
                      <a:lnTo>
                        <a:pt x="22684" y="20434"/>
                      </a:lnTo>
                      <a:lnTo>
                        <a:pt x="22813" y="19125"/>
                      </a:lnTo>
                      <a:lnTo>
                        <a:pt x="22997" y="17889"/>
                      </a:lnTo>
                      <a:lnTo>
                        <a:pt x="23200" y="16690"/>
                      </a:lnTo>
                      <a:lnTo>
                        <a:pt x="23440" y="15584"/>
                      </a:lnTo>
                      <a:lnTo>
                        <a:pt x="23679" y="14533"/>
                      </a:lnTo>
                      <a:lnTo>
                        <a:pt x="23938" y="13537"/>
                      </a:lnTo>
                      <a:lnTo>
                        <a:pt x="24214" y="12596"/>
                      </a:lnTo>
                      <a:lnTo>
                        <a:pt x="24491" y="11729"/>
                      </a:lnTo>
                      <a:lnTo>
                        <a:pt x="24749" y="10937"/>
                      </a:lnTo>
                      <a:lnTo>
                        <a:pt x="25026" y="10199"/>
                      </a:lnTo>
                      <a:lnTo>
                        <a:pt x="25265" y="9517"/>
                      </a:lnTo>
                      <a:lnTo>
                        <a:pt x="25726" y="8355"/>
                      </a:lnTo>
                      <a:lnTo>
                        <a:pt x="26077" y="7451"/>
                      </a:lnTo>
                      <a:lnTo>
                        <a:pt x="26187" y="7082"/>
                      </a:lnTo>
                      <a:lnTo>
                        <a:pt x="26280" y="6787"/>
                      </a:lnTo>
                      <a:lnTo>
                        <a:pt x="26317" y="6547"/>
                      </a:lnTo>
                      <a:lnTo>
                        <a:pt x="26298" y="6455"/>
                      </a:lnTo>
                      <a:lnTo>
                        <a:pt x="26298" y="6381"/>
                      </a:lnTo>
                      <a:lnTo>
                        <a:pt x="26224" y="6234"/>
                      </a:lnTo>
                      <a:lnTo>
                        <a:pt x="26132" y="6086"/>
                      </a:lnTo>
                      <a:lnTo>
                        <a:pt x="26003" y="5939"/>
                      </a:lnTo>
                      <a:lnTo>
                        <a:pt x="25837" y="5791"/>
                      </a:lnTo>
                      <a:lnTo>
                        <a:pt x="25634" y="5662"/>
                      </a:lnTo>
                      <a:lnTo>
                        <a:pt x="25413" y="5515"/>
                      </a:lnTo>
                      <a:lnTo>
                        <a:pt x="25173" y="5367"/>
                      </a:lnTo>
                      <a:lnTo>
                        <a:pt x="24915" y="5238"/>
                      </a:lnTo>
                      <a:lnTo>
                        <a:pt x="24325" y="4961"/>
                      </a:lnTo>
                      <a:lnTo>
                        <a:pt x="23698" y="4703"/>
                      </a:lnTo>
                      <a:lnTo>
                        <a:pt x="23034" y="4445"/>
                      </a:lnTo>
                      <a:lnTo>
                        <a:pt x="22352" y="4205"/>
                      </a:lnTo>
                      <a:lnTo>
                        <a:pt x="21669" y="3984"/>
                      </a:lnTo>
                      <a:lnTo>
                        <a:pt x="21024" y="3800"/>
                      </a:lnTo>
                      <a:lnTo>
                        <a:pt x="19862" y="3468"/>
                      </a:lnTo>
                      <a:lnTo>
                        <a:pt x="19069" y="3265"/>
                      </a:lnTo>
                      <a:lnTo>
                        <a:pt x="18756" y="3191"/>
                      </a:lnTo>
                      <a:lnTo>
                        <a:pt x="18645" y="3302"/>
                      </a:lnTo>
                      <a:lnTo>
                        <a:pt x="18313" y="3578"/>
                      </a:lnTo>
                      <a:lnTo>
                        <a:pt x="18092" y="3744"/>
                      </a:lnTo>
                      <a:lnTo>
                        <a:pt x="17815" y="3929"/>
                      </a:lnTo>
                      <a:lnTo>
                        <a:pt x="17483" y="4113"/>
                      </a:lnTo>
                      <a:lnTo>
                        <a:pt x="17133" y="4298"/>
                      </a:lnTo>
                      <a:lnTo>
                        <a:pt x="16745" y="4445"/>
                      </a:lnTo>
                      <a:lnTo>
                        <a:pt x="16340" y="4593"/>
                      </a:lnTo>
                      <a:lnTo>
                        <a:pt x="16118" y="4630"/>
                      </a:lnTo>
                      <a:lnTo>
                        <a:pt x="15897" y="4685"/>
                      </a:lnTo>
                      <a:lnTo>
                        <a:pt x="15676" y="4703"/>
                      </a:lnTo>
                      <a:lnTo>
                        <a:pt x="15436" y="4722"/>
                      </a:lnTo>
                      <a:lnTo>
                        <a:pt x="14957" y="4722"/>
                      </a:lnTo>
                      <a:lnTo>
                        <a:pt x="14717" y="4685"/>
                      </a:lnTo>
                      <a:lnTo>
                        <a:pt x="14477" y="4648"/>
                      </a:lnTo>
                      <a:lnTo>
                        <a:pt x="14219" y="4574"/>
                      </a:lnTo>
                      <a:lnTo>
                        <a:pt x="13961" y="4482"/>
                      </a:lnTo>
                      <a:lnTo>
                        <a:pt x="13703" y="4371"/>
                      </a:lnTo>
                      <a:lnTo>
                        <a:pt x="13444" y="4242"/>
                      </a:lnTo>
                      <a:lnTo>
                        <a:pt x="13205" y="4113"/>
                      </a:lnTo>
                      <a:lnTo>
                        <a:pt x="12983" y="3966"/>
                      </a:lnTo>
                      <a:lnTo>
                        <a:pt x="12762" y="3818"/>
                      </a:lnTo>
                      <a:lnTo>
                        <a:pt x="12578" y="3671"/>
                      </a:lnTo>
                      <a:lnTo>
                        <a:pt x="12412" y="3505"/>
                      </a:lnTo>
                      <a:lnTo>
                        <a:pt x="12264" y="3357"/>
                      </a:lnTo>
                      <a:lnTo>
                        <a:pt x="12135" y="3210"/>
                      </a:lnTo>
                      <a:lnTo>
                        <a:pt x="12024" y="3062"/>
                      </a:lnTo>
                      <a:lnTo>
                        <a:pt x="11932" y="2914"/>
                      </a:lnTo>
                      <a:lnTo>
                        <a:pt x="11840" y="2767"/>
                      </a:lnTo>
                      <a:lnTo>
                        <a:pt x="11711" y="2490"/>
                      </a:lnTo>
                      <a:lnTo>
                        <a:pt x="11619" y="2214"/>
                      </a:lnTo>
                      <a:lnTo>
                        <a:pt x="11582" y="1956"/>
                      </a:lnTo>
                      <a:lnTo>
                        <a:pt x="11563" y="1716"/>
                      </a:lnTo>
                      <a:lnTo>
                        <a:pt x="11563" y="1494"/>
                      </a:lnTo>
                      <a:lnTo>
                        <a:pt x="11600" y="1292"/>
                      </a:lnTo>
                      <a:lnTo>
                        <a:pt x="11637" y="1126"/>
                      </a:lnTo>
                      <a:lnTo>
                        <a:pt x="11729" y="886"/>
                      </a:lnTo>
                      <a:lnTo>
                        <a:pt x="11766" y="794"/>
                      </a:lnTo>
                      <a:lnTo>
                        <a:pt x="11176" y="646"/>
                      </a:lnTo>
                      <a:lnTo>
                        <a:pt x="10512" y="499"/>
                      </a:lnTo>
                      <a:lnTo>
                        <a:pt x="9701" y="351"/>
                      </a:lnTo>
                      <a:lnTo>
                        <a:pt x="8816" y="185"/>
                      </a:lnTo>
                      <a:lnTo>
                        <a:pt x="8336" y="130"/>
                      </a:lnTo>
                      <a:lnTo>
                        <a:pt x="7875" y="75"/>
                      </a:lnTo>
                      <a:lnTo>
                        <a:pt x="7414" y="38"/>
                      </a:lnTo>
                      <a:lnTo>
                        <a:pt x="697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073;p39">
                  <a:extLst>
                    <a:ext uri="{FF2B5EF4-FFF2-40B4-BE49-F238E27FC236}">
                      <a16:creationId xmlns:a16="http://schemas.microsoft.com/office/drawing/2014/main" id="{EF465A06-4454-A785-EFE2-C94D2FE2730A}"/>
                    </a:ext>
                  </a:extLst>
                </p:cNvPr>
                <p:cNvSpPr/>
                <p:nvPr/>
              </p:nvSpPr>
              <p:spPr>
                <a:xfrm>
                  <a:off x="6252075" y="2128825"/>
                  <a:ext cx="404800" cy="4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2" h="17871" extrusionOk="0">
                      <a:moveTo>
                        <a:pt x="7893" y="0"/>
                      </a:moveTo>
                      <a:lnTo>
                        <a:pt x="7561" y="37"/>
                      </a:lnTo>
                      <a:lnTo>
                        <a:pt x="7414" y="74"/>
                      </a:lnTo>
                      <a:lnTo>
                        <a:pt x="7266" y="111"/>
                      </a:lnTo>
                      <a:lnTo>
                        <a:pt x="7119" y="166"/>
                      </a:lnTo>
                      <a:lnTo>
                        <a:pt x="6971" y="240"/>
                      </a:lnTo>
                      <a:lnTo>
                        <a:pt x="6824" y="314"/>
                      </a:lnTo>
                      <a:lnTo>
                        <a:pt x="6695" y="406"/>
                      </a:lnTo>
                      <a:lnTo>
                        <a:pt x="6566" y="517"/>
                      </a:lnTo>
                      <a:lnTo>
                        <a:pt x="6418" y="627"/>
                      </a:lnTo>
                      <a:lnTo>
                        <a:pt x="6307" y="756"/>
                      </a:lnTo>
                      <a:lnTo>
                        <a:pt x="6178" y="904"/>
                      </a:lnTo>
                      <a:lnTo>
                        <a:pt x="2803" y="7654"/>
                      </a:lnTo>
                      <a:lnTo>
                        <a:pt x="2619" y="7985"/>
                      </a:lnTo>
                      <a:lnTo>
                        <a:pt x="2416" y="8373"/>
                      </a:lnTo>
                      <a:lnTo>
                        <a:pt x="1974" y="9313"/>
                      </a:lnTo>
                      <a:lnTo>
                        <a:pt x="1476" y="10438"/>
                      </a:lnTo>
                      <a:lnTo>
                        <a:pt x="996" y="11618"/>
                      </a:lnTo>
                      <a:lnTo>
                        <a:pt x="775" y="12209"/>
                      </a:lnTo>
                      <a:lnTo>
                        <a:pt x="572" y="12780"/>
                      </a:lnTo>
                      <a:lnTo>
                        <a:pt x="406" y="13333"/>
                      </a:lnTo>
                      <a:lnTo>
                        <a:pt x="240" y="13868"/>
                      </a:lnTo>
                      <a:lnTo>
                        <a:pt x="130" y="14329"/>
                      </a:lnTo>
                      <a:lnTo>
                        <a:pt x="37" y="14753"/>
                      </a:lnTo>
                      <a:lnTo>
                        <a:pt x="0" y="15104"/>
                      </a:lnTo>
                      <a:lnTo>
                        <a:pt x="0" y="15233"/>
                      </a:lnTo>
                      <a:lnTo>
                        <a:pt x="0" y="15362"/>
                      </a:lnTo>
                      <a:lnTo>
                        <a:pt x="37" y="15491"/>
                      </a:lnTo>
                      <a:lnTo>
                        <a:pt x="130" y="15639"/>
                      </a:lnTo>
                      <a:lnTo>
                        <a:pt x="240" y="15786"/>
                      </a:lnTo>
                      <a:lnTo>
                        <a:pt x="388" y="15952"/>
                      </a:lnTo>
                      <a:lnTo>
                        <a:pt x="572" y="16118"/>
                      </a:lnTo>
                      <a:lnTo>
                        <a:pt x="775" y="16284"/>
                      </a:lnTo>
                      <a:lnTo>
                        <a:pt x="1015" y="16450"/>
                      </a:lnTo>
                      <a:lnTo>
                        <a:pt x="1291" y="16616"/>
                      </a:lnTo>
                      <a:lnTo>
                        <a:pt x="1586" y="16782"/>
                      </a:lnTo>
                      <a:lnTo>
                        <a:pt x="1900" y="16948"/>
                      </a:lnTo>
                      <a:lnTo>
                        <a:pt x="2250" y="17096"/>
                      </a:lnTo>
                      <a:lnTo>
                        <a:pt x="2601" y="17243"/>
                      </a:lnTo>
                      <a:lnTo>
                        <a:pt x="2988" y="17372"/>
                      </a:lnTo>
                      <a:lnTo>
                        <a:pt x="3394" y="17501"/>
                      </a:lnTo>
                      <a:lnTo>
                        <a:pt x="3818" y="17612"/>
                      </a:lnTo>
                      <a:lnTo>
                        <a:pt x="4242" y="17704"/>
                      </a:lnTo>
                      <a:lnTo>
                        <a:pt x="4685" y="17778"/>
                      </a:lnTo>
                      <a:lnTo>
                        <a:pt x="5146" y="17833"/>
                      </a:lnTo>
                      <a:lnTo>
                        <a:pt x="5607" y="17870"/>
                      </a:lnTo>
                      <a:lnTo>
                        <a:pt x="6086" y="17870"/>
                      </a:lnTo>
                      <a:lnTo>
                        <a:pt x="6566" y="17852"/>
                      </a:lnTo>
                      <a:lnTo>
                        <a:pt x="7045" y="17796"/>
                      </a:lnTo>
                      <a:lnTo>
                        <a:pt x="7524" y="17723"/>
                      </a:lnTo>
                      <a:lnTo>
                        <a:pt x="8004" y="17612"/>
                      </a:lnTo>
                      <a:lnTo>
                        <a:pt x="8483" y="17483"/>
                      </a:lnTo>
                      <a:lnTo>
                        <a:pt x="8981" y="17298"/>
                      </a:lnTo>
                      <a:lnTo>
                        <a:pt x="9442" y="17077"/>
                      </a:lnTo>
                      <a:lnTo>
                        <a:pt x="9922" y="16819"/>
                      </a:lnTo>
                      <a:lnTo>
                        <a:pt x="10383" y="16524"/>
                      </a:lnTo>
                      <a:lnTo>
                        <a:pt x="10844" y="16192"/>
                      </a:lnTo>
                      <a:lnTo>
                        <a:pt x="11268" y="15805"/>
                      </a:lnTo>
                      <a:lnTo>
                        <a:pt x="11489" y="15583"/>
                      </a:lnTo>
                      <a:lnTo>
                        <a:pt x="11711" y="15362"/>
                      </a:lnTo>
                      <a:lnTo>
                        <a:pt x="12965" y="13979"/>
                      </a:lnTo>
                      <a:lnTo>
                        <a:pt x="13536" y="13315"/>
                      </a:lnTo>
                      <a:lnTo>
                        <a:pt x="14053" y="12706"/>
                      </a:lnTo>
                      <a:lnTo>
                        <a:pt x="14514" y="12098"/>
                      </a:lnTo>
                      <a:lnTo>
                        <a:pt x="14919" y="11526"/>
                      </a:lnTo>
                      <a:lnTo>
                        <a:pt x="15288" y="10973"/>
                      </a:lnTo>
                      <a:lnTo>
                        <a:pt x="15602" y="10438"/>
                      </a:lnTo>
                      <a:lnTo>
                        <a:pt x="15731" y="10180"/>
                      </a:lnTo>
                      <a:lnTo>
                        <a:pt x="15842" y="9922"/>
                      </a:lnTo>
                      <a:lnTo>
                        <a:pt x="15934" y="9664"/>
                      </a:lnTo>
                      <a:lnTo>
                        <a:pt x="16026" y="9405"/>
                      </a:lnTo>
                      <a:lnTo>
                        <a:pt x="16100" y="9147"/>
                      </a:lnTo>
                      <a:lnTo>
                        <a:pt x="16137" y="8889"/>
                      </a:lnTo>
                      <a:lnTo>
                        <a:pt x="16173" y="8649"/>
                      </a:lnTo>
                      <a:lnTo>
                        <a:pt x="16192" y="8391"/>
                      </a:lnTo>
                      <a:lnTo>
                        <a:pt x="16192" y="8151"/>
                      </a:lnTo>
                      <a:lnTo>
                        <a:pt x="16192" y="7893"/>
                      </a:lnTo>
                      <a:lnTo>
                        <a:pt x="16155" y="7654"/>
                      </a:lnTo>
                      <a:lnTo>
                        <a:pt x="16100" y="7395"/>
                      </a:lnTo>
                      <a:lnTo>
                        <a:pt x="16026" y="7137"/>
                      </a:lnTo>
                      <a:lnTo>
                        <a:pt x="15934" y="6897"/>
                      </a:lnTo>
                      <a:lnTo>
                        <a:pt x="15823" y="6639"/>
                      </a:lnTo>
                      <a:lnTo>
                        <a:pt x="15694" y="6381"/>
                      </a:lnTo>
                      <a:lnTo>
                        <a:pt x="15381" y="5846"/>
                      </a:lnTo>
                      <a:lnTo>
                        <a:pt x="14975" y="5238"/>
                      </a:lnTo>
                      <a:lnTo>
                        <a:pt x="14495" y="4592"/>
                      </a:lnTo>
                      <a:lnTo>
                        <a:pt x="13961" y="3928"/>
                      </a:lnTo>
                      <a:lnTo>
                        <a:pt x="13370" y="3264"/>
                      </a:lnTo>
                      <a:lnTo>
                        <a:pt x="13038" y="2933"/>
                      </a:lnTo>
                      <a:lnTo>
                        <a:pt x="12725" y="2619"/>
                      </a:lnTo>
                      <a:lnTo>
                        <a:pt x="12393" y="2305"/>
                      </a:lnTo>
                      <a:lnTo>
                        <a:pt x="12043" y="1992"/>
                      </a:lnTo>
                      <a:lnTo>
                        <a:pt x="11711" y="1715"/>
                      </a:lnTo>
                      <a:lnTo>
                        <a:pt x="11360" y="1439"/>
                      </a:lnTo>
                      <a:lnTo>
                        <a:pt x="11010" y="1181"/>
                      </a:lnTo>
                      <a:lnTo>
                        <a:pt x="10641" y="941"/>
                      </a:lnTo>
                      <a:lnTo>
                        <a:pt x="10291" y="720"/>
                      </a:lnTo>
                      <a:lnTo>
                        <a:pt x="9940" y="535"/>
                      </a:lnTo>
                      <a:lnTo>
                        <a:pt x="9590" y="369"/>
                      </a:lnTo>
                      <a:lnTo>
                        <a:pt x="9240" y="222"/>
                      </a:lnTo>
                      <a:lnTo>
                        <a:pt x="8889" y="111"/>
                      </a:lnTo>
                      <a:lnTo>
                        <a:pt x="8539" y="37"/>
                      </a:lnTo>
                      <a:lnTo>
                        <a:pt x="8207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2074;p39">
                  <a:extLst>
                    <a:ext uri="{FF2B5EF4-FFF2-40B4-BE49-F238E27FC236}">
                      <a16:creationId xmlns:a16="http://schemas.microsoft.com/office/drawing/2014/main" id="{CEE85F23-39E7-6191-F955-D93FF7F5199F}"/>
                    </a:ext>
                  </a:extLst>
                </p:cNvPr>
                <p:cNvSpPr/>
                <p:nvPr/>
              </p:nvSpPr>
              <p:spPr>
                <a:xfrm>
                  <a:off x="6487650" y="5232050"/>
                  <a:ext cx="87175" cy="11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7" h="4667" extrusionOk="0">
                      <a:moveTo>
                        <a:pt x="1" y="1"/>
                      </a:moveTo>
                      <a:lnTo>
                        <a:pt x="19" y="203"/>
                      </a:lnTo>
                      <a:lnTo>
                        <a:pt x="93" y="738"/>
                      </a:lnTo>
                      <a:lnTo>
                        <a:pt x="130" y="1107"/>
                      </a:lnTo>
                      <a:lnTo>
                        <a:pt x="204" y="1494"/>
                      </a:lnTo>
                      <a:lnTo>
                        <a:pt x="296" y="1919"/>
                      </a:lnTo>
                      <a:lnTo>
                        <a:pt x="425" y="2361"/>
                      </a:lnTo>
                      <a:lnTo>
                        <a:pt x="554" y="2804"/>
                      </a:lnTo>
                      <a:lnTo>
                        <a:pt x="720" y="3228"/>
                      </a:lnTo>
                      <a:lnTo>
                        <a:pt x="812" y="3431"/>
                      </a:lnTo>
                      <a:lnTo>
                        <a:pt x="923" y="3615"/>
                      </a:lnTo>
                      <a:lnTo>
                        <a:pt x="1034" y="3800"/>
                      </a:lnTo>
                      <a:lnTo>
                        <a:pt x="1144" y="3966"/>
                      </a:lnTo>
                      <a:lnTo>
                        <a:pt x="1273" y="4131"/>
                      </a:lnTo>
                      <a:lnTo>
                        <a:pt x="1402" y="4261"/>
                      </a:lnTo>
                      <a:lnTo>
                        <a:pt x="1550" y="4390"/>
                      </a:lnTo>
                      <a:lnTo>
                        <a:pt x="1698" y="4482"/>
                      </a:lnTo>
                      <a:lnTo>
                        <a:pt x="1864" y="4574"/>
                      </a:lnTo>
                      <a:lnTo>
                        <a:pt x="2048" y="4629"/>
                      </a:lnTo>
                      <a:lnTo>
                        <a:pt x="2232" y="4648"/>
                      </a:lnTo>
                      <a:lnTo>
                        <a:pt x="2417" y="4666"/>
                      </a:lnTo>
                      <a:lnTo>
                        <a:pt x="2601" y="4648"/>
                      </a:lnTo>
                      <a:lnTo>
                        <a:pt x="2767" y="4611"/>
                      </a:lnTo>
                      <a:lnTo>
                        <a:pt x="2915" y="4537"/>
                      </a:lnTo>
                      <a:lnTo>
                        <a:pt x="3044" y="4463"/>
                      </a:lnTo>
                      <a:lnTo>
                        <a:pt x="3154" y="4371"/>
                      </a:lnTo>
                      <a:lnTo>
                        <a:pt x="3247" y="4261"/>
                      </a:lnTo>
                      <a:lnTo>
                        <a:pt x="3320" y="4131"/>
                      </a:lnTo>
                      <a:lnTo>
                        <a:pt x="3376" y="4002"/>
                      </a:lnTo>
                      <a:lnTo>
                        <a:pt x="3431" y="3855"/>
                      </a:lnTo>
                      <a:lnTo>
                        <a:pt x="3468" y="3689"/>
                      </a:lnTo>
                      <a:lnTo>
                        <a:pt x="3486" y="3523"/>
                      </a:lnTo>
                      <a:lnTo>
                        <a:pt x="3486" y="3357"/>
                      </a:lnTo>
                      <a:lnTo>
                        <a:pt x="3486" y="2988"/>
                      </a:lnTo>
                      <a:lnTo>
                        <a:pt x="3449" y="2619"/>
                      </a:lnTo>
                      <a:lnTo>
                        <a:pt x="3376" y="2250"/>
                      </a:lnTo>
                      <a:lnTo>
                        <a:pt x="3302" y="1882"/>
                      </a:lnTo>
                      <a:lnTo>
                        <a:pt x="3210" y="1550"/>
                      </a:lnTo>
                      <a:lnTo>
                        <a:pt x="3118" y="1255"/>
                      </a:lnTo>
                      <a:lnTo>
                        <a:pt x="2952" y="794"/>
                      </a:lnTo>
                      <a:lnTo>
                        <a:pt x="2896" y="62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075;p39">
                  <a:extLst>
                    <a:ext uri="{FF2B5EF4-FFF2-40B4-BE49-F238E27FC236}">
                      <a16:creationId xmlns:a16="http://schemas.microsoft.com/office/drawing/2014/main" id="{45372A51-ED95-E23E-9F53-0849B41AFFC0}"/>
                    </a:ext>
                  </a:extLst>
                </p:cNvPr>
                <p:cNvSpPr/>
                <p:nvPr/>
              </p:nvSpPr>
              <p:spPr>
                <a:xfrm>
                  <a:off x="6459075" y="5249100"/>
                  <a:ext cx="1152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1" h="1" fill="none" extrusionOk="0">
                      <a:moveTo>
                        <a:pt x="1" y="1"/>
                      </a:moveTo>
                      <a:lnTo>
                        <a:pt x="4611" y="1"/>
                      </a:lnTo>
                    </a:path>
                  </a:pathLst>
                </a:custGeom>
                <a:solidFill>
                  <a:schemeClr val="tx2"/>
                </a:solidFill>
                <a:ln w="3965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2076;p39">
                  <a:extLst>
                    <a:ext uri="{FF2B5EF4-FFF2-40B4-BE49-F238E27FC236}">
                      <a16:creationId xmlns:a16="http://schemas.microsoft.com/office/drawing/2014/main" id="{1658D36B-0710-5FCA-6C73-2F10003DFBE6}"/>
                    </a:ext>
                  </a:extLst>
                </p:cNvPr>
                <p:cNvSpPr/>
                <p:nvPr/>
              </p:nvSpPr>
              <p:spPr>
                <a:xfrm>
                  <a:off x="6776725" y="5223750"/>
                  <a:ext cx="96375" cy="2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5" h="813" fill="none" extrusionOk="0">
                      <a:moveTo>
                        <a:pt x="1" y="812"/>
                      </a:moveTo>
                      <a:lnTo>
                        <a:pt x="3855" y="1"/>
                      </a:lnTo>
                    </a:path>
                  </a:pathLst>
                </a:custGeom>
                <a:solidFill>
                  <a:schemeClr val="tx2"/>
                </a:solidFill>
                <a:ln w="39650" cap="rnd" cmpd="sng">
                  <a:solidFill>
                    <a:schemeClr val="tx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2077;p39">
                  <a:extLst>
                    <a:ext uri="{FF2B5EF4-FFF2-40B4-BE49-F238E27FC236}">
                      <a16:creationId xmlns:a16="http://schemas.microsoft.com/office/drawing/2014/main" id="{FD267F03-B519-0BD4-7581-6C51E1927332}"/>
                    </a:ext>
                  </a:extLst>
                </p:cNvPr>
                <p:cNvSpPr/>
                <p:nvPr/>
              </p:nvSpPr>
              <p:spPr>
                <a:xfrm>
                  <a:off x="6397300" y="5293825"/>
                  <a:ext cx="201025" cy="5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1" h="2196" extrusionOk="0">
                      <a:moveTo>
                        <a:pt x="4021" y="1"/>
                      </a:moveTo>
                      <a:lnTo>
                        <a:pt x="3873" y="19"/>
                      </a:lnTo>
                      <a:lnTo>
                        <a:pt x="351" y="1144"/>
                      </a:lnTo>
                      <a:lnTo>
                        <a:pt x="277" y="1163"/>
                      </a:lnTo>
                      <a:lnTo>
                        <a:pt x="222" y="1218"/>
                      </a:lnTo>
                      <a:lnTo>
                        <a:pt x="166" y="1255"/>
                      </a:lnTo>
                      <a:lnTo>
                        <a:pt x="111" y="1310"/>
                      </a:lnTo>
                      <a:lnTo>
                        <a:pt x="74" y="1384"/>
                      </a:lnTo>
                      <a:lnTo>
                        <a:pt x="37" y="1458"/>
                      </a:lnTo>
                      <a:lnTo>
                        <a:pt x="0" y="1605"/>
                      </a:lnTo>
                      <a:lnTo>
                        <a:pt x="0" y="1753"/>
                      </a:lnTo>
                      <a:lnTo>
                        <a:pt x="37" y="1882"/>
                      </a:lnTo>
                      <a:lnTo>
                        <a:pt x="111" y="2011"/>
                      </a:lnTo>
                      <a:lnTo>
                        <a:pt x="222" y="2103"/>
                      </a:lnTo>
                      <a:lnTo>
                        <a:pt x="277" y="2140"/>
                      </a:lnTo>
                      <a:lnTo>
                        <a:pt x="351" y="2177"/>
                      </a:lnTo>
                      <a:lnTo>
                        <a:pt x="425" y="2195"/>
                      </a:lnTo>
                      <a:lnTo>
                        <a:pt x="7543" y="2195"/>
                      </a:lnTo>
                      <a:lnTo>
                        <a:pt x="7635" y="2177"/>
                      </a:lnTo>
                      <a:lnTo>
                        <a:pt x="7727" y="2158"/>
                      </a:lnTo>
                      <a:lnTo>
                        <a:pt x="7820" y="2103"/>
                      </a:lnTo>
                      <a:lnTo>
                        <a:pt x="7893" y="2029"/>
                      </a:lnTo>
                      <a:lnTo>
                        <a:pt x="7949" y="1956"/>
                      </a:lnTo>
                      <a:lnTo>
                        <a:pt x="8004" y="1863"/>
                      </a:lnTo>
                      <a:lnTo>
                        <a:pt x="8022" y="1771"/>
                      </a:lnTo>
                      <a:lnTo>
                        <a:pt x="8041" y="1660"/>
                      </a:lnTo>
                      <a:lnTo>
                        <a:pt x="8041" y="536"/>
                      </a:lnTo>
                      <a:lnTo>
                        <a:pt x="8022" y="425"/>
                      </a:lnTo>
                      <a:lnTo>
                        <a:pt x="8004" y="333"/>
                      </a:lnTo>
                      <a:lnTo>
                        <a:pt x="7949" y="240"/>
                      </a:lnTo>
                      <a:lnTo>
                        <a:pt x="7893" y="167"/>
                      </a:lnTo>
                      <a:lnTo>
                        <a:pt x="7820" y="93"/>
                      </a:lnTo>
                      <a:lnTo>
                        <a:pt x="7727" y="38"/>
                      </a:lnTo>
                      <a:lnTo>
                        <a:pt x="7635" y="19"/>
                      </a:lnTo>
                      <a:lnTo>
                        <a:pt x="7543" y="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2078;p39">
                  <a:extLst>
                    <a:ext uri="{FF2B5EF4-FFF2-40B4-BE49-F238E27FC236}">
                      <a16:creationId xmlns:a16="http://schemas.microsoft.com/office/drawing/2014/main" id="{90FA1F97-8DB6-BAF5-E9AD-246AD255F0A7}"/>
                    </a:ext>
                  </a:extLst>
                </p:cNvPr>
                <p:cNvSpPr/>
                <p:nvPr/>
              </p:nvSpPr>
              <p:spPr>
                <a:xfrm>
                  <a:off x="6755525" y="5283700"/>
                  <a:ext cx="15815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6" h="2177" extrusionOk="0">
                      <a:moveTo>
                        <a:pt x="2324" y="0"/>
                      </a:moveTo>
                      <a:lnTo>
                        <a:pt x="2176" y="18"/>
                      </a:lnTo>
                      <a:lnTo>
                        <a:pt x="351" y="1125"/>
                      </a:lnTo>
                      <a:lnTo>
                        <a:pt x="277" y="1162"/>
                      </a:lnTo>
                      <a:lnTo>
                        <a:pt x="222" y="1199"/>
                      </a:lnTo>
                      <a:lnTo>
                        <a:pt x="166" y="1254"/>
                      </a:lnTo>
                      <a:lnTo>
                        <a:pt x="111" y="1309"/>
                      </a:lnTo>
                      <a:lnTo>
                        <a:pt x="74" y="1383"/>
                      </a:lnTo>
                      <a:lnTo>
                        <a:pt x="37" y="1438"/>
                      </a:lnTo>
                      <a:lnTo>
                        <a:pt x="0" y="1586"/>
                      </a:lnTo>
                      <a:lnTo>
                        <a:pt x="0" y="1734"/>
                      </a:lnTo>
                      <a:lnTo>
                        <a:pt x="37" y="1881"/>
                      </a:lnTo>
                      <a:lnTo>
                        <a:pt x="111" y="1992"/>
                      </a:lnTo>
                      <a:lnTo>
                        <a:pt x="222" y="2102"/>
                      </a:lnTo>
                      <a:lnTo>
                        <a:pt x="277" y="2139"/>
                      </a:lnTo>
                      <a:lnTo>
                        <a:pt x="351" y="2158"/>
                      </a:lnTo>
                      <a:lnTo>
                        <a:pt x="425" y="2176"/>
                      </a:lnTo>
                      <a:lnTo>
                        <a:pt x="5939" y="2176"/>
                      </a:lnTo>
                      <a:lnTo>
                        <a:pt x="6031" y="2139"/>
                      </a:lnTo>
                      <a:lnTo>
                        <a:pt x="6123" y="2084"/>
                      </a:lnTo>
                      <a:lnTo>
                        <a:pt x="6197" y="2029"/>
                      </a:lnTo>
                      <a:lnTo>
                        <a:pt x="6252" y="1955"/>
                      </a:lnTo>
                      <a:lnTo>
                        <a:pt x="6289" y="1863"/>
                      </a:lnTo>
                      <a:lnTo>
                        <a:pt x="6326" y="1752"/>
                      </a:lnTo>
                      <a:lnTo>
                        <a:pt x="6326" y="1641"/>
                      </a:lnTo>
                      <a:lnTo>
                        <a:pt x="5957" y="535"/>
                      </a:lnTo>
                      <a:lnTo>
                        <a:pt x="5957" y="424"/>
                      </a:lnTo>
                      <a:lnTo>
                        <a:pt x="5920" y="314"/>
                      </a:lnTo>
                      <a:lnTo>
                        <a:pt x="5883" y="221"/>
                      </a:lnTo>
                      <a:lnTo>
                        <a:pt x="5828" y="148"/>
                      </a:lnTo>
                      <a:lnTo>
                        <a:pt x="5754" y="92"/>
                      </a:lnTo>
                      <a:lnTo>
                        <a:pt x="5662" y="37"/>
                      </a:lnTo>
                      <a:lnTo>
                        <a:pt x="557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2079;p39">
                  <a:extLst>
                    <a:ext uri="{FF2B5EF4-FFF2-40B4-BE49-F238E27FC236}">
                      <a16:creationId xmlns:a16="http://schemas.microsoft.com/office/drawing/2014/main" id="{34AE5D64-55FD-2D09-19C1-1BCFD4EBA812}"/>
                    </a:ext>
                  </a:extLst>
                </p:cNvPr>
                <p:cNvSpPr/>
                <p:nvPr/>
              </p:nvSpPr>
              <p:spPr>
                <a:xfrm>
                  <a:off x="5698375" y="2154175"/>
                  <a:ext cx="355475" cy="5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9" h="21301" extrusionOk="0">
                      <a:moveTo>
                        <a:pt x="4113" y="1"/>
                      </a:moveTo>
                      <a:lnTo>
                        <a:pt x="3928" y="37"/>
                      </a:lnTo>
                      <a:lnTo>
                        <a:pt x="3486" y="167"/>
                      </a:lnTo>
                      <a:lnTo>
                        <a:pt x="2822" y="369"/>
                      </a:lnTo>
                      <a:lnTo>
                        <a:pt x="2453" y="517"/>
                      </a:lnTo>
                      <a:lnTo>
                        <a:pt x="2084" y="664"/>
                      </a:lnTo>
                      <a:lnTo>
                        <a:pt x="1697" y="849"/>
                      </a:lnTo>
                      <a:lnTo>
                        <a:pt x="1328" y="1033"/>
                      </a:lnTo>
                      <a:lnTo>
                        <a:pt x="996" y="1255"/>
                      </a:lnTo>
                      <a:lnTo>
                        <a:pt x="683" y="1476"/>
                      </a:lnTo>
                      <a:lnTo>
                        <a:pt x="535" y="1605"/>
                      </a:lnTo>
                      <a:lnTo>
                        <a:pt x="406" y="1734"/>
                      </a:lnTo>
                      <a:lnTo>
                        <a:pt x="295" y="1863"/>
                      </a:lnTo>
                      <a:lnTo>
                        <a:pt x="203" y="2011"/>
                      </a:lnTo>
                      <a:lnTo>
                        <a:pt x="129" y="2140"/>
                      </a:lnTo>
                      <a:lnTo>
                        <a:pt x="74" y="2287"/>
                      </a:lnTo>
                      <a:lnTo>
                        <a:pt x="19" y="2435"/>
                      </a:lnTo>
                      <a:lnTo>
                        <a:pt x="0" y="2601"/>
                      </a:lnTo>
                      <a:lnTo>
                        <a:pt x="19" y="2841"/>
                      </a:lnTo>
                      <a:lnTo>
                        <a:pt x="56" y="3191"/>
                      </a:lnTo>
                      <a:lnTo>
                        <a:pt x="129" y="3634"/>
                      </a:lnTo>
                      <a:lnTo>
                        <a:pt x="240" y="4168"/>
                      </a:lnTo>
                      <a:lnTo>
                        <a:pt x="369" y="4758"/>
                      </a:lnTo>
                      <a:lnTo>
                        <a:pt x="554" y="5441"/>
                      </a:lnTo>
                      <a:lnTo>
                        <a:pt x="756" y="6160"/>
                      </a:lnTo>
                      <a:lnTo>
                        <a:pt x="1015" y="6935"/>
                      </a:lnTo>
                      <a:lnTo>
                        <a:pt x="1310" y="7746"/>
                      </a:lnTo>
                      <a:lnTo>
                        <a:pt x="1623" y="8594"/>
                      </a:lnTo>
                      <a:lnTo>
                        <a:pt x="1992" y="9479"/>
                      </a:lnTo>
                      <a:lnTo>
                        <a:pt x="2398" y="10365"/>
                      </a:lnTo>
                      <a:lnTo>
                        <a:pt x="2840" y="11250"/>
                      </a:lnTo>
                      <a:lnTo>
                        <a:pt x="3338" y="12154"/>
                      </a:lnTo>
                      <a:lnTo>
                        <a:pt x="3596" y="12596"/>
                      </a:lnTo>
                      <a:lnTo>
                        <a:pt x="3873" y="13039"/>
                      </a:lnTo>
                      <a:lnTo>
                        <a:pt x="4150" y="13463"/>
                      </a:lnTo>
                      <a:lnTo>
                        <a:pt x="4445" y="13905"/>
                      </a:lnTo>
                      <a:lnTo>
                        <a:pt x="4703" y="14237"/>
                      </a:lnTo>
                      <a:lnTo>
                        <a:pt x="4961" y="14569"/>
                      </a:lnTo>
                      <a:lnTo>
                        <a:pt x="5275" y="14920"/>
                      </a:lnTo>
                      <a:lnTo>
                        <a:pt x="5588" y="15252"/>
                      </a:lnTo>
                      <a:lnTo>
                        <a:pt x="5920" y="15584"/>
                      </a:lnTo>
                      <a:lnTo>
                        <a:pt x="6270" y="15916"/>
                      </a:lnTo>
                      <a:lnTo>
                        <a:pt x="6639" y="16248"/>
                      </a:lnTo>
                      <a:lnTo>
                        <a:pt x="7008" y="16579"/>
                      </a:lnTo>
                      <a:lnTo>
                        <a:pt x="7801" y="17206"/>
                      </a:lnTo>
                      <a:lnTo>
                        <a:pt x="8594" y="17833"/>
                      </a:lnTo>
                      <a:lnTo>
                        <a:pt x="9405" y="18405"/>
                      </a:lnTo>
                      <a:lnTo>
                        <a:pt x="10198" y="18958"/>
                      </a:lnTo>
                      <a:lnTo>
                        <a:pt x="10973" y="19456"/>
                      </a:lnTo>
                      <a:lnTo>
                        <a:pt x="11692" y="19917"/>
                      </a:lnTo>
                      <a:lnTo>
                        <a:pt x="12909" y="20655"/>
                      </a:lnTo>
                      <a:lnTo>
                        <a:pt x="13758" y="21134"/>
                      </a:lnTo>
                      <a:lnTo>
                        <a:pt x="14053" y="21300"/>
                      </a:lnTo>
                      <a:lnTo>
                        <a:pt x="14071" y="21264"/>
                      </a:lnTo>
                      <a:lnTo>
                        <a:pt x="14126" y="21171"/>
                      </a:lnTo>
                      <a:lnTo>
                        <a:pt x="14163" y="20987"/>
                      </a:lnTo>
                      <a:lnTo>
                        <a:pt x="14200" y="20710"/>
                      </a:lnTo>
                      <a:lnTo>
                        <a:pt x="14219" y="20323"/>
                      </a:lnTo>
                      <a:lnTo>
                        <a:pt x="14219" y="20083"/>
                      </a:lnTo>
                      <a:lnTo>
                        <a:pt x="14200" y="19825"/>
                      </a:lnTo>
                      <a:lnTo>
                        <a:pt x="14145" y="19512"/>
                      </a:lnTo>
                      <a:lnTo>
                        <a:pt x="14108" y="19180"/>
                      </a:lnTo>
                      <a:lnTo>
                        <a:pt x="14034" y="18811"/>
                      </a:lnTo>
                      <a:lnTo>
                        <a:pt x="13924" y="18405"/>
                      </a:lnTo>
                      <a:lnTo>
                        <a:pt x="13813" y="17963"/>
                      </a:lnTo>
                      <a:lnTo>
                        <a:pt x="13665" y="17465"/>
                      </a:lnTo>
                      <a:lnTo>
                        <a:pt x="13499" y="16930"/>
                      </a:lnTo>
                      <a:lnTo>
                        <a:pt x="13297" y="16358"/>
                      </a:lnTo>
                      <a:lnTo>
                        <a:pt x="13057" y="15750"/>
                      </a:lnTo>
                      <a:lnTo>
                        <a:pt x="12780" y="15067"/>
                      </a:lnTo>
                      <a:lnTo>
                        <a:pt x="12485" y="14366"/>
                      </a:lnTo>
                      <a:lnTo>
                        <a:pt x="12135" y="13592"/>
                      </a:lnTo>
                      <a:lnTo>
                        <a:pt x="11747" y="12781"/>
                      </a:lnTo>
                      <a:lnTo>
                        <a:pt x="11323" y="11914"/>
                      </a:lnTo>
                      <a:lnTo>
                        <a:pt x="10844" y="10992"/>
                      </a:lnTo>
                      <a:lnTo>
                        <a:pt x="10327" y="10014"/>
                      </a:lnTo>
                      <a:lnTo>
                        <a:pt x="9756" y="8963"/>
                      </a:lnTo>
                      <a:lnTo>
                        <a:pt x="9147" y="7875"/>
                      </a:lnTo>
                      <a:lnTo>
                        <a:pt x="8465" y="6713"/>
                      </a:lnTo>
                      <a:lnTo>
                        <a:pt x="7746" y="5496"/>
                      </a:lnTo>
                      <a:lnTo>
                        <a:pt x="6621" y="3689"/>
                      </a:lnTo>
                      <a:lnTo>
                        <a:pt x="5772" y="2324"/>
                      </a:lnTo>
                      <a:lnTo>
                        <a:pt x="5127" y="1347"/>
                      </a:lnTo>
                      <a:lnTo>
                        <a:pt x="4684" y="683"/>
                      </a:lnTo>
                      <a:lnTo>
                        <a:pt x="4371" y="296"/>
                      </a:lnTo>
                      <a:lnTo>
                        <a:pt x="4205" y="93"/>
                      </a:lnTo>
                      <a:lnTo>
                        <a:pt x="4131" y="19"/>
                      </a:lnTo>
                      <a:lnTo>
                        <a:pt x="4113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2080;p39">
                  <a:extLst>
                    <a:ext uri="{FF2B5EF4-FFF2-40B4-BE49-F238E27FC236}">
                      <a16:creationId xmlns:a16="http://schemas.microsoft.com/office/drawing/2014/main" id="{AFB3284D-A65D-0A6D-B443-86060AD30778}"/>
                    </a:ext>
                  </a:extLst>
                </p:cNvPr>
                <p:cNvSpPr/>
                <p:nvPr/>
              </p:nvSpPr>
              <p:spPr>
                <a:xfrm>
                  <a:off x="5622300" y="1738775"/>
                  <a:ext cx="198275" cy="5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1" h="20711" extrusionOk="0">
                      <a:moveTo>
                        <a:pt x="775" y="1"/>
                      </a:moveTo>
                      <a:lnTo>
                        <a:pt x="720" y="19"/>
                      </a:lnTo>
                      <a:lnTo>
                        <a:pt x="664" y="75"/>
                      </a:lnTo>
                      <a:lnTo>
                        <a:pt x="591" y="130"/>
                      </a:lnTo>
                      <a:lnTo>
                        <a:pt x="535" y="204"/>
                      </a:lnTo>
                      <a:lnTo>
                        <a:pt x="388" y="443"/>
                      </a:lnTo>
                      <a:lnTo>
                        <a:pt x="240" y="794"/>
                      </a:lnTo>
                      <a:lnTo>
                        <a:pt x="74" y="1255"/>
                      </a:lnTo>
                      <a:lnTo>
                        <a:pt x="19" y="2583"/>
                      </a:lnTo>
                      <a:lnTo>
                        <a:pt x="1" y="3837"/>
                      </a:lnTo>
                      <a:lnTo>
                        <a:pt x="1" y="5054"/>
                      </a:lnTo>
                      <a:lnTo>
                        <a:pt x="37" y="6197"/>
                      </a:lnTo>
                      <a:lnTo>
                        <a:pt x="74" y="7304"/>
                      </a:lnTo>
                      <a:lnTo>
                        <a:pt x="148" y="8373"/>
                      </a:lnTo>
                      <a:lnTo>
                        <a:pt x="240" y="9369"/>
                      </a:lnTo>
                      <a:lnTo>
                        <a:pt x="351" y="10328"/>
                      </a:lnTo>
                      <a:lnTo>
                        <a:pt x="480" y="11250"/>
                      </a:lnTo>
                      <a:lnTo>
                        <a:pt x="609" y="12117"/>
                      </a:lnTo>
                      <a:lnTo>
                        <a:pt x="757" y="12928"/>
                      </a:lnTo>
                      <a:lnTo>
                        <a:pt x="923" y="13703"/>
                      </a:lnTo>
                      <a:lnTo>
                        <a:pt x="1089" y="14441"/>
                      </a:lnTo>
                      <a:lnTo>
                        <a:pt x="1273" y="15123"/>
                      </a:lnTo>
                      <a:lnTo>
                        <a:pt x="1457" y="15750"/>
                      </a:lnTo>
                      <a:lnTo>
                        <a:pt x="1642" y="16358"/>
                      </a:lnTo>
                      <a:lnTo>
                        <a:pt x="1826" y="16912"/>
                      </a:lnTo>
                      <a:lnTo>
                        <a:pt x="2011" y="17428"/>
                      </a:lnTo>
                      <a:lnTo>
                        <a:pt x="2213" y="17907"/>
                      </a:lnTo>
                      <a:lnTo>
                        <a:pt x="2398" y="18332"/>
                      </a:lnTo>
                      <a:lnTo>
                        <a:pt x="2748" y="19088"/>
                      </a:lnTo>
                      <a:lnTo>
                        <a:pt x="3062" y="19696"/>
                      </a:lnTo>
                      <a:lnTo>
                        <a:pt x="3338" y="20157"/>
                      </a:lnTo>
                      <a:lnTo>
                        <a:pt x="3541" y="20471"/>
                      </a:lnTo>
                      <a:lnTo>
                        <a:pt x="3726" y="20711"/>
                      </a:lnTo>
                      <a:lnTo>
                        <a:pt x="3892" y="20674"/>
                      </a:lnTo>
                      <a:lnTo>
                        <a:pt x="4353" y="20563"/>
                      </a:lnTo>
                      <a:lnTo>
                        <a:pt x="4648" y="20471"/>
                      </a:lnTo>
                      <a:lnTo>
                        <a:pt x="4998" y="20360"/>
                      </a:lnTo>
                      <a:lnTo>
                        <a:pt x="5349" y="20231"/>
                      </a:lnTo>
                      <a:lnTo>
                        <a:pt x="5736" y="20065"/>
                      </a:lnTo>
                      <a:lnTo>
                        <a:pt x="6105" y="19881"/>
                      </a:lnTo>
                      <a:lnTo>
                        <a:pt x="6492" y="19678"/>
                      </a:lnTo>
                      <a:lnTo>
                        <a:pt x="6842" y="19438"/>
                      </a:lnTo>
                      <a:lnTo>
                        <a:pt x="7008" y="19309"/>
                      </a:lnTo>
                      <a:lnTo>
                        <a:pt x="7156" y="19162"/>
                      </a:lnTo>
                      <a:lnTo>
                        <a:pt x="7303" y="19032"/>
                      </a:lnTo>
                      <a:lnTo>
                        <a:pt x="7451" y="18866"/>
                      </a:lnTo>
                      <a:lnTo>
                        <a:pt x="7561" y="18719"/>
                      </a:lnTo>
                      <a:lnTo>
                        <a:pt x="7672" y="18553"/>
                      </a:lnTo>
                      <a:lnTo>
                        <a:pt x="7764" y="18369"/>
                      </a:lnTo>
                      <a:lnTo>
                        <a:pt x="7838" y="18184"/>
                      </a:lnTo>
                      <a:lnTo>
                        <a:pt x="7893" y="18000"/>
                      </a:lnTo>
                      <a:lnTo>
                        <a:pt x="7930" y="17797"/>
                      </a:lnTo>
                      <a:lnTo>
                        <a:pt x="7930" y="17557"/>
                      </a:lnTo>
                      <a:lnTo>
                        <a:pt x="7893" y="17262"/>
                      </a:lnTo>
                      <a:lnTo>
                        <a:pt x="7820" y="16893"/>
                      </a:lnTo>
                      <a:lnTo>
                        <a:pt x="7727" y="16469"/>
                      </a:lnTo>
                      <a:lnTo>
                        <a:pt x="7580" y="15990"/>
                      </a:lnTo>
                      <a:lnTo>
                        <a:pt x="7414" y="15473"/>
                      </a:lnTo>
                      <a:lnTo>
                        <a:pt x="7008" y="14311"/>
                      </a:lnTo>
                      <a:lnTo>
                        <a:pt x="6510" y="13021"/>
                      </a:lnTo>
                      <a:lnTo>
                        <a:pt x="5957" y="11619"/>
                      </a:lnTo>
                      <a:lnTo>
                        <a:pt x="5349" y="10181"/>
                      </a:lnTo>
                      <a:lnTo>
                        <a:pt x="4721" y="8724"/>
                      </a:lnTo>
                      <a:lnTo>
                        <a:pt x="4094" y="7285"/>
                      </a:lnTo>
                      <a:lnTo>
                        <a:pt x="3467" y="5921"/>
                      </a:lnTo>
                      <a:lnTo>
                        <a:pt x="2379" y="3542"/>
                      </a:lnTo>
                      <a:lnTo>
                        <a:pt x="1310" y="1255"/>
                      </a:lnTo>
                      <a:lnTo>
                        <a:pt x="1291" y="1144"/>
                      </a:lnTo>
                      <a:lnTo>
                        <a:pt x="1236" y="868"/>
                      </a:lnTo>
                      <a:lnTo>
                        <a:pt x="1162" y="517"/>
                      </a:lnTo>
                      <a:lnTo>
                        <a:pt x="1107" y="351"/>
                      </a:lnTo>
                      <a:lnTo>
                        <a:pt x="1033" y="204"/>
                      </a:lnTo>
                      <a:lnTo>
                        <a:pt x="959" y="93"/>
                      </a:lnTo>
                      <a:lnTo>
                        <a:pt x="923" y="38"/>
                      </a:lnTo>
                      <a:lnTo>
                        <a:pt x="867" y="19"/>
                      </a:lnTo>
                      <a:lnTo>
                        <a:pt x="830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2081;p39">
                  <a:extLst>
                    <a:ext uri="{FF2B5EF4-FFF2-40B4-BE49-F238E27FC236}">
                      <a16:creationId xmlns:a16="http://schemas.microsoft.com/office/drawing/2014/main" id="{DB866369-EF7F-4FFB-A058-AD0E4E1DADFC}"/>
                    </a:ext>
                  </a:extLst>
                </p:cNvPr>
                <p:cNvSpPr/>
                <p:nvPr/>
              </p:nvSpPr>
              <p:spPr>
                <a:xfrm>
                  <a:off x="5611700" y="1620300"/>
                  <a:ext cx="49825" cy="19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3" h="7802" extrusionOk="0">
                      <a:moveTo>
                        <a:pt x="314" y="0"/>
                      </a:moveTo>
                      <a:lnTo>
                        <a:pt x="56" y="19"/>
                      </a:lnTo>
                      <a:lnTo>
                        <a:pt x="56" y="480"/>
                      </a:lnTo>
                      <a:lnTo>
                        <a:pt x="74" y="1642"/>
                      </a:lnTo>
                      <a:lnTo>
                        <a:pt x="56" y="3209"/>
                      </a:lnTo>
                      <a:lnTo>
                        <a:pt x="37" y="4039"/>
                      </a:lnTo>
                      <a:lnTo>
                        <a:pt x="0" y="4887"/>
                      </a:lnTo>
                      <a:lnTo>
                        <a:pt x="0" y="5090"/>
                      </a:lnTo>
                      <a:lnTo>
                        <a:pt x="19" y="5330"/>
                      </a:lnTo>
                      <a:lnTo>
                        <a:pt x="56" y="5570"/>
                      </a:lnTo>
                      <a:lnTo>
                        <a:pt x="111" y="5809"/>
                      </a:lnTo>
                      <a:lnTo>
                        <a:pt x="259" y="6289"/>
                      </a:lnTo>
                      <a:lnTo>
                        <a:pt x="443" y="6750"/>
                      </a:lnTo>
                      <a:lnTo>
                        <a:pt x="627" y="7174"/>
                      </a:lnTo>
                      <a:lnTo>
                        <a:pt x="775" y="7506"/>
                      </a:lnTo>
                      <a:lnTo>
                        <a:pt x="941" y="7801"/>
                      </a:lnTo>
                      <a:lnTo>
                        <a:pt x="1715" y="5459"/>
                      </a:lnTo>
                      <a:lnTo>
                        <a:pt x="1771" y="5219"/>
                      </a:lnTo>
                      <a:lnTo>
                        <a:pt x="1881" y="4555"/>
                      </a:lnTo>
                      <a:lnTo>
                        <a:pt x="1937" y="4113"/>
                      </a:lnTo>
                      <a:lnTo>
                        <a:pt x="1974" y="3615"/>
                      </a:lnTo>
                      <a:lnTo>
                        <a:pt x="1992" y="3099"/>
                      </a:lnTo>
                      <a:lnTo>
                        <a:pt x="1992" y="2564"/>
                      </a:lnTo>
                      <a:lnTo>
                        <a:pt x="1955" y="2029"/>
                      </a:lnTo>
                      <a:lnTo>
                        <a:pt x="1918" y="1789"/>
                      </a:lnTo>
                      <a:lnTo>
                        <a:pt x="1881" y="1531"/>
                      </a:lnTo>
                      <a:lnTo>
                        <a:pt x="1826" y="1291"/>
                      </a:lnTo>
                      <a:lnTo>
                        <a:pt x="1752" y="1070"/>
                      </a:lnTo>
                      <a:lnTo>
                        <a:pt x="1660" y="867"/>
                      </a:lnTo>
                      <a:lnTo>
                        <a:pt x="1549" y="664"/>
                      </a:lnTo>
                      <a:lnTo>
                        <a:pt x="1439" y="498"/>
                      </a:lnTo>
                      <a:lnTo>
                        <a:pt x="1291" y="351"/>
                      </a:lnTo>
                      <a:lnTo>
                        <a:pt x="1144" y="222"/>
                      </a:lnTo>
                      <a:lnTo>
                        <a:pt x="959" y="130"/>
                      </a:lnTo>
                      <a:lnTo>
                        <a:pt x="775" y="56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2082;p39">
                  <a:extLst>
                    <a:ext uri="{FF2B5EF4-FFF2-40B4-BE49-F238E27FC236}">
                      <a16:creationId xmlns:a16="http://schemas.microsoft.com/office/drawing/2014/main" id="{5023AB64-09F2-E2EB-CA21-FA89AD8B5836}"/>
                    </a:ext>
                  </a:extLst>
                </p:cNvPr>
                <p:cNvSpPr/>
                <p:nvPr/>
              </p:nvSpPr>
              <p:spPr>
                <a:xfrm>
                  <a:off x="5574350" y="1784425"/>
                  <a:ext cx="583700" cy="10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8" h="42675" extrusionOk="0">
                      <a:moveTo>
                        <a:pt x="4021" y="1"/>
                      </a:moveTo>
                      <a:lnTo>
                        <a:pt x="3744" y="37"/>
                      </a:lnTo>
                      <a:lnTo>
                        <a:pt x="3449" y="74"/>
                      </a:lnTo>
                      <a:lnTo>
                        <a:pt x="3154" y="130"/>
                      </a:lnTo>
                      <a:lnTo>
                        <a:pt x="2859" y="222"/>
                      </a:lnTo>
                      <a:lnTo>
                        <a:pt x="2564" y="314"/>
                      </a:lnTo>
                      <a:lnTo>
                        <a:pt x="2269" y="425"/>
                      </a:lnTo>
                      <a:lnTo>
                        <a:pt x="1974" y="554"/>
                      </a:lnTo>
                      <a:lnTo>
                        <a:pt x="1697" y="701"/>
                      </a:lnTo>
                      <a:lnTo>
                        <a:pt x="1421" y="849"/>
                      </a:lnTo>
                      <a:lnTo>
                        <a:pt x="1181" y="1015"/>
                      </a:lnTo>
                      <a:lnTo>
                        <a:pt x="941" y="1181"/>
                      </a:lnTo>
                      <a:lnTo>
                        <a:pt x="720" y="1347"/>
                      </a:lnTo>
                      <a:lnTo>
                        <a:pt x="517" y="1531"/>
                      </a:lnTo>
                      <a:lnTo>
                        <a:pt x="351" y="1716"/>
                      </a:lnTo>
                      <a:lnTo>
                        <a:pt x="222" y="1882"/>
                      </a:lnTo>
                      <a:lnTo>
                        <a:pt x="111" y="2066"/>
                      </a:lnTo>
                      <a:lnTo>
                        <a:pt x="37" y="2232"/>
                      </a:lnTo>
                      <a:lnTo>
                        <a:pt x="1" y="2398"/>
                      </a:lnTo>
                      <a:lnTo>
                        <a:pt x="19" y="2564"/>
                      </a:lnTo>
                      <a:lnTo>
                        <a:pt x="37" y="2638"/>
                      </a:lnTo>
                      <a:lnTo>
                        <a:pt x="74" y="2711"/>
                      </a:lnTo>
                      <a:lnTo>
                        <a:pt x="111" y="2785"/>
                      </a:lnTo>
                      <a:lnTo>
                        <a:pt x="167" y="2859"/>
                      </a:lnTo>
                      <a:lnTo>
                        <a:pt x="314" y="2988"/>
                      </a:lnTo>
                      <a:lnTo>
                        <a:pt x="369" y="3025"/>
                      </a:lnTo>
                      <a:lnTo>
                        <a:pt x="406" y="3099"/>
                      </a:lnTo>
                      <a:lnTo>
                        <a:pt x="499" y="3302"/>
                      </a:lnTo>
                      <a:lnTo>
                        <a:pt x="572" y="3597"/>
                      </a:lnTo>
                      <a:lnTo>
                        <a:pt x="664" y="3984"/>
                      </a:lnTo>
                      <a:lnTo>
                        <a:pt x="867" y="4980"/>
                      </a:lnTo>
                      <a:lnTo>
                        <a:pt x="1089" y="6271"/>
                      </a:lnTo>
                      <a:lnTo>
                        <a:pt x="1605" y="9516"/>
                      </a:lnTo>
                      <a:lnTo>
                        <a:pt x="1919" y="11397"/>
                      </a:lnTo>
                      <a:lnTo>
                        <a:pt x="2250" y="13389"/>
                      </a:lnTo>
                      <a:lnTo>
                        <a:pt x="2619" y="15454"/>
                      </a:lnTo>
                      <a:lnTo>
                        <a:pt x="3043" y="17557"/>
                      </a:lnTo>
                      <a:lnTo>
                        <a:pt x="3283" y="18608"/>
                      </a:lnTo>
                      <a:lnTo>
                        <a:pt x="3523" y="19659"/>
                      </a:lnTo>
                      <a:lnTo>
                        <a:pt x="3763" y="20673"/>
                      </a:lnTo>
                      <a:lnTo>
                        <a:pt x="4039" y="21688"/>
                      </a:lnTo>
                      <a:lnTo>
                        <a:pt x="4316" y="22684"/>
                      </a:lnTo>
                      <a:lnTo>
                        <a:pt x="4611" y="23642"/>
                      </a:lnTo>
                      <a:lnTo>
                        <a:pt x="4924" y="24565"/>
                      </a:lnTo>
                      <a:lnTo>
                        <a:pt x="5238" y="25450"/>
                      </a:lnTo>
                      <a:lnTo>
                        <a:pt x="5588" y="26298"/>
                      </a:lnTo>
                      <a:lnTo>
                        <a:pt x="5939" y="27091"/>
                      </a:lnTo>
                      <a:lnTo>
                        <a:pt x="6308" y="27829"/>
                      </a:lnTo>
                      <a:lnTo>
                        <a:pt x="6492" y="28161"/>
                      </a:lnTo>
                      <a:lnTo>
                        <a:pt x="6695" y="28493"/>
                      </a:lnTo>
                      <a:lnTo>
                        <a:pt x="7598" y="29949"/>
                      </a:lnTo>
                      <a:lnTo>
                        <a:pt x="8521" y="31351"/>
                      </a:lnTo>
                      <a:lnTo>
                        <a:pt x="9424" y="32697"/>
                      </a:lnTo>
                      <a:lnTo>
                        <a:pt x="10328" y="34007"/>
                      </a:lnTo>
                      <a:lnTo>
                        <a:pt x="11195" y="35242"/>
                      </a:lnTo>
                      <a:lnTo>
                        <a:pt x="12061" y="36404"/>
                      </a:lnTo>
                      <a:lnTo>
                        <a:pt x="12873" y="37492"/>
                      </a:lnTo>
                      <a:lnTo>
                        <a:pt x="13629" y="38506"/>
                      </a:lnTo>
                      <a:lnTo>
                        <a:pt x="14975" y="40240"/>
                      </a:lnTo>
                      <a:lnTo>
                        <a:pt x="16045" y="41549"/>
                      </a:lnTo>
                      <a:lnTo>
                        <a:pt x="16727" y="42379"/>
                      </a:lnTo>
                      <a:lnTo>
                        <a:pt x="16967" y="42674"/>
                      </a:lnTo>
                      <a:lnTo>
                        <a:pt x="17926" y="40811"/>
                      </a:lnTo>
                      <a:lnTo>
                        <a:pt x="18313" y="40074"/>
                      </a:lnTo>
                      <a:lnTo>
                        <a:pt x="18719" y="39355"/>
                      </a:lnTo>
                      <a:lnTo>
                        <a:pt x="19161" y="38654"/>
                      </a:lnTo>
                      <a:lnTo>
                        <a:pt x="19604" y="37953"/>
                      </a:lnTo>
                      <a:lnTo>
                        <a:pt x="20083" y="37252"/>
                      </a:lnTo>
                      <a:lnTo>
                        <a:pt x="20563" y="36588"/>
                      </a:lnTo>
                      <a:lnTo>
                        <a:pt x="21061" y="35924"/>
                      </a:lnTo>
                      <a:lnTo>
                        <a:pt x="21595" y="35279"/>
                      </a:lnTo>
                      <a:lnTo>
                        <a:pt x="23347" y="33988"/>
                      </a:lnTo>
                      <a:lnTo>
                        <a:pt x="23015" y="33656"/>
                      </a:lnTo>
                      <a:lnTo>
                        <a:pt x="22130" y="32697"/>
                      </a:lnTo>
                      <a:lnTo>
                        <a:pt x="21503" y="32015"/>
                      </a:lnTo>
                      <a:lnTo>
                        <a:pt x="20784" y="31203"/>
                      </a:lnTo>
                      <a:lnTo>
                        <a:pt x="19973" y="30263"/>
                      </a:lnTo>
                      <a:lnTo>
                        <a:pt x="19106" y="29230"/>
                      </a:lnTo>
                      <a:lnTo>
                        <a:pt x="18184" y="28087"/>
                      </a:lnTo>
                      <a:lnTo>
                        <a:pt x="17243" y="26851"/>
                      </a:lnTo>
                      <a:lnTo>
                        <a:pt x="16266" y="25542"/>
                      </a:lnTo>
                      <a:lnTo>
                        <a:pt x="15288" y="24140"/>
                      </a:lnTo>
                      <a:lnTo>
                        <a:pt x="14809" y="23421"/>
                      </a:lnTo>
                      <a:lnTo>
                        <a:pt x="14330" y="22702"/>
                      </a:lnTo>
                      <a:lnTo>
                        <a:pt x="13850" y="21946"/>
                      </a:lnTo>
                      <a:lnTo>
                        <a:pt x="13389" y="21190"/>
                      </a:lnTo>
                      <a:lnTo>
                        <a:pt x="12928" y="20415"/>
                      </a:lnTo>
                      <a:lnTo>
                        <a:pt x="12485" y="19641"/>
                      </a:lnTo>
                      <a:lnTo>
                        <a:pt x="12061" y="18848"/>
                      </a:lnTo>
                      <a:lnTo>
                        <a:pt x="11656" y="18055"/>
                      </a:lnTo>
                      <a:lnTo>
                        <a:pt x="11065" y="16856"/>
                      </a:lnTo>
                      <a:lnTo>
                        <a:pt x="10512" y="15639"/>
                      </a:lnTo>
                      <a:lnTo>
                        <a:pt x="9977" y="14403"/>
                      </a:lnTo>
                      <a:lnTo>
                        <a:pt x="9479" y="13168"/>
                      </a:lnTo>
                      <a:lnTo>
                        <a:pt x="9000" y="11951"/>
                      </a:lnTo>
                      <a:lnTo>
                        <a:pt x="8539" y="10752"/>
                      </a:lnTo>
                      <a:lnTo>
                        <a:pt x="8115" y="9553"/>
                      </a:lnTo>
                      <a:lnTo>
                        <a:pt x="7728" y="8410"/>
                      </a:lnTo>
                      <a:lnTo>
                        <a:pt x="7359" y="7303"/>
                      </a:lnTo>
                      <a:lnTo>
                        <a:pt x="7008" y="6234"/>
                      </a:lnTo>
                      <a:lnTo>
                        <a:pt x="6418" y="4297"/>
                      </a:lnTo>
                      <a:lnTo>
                        <a:pt x="5957" y="2675"/>
                      </a:lnTo>
                      <a:lnTo>
                        <a:pt x="5625" y="1402"/>
                      </a:lnTo>
                      <a:lnTo>
                        <a:pt x="5607" y="1107"/>
                      </a:lnTo>
                      <a:lnTo>
                        <a:pt x="5588" y="978"/>
                      </a:lnTo>
                      <a:lnTo>
                        <a:pt x="5551" y="849"/>
                      </a:lnTo>
                      <a:lnTo>
                        <a:pt x="5515" y="738"/>
                      </a:lnTo>
                      <a:lnTo>
                        <a:pt x="5459" y="628"/>
                      </a:lnTo>
                      <a:lnTo>
                        <a:pt x="5404" y="535"/>
                      </a:lnTo>
                      <a:lnTo>
                        <a:pt x="5330" y="443"/>
                      </a:lnTo>
                      <a:lnTo>
                        <a:pt x="5256" y="369"/>
                      </a:lnTo>
                      <a:lnTo>
                        <a:pt x="5164" y="296"/>
                      </a:lnTo>
                      <a:lnTo>
                        <a:pt x="4980" y="185"/>
                      </a:lnTo>
                      <a:lnTo>
                        <a:pt x="4777" y="93"/>
                      </a:lnTo>
                      <a:lnTo>
                        <a:pt x="4537" y="37"/>
                      </a:lnTo>
                      <a:lnTo>
                        <a:pt x="4279" y="19"/>
                      </a:lnTo>
                      <a:lnTo>
                        <a:pt x="4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2083;p39">
                  <a:extLst>
                    <a:ext uri="{FF2B5EF4-FFF2-40B4-BE49-F238E27FC236}">
                      <a16:creationId xmlns:a16="http://schemas.microsoft.com/office/drawing/2014/main" id="{74211707-71FF-1778-7D2B-C363D4E070FB}"/>
                    </a:ext>
                  </a:extLst>
                </p:cNvPr>
                <p:cNvSpPr/>
                <p:nvPr/>
              </p:nvSpPr>
              <p:spPr>
                <a:xfrm>
                  <a:off x="6338275" y="2059200"/>
                  <a:ext cx="374400" cy="51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20582" extrusionOk="0">
                      <a:moveTo>
                        <a:pt x="3284" y="1"/>
                      </a:moveTo>
                      <a:lnTo>
                        <a:pt x="2933" y="19"/>
                      </a:lnTo>
                      <a:lnTo>
                        <a:pt x="2583" y="56"/>
                      </a:lnTo>
                      <a:lnTo>
                        <a:pt x="2269" y="111"/>
                      </a:lnTo>
                      <a:lnTo>
                        <a:pt x="1974" y="185"/>
                      </a:lnTo>
                      <a:lnTo>
                        <a:pt x="1734" y="277"/>
                      </a:lnTo>
                      <a:lnTo>
                        <a:pt x="1513" y="406"/>
                      </a:lnTo>
                      <a:lnTo>
                        <a:pt x="1292" y="554"/>
                      </a:lnTo>
                      <a:lnTo>
                        <a:pt x="1071" y="738"/>
                      </a:lnTo>
                      <a:lnTo>
                        <a:pt x="868" y="923"/>
                      </a:lnTo>
                      <a:lnTo>
                        <a:pt x="683" y="1144"/>
                      </a:lnTo>
                      <a:lnTo>
                        <a:pt x="517" y="1384"/>
                      </a:lnTo>
                      <a:lnTo>
                        <a:pt x="370" y="1624"/>
                      </a:lnTo>
                      <a:lnTo>
                        <a:pt x="241" y="1882"/>
                      </a:lnTo>
                      <a:lnTo>
                        <a:pt x="130" y="2140"/>
                      </a:lnTo>
                      <a:lnTo>
                        <a:pt x="56" y="2416"/>
                      </a:lnTo>
                      <a:lnTo>
                        <a:pt x="1" y="2675"/>
                      </a:lnTo>
                      <a:lnTo>
                        <a:pt x="1" y="2951"/>
                      </a:lnTo>
                      <a:lnTo>
                        <a:pt x="19" y="3209"/>
                      </a:lnTo>
                      <a:lnTo>
                        <a:pt x="93" y="3468"/>
                      </a:lnTo>
                      <a:lnTo>
                        <a:pt x="130" y="3597"/>
                      </a:lnTo>
                      <a:lnTo>
                        <a:pt x="204" y="3726"/>
                      </a:lnTo>
                      <a:lnTo>
                        <a:pt x="296" y="3892"/>
                      </a:lnTo>
                      <a:lnTo>
                        <a:pt x="425" y="4039"/>
                      </a:lnTo>
                      <a:lnTo>
                        <a:pt x="554" y="4187"/>
                      </a:lnTo>
                      <a:lnTo>
                        <a:pt x="702" y="4298"/>
                      </a:lnTo>
                      <a:lnTo>
                        <a:pt x="868" y="4408"/>
                      </a:lnTo>
                      <a:lnTo>
                        <a:pt x="1034" y="4500"/>
                      </a:lnTo>
                      <a:lnTo>
                        <a:pt x="1218" y="4574"/>
                      </a:lnTo>
                      <a:lnTo>
                        <a:pt x="1402" y="4629"/>
                      </a:lnTo>
                      <a:lnTo>
                        <a:pt x="1605" y="4685"/>
                      </a:lnTo>
                      <a:lnTo>
                        <a:pt x="1808" y="4722"/>
                      </a:lnTo>
                      <a:lnTo>
                        <a:pt x="2232" y="4777"/>
                      </a:lnTo>
                      <a:lnTo>
                        <a:pt x="2638" y="4795"/>
                      </a:lnTo>
                      <a:lnTo>
                        <a:pt x="3062" y="4777"/>
                      </a:lnTo>
                      <a:lnTo>
                        <a:pt x="3874" y="4722"/>
                      </a:lnTo>
                      <a:lnTo>
                        <a:pt x="4703" y="4722"/>
                      </a:lnTo>
                      <a:lnTo>
                        <a:pt x="5091" y="4777"/>
                      </a:lnTo>
                      <a:lnTo>
                        <a:pt x="5294" y="4814"/>
                      </a:lnTo>
                      <a:lnTo>
                        <a:pt x="5478" y="4869"/>
                      </a:lnTo>
                      <a:lnTo>
                        <a:pt x="5662" y="4943"/>
                      </a:lnTo>
                      <a:lnTo>
                        <a:pt x="5828" y="5017"/>
                      </a:lnTo>
                      <a:lnTo>
                        <a:pt x="6013" y="5109"/>
                      </a:lnTo>
                      <a:lnTo>
                        <a:pt x="6179" y="5238"/>
                      </a:lnTo>
                      <a:lnTo>
                        <a:pt x="6382" y="5422"/>
                      </a:lnTo>
                      <a:lnTo>
                        <a:pt x="6566" y="5644"/>
                      </a:lnTo>
                      <a:lnTo>
                        <a:pt x="6732" y="5883"/>
                      </a:lnTo>
                      <a:lnTo>
                        <a:pt x="6861" y="6142"/>
                      </a:lnTo>
                      <a:lnTo>
                        <a:pt x="6972" y="6400"/>
                      </a:lnTo>
                      <a:lnTo>
                        <a:pt x="7082" y="6695"/>
                      </a:lnTo>
                      <a:lnTo>
                        <a:pt x="7248" y="7267"/>
                      </a:lnTo>
                      <a:lnTo>
                        <a:pt x="7414" y="7857"/>
                      </a:lnTo>
                      <a:lnTo>
                        <a:pt x="7507" y="8152"/>
                      </a:lnTo>
                      <a:lnTo>
                        <a:pt x="7617" y="8428"/>
                      </a:lnTo>
                      <a:lnTo>
                        <a:pt x="7728" y="8705"/>
                      </a:lnTo>
                      <a:lnTo>
                        <a:pt x="7875" y="8963"/>
                      </a:lnTo>
                      <a:lnTo>
                        <a:pt x="8023" y="9203"/>
                      </a:lnTo>
                      <a:lnTo>
                        <a:pt x="8226" y="9424"/>
                      </a:lnTo>
                      <a:lnTo>
                        <a:pt x="8410" y="9609"/>
                      </a:lnTo>
                      <a:lnTo>
                        <a:pt x="8632" y="9756"/>
                      </a:lnTo>
                      <a:lnTo>
                        <a:pt x="8853" y="9904"/>
                      </a:lnTo>
                      <a:lnTo>
                        <a:pt x="9093" y="10014"/>
                      </a:lnTo>
                      <a:lnTo>
                        <a:pt x="9572" y="10254"/>
                      </a:lnTo>
                      <a:lnTo>
                        <a:pt x="10033" y="10512"/>
                      </a:lnTo>
                      <a:lnTo>
                        <a:pt x="10273" y="10641"/>
                      </a:lnTo>
                      <a:lnTo>
                        <a:pt x="10476" y="10807"/>
                      </a:lnTo>
                      <a:lnTo>
                        <a:pt x="10679" y="10992"/>
                      </a:lnTo>
                      <a:lnTo>
                        <a:pt x="10863" y="11195"/>
                      </a:lnTo>
                      <a:lnTo>
                        <a:pt x="11010" y="11416"/>
                      </a:lnTo>
                      <a:lnTo>
                        <a:pt x="11066" y="11527"/>
                      </a:lnTo>
                      <a:lnTo>
                        <a:pt x="11121" y="11637"/>
                      </a:lnTo>
                      <a:lnTo>
                        <a:pt x="11158" y="11766"/>
                      </a:lnTo>
                      <a:lnTo>
                        <a:pt x="11176" y="11895"/>
                      </a:lnTo>
                      <a:lnTo>
                        <a:pt x="11195" y="12024"/>
                      </a:lnTo>
                      <a:lnTo>
                        <a:pt x="11195" y="12154"/>
                      </a:lnTo>
                      <a:lnTo>
                        <a:pt x="11176" y="12301"/>
                      </a:lnTo>
                      <a:lnTo>
                        <a:pt x="11140" y="12430"/>
                      </a:lnTo>
                      <a:lnTo>
                        <a:pt x="11084" y="12559"/>
                      </a:lnTo>
                      <a:lnTo>
                        <a:pt x="11029" y="12688"/>
                      </a:lnTo>
                      <a:lnTo>
                        <a:pt x="10955" y="12817"/>
                      </a:lnTo>
                      <a:lnTo>
                        <a:pt x="10863" y="12928"/>
                      </a:lnTo>
                      <a:lnTo>
                        <a:pt x="10679" y="13149"/>
                      </a:lnTo>
                      <a:lnTo>
                        <a:pt x="10457" y="13352"/>
                      </a:lnTo>
                      <a:lnTo>
                        <a:pt x="10199" y="13537"/>
                      </a:lnTo>
                      <a:lnTo>
                        <a:pt x="9720" y="13887"/>
                      </a:lnTo>
                      <a:lnTo>
                        <a:pt x="9388" y="14145"/>
                      </a:lnTo>
                      <a:lnTo>
                        <a:pt x="9074" y="14403"/>
                      </a:lnTo>
                      <a:lnTo>
                        <a:pt x="8779" y="14698"/>
                      </a:lnTo>
                      <a:lnTo>
                        <a:pt x="8502" y="14994"/>
                      </a:lnTo>
                      <a:lnTo>
                        <a:pt x="8226" y="15307"/>
                      </a:lnTo>
                      <a:lnTo>
                        <a:pt x="7968" y="15639"/>
                      </a:lnTo>
                      <a:lnTo>
                        <a:pt x="7746" y="15971"/>
                      </a:lnTo>
                      <a:lnTo>
                        <a:pt x="7525" y="16321"/>
                      </a:lnTo>
                      <a:lnTo>
                        <a:pt x="7322" y="16672"/>
                      </a:lnTo>
                      <a:lnTo>
                        <a:pt x="7138" y="17041"/>
                      </a:lnTo>
                      <a:lnTo>
                        <a:pt x="6972" y="17428"/>
                      </a:lnTo>
                      <a:lnTo>
                        <a:pt x="6824" y="17815"/>
                      </a:lnTo>
                      <a:lnTo>
                        <a:pt x="6714" y="18202"/>
                      </a:lnTo>
                      <a:lnTo>
                        <a:pt x="6603" y="18608"/>
                      </a:lnTo>
                      <a:lnTo>
                        <a:pt x="6511" y="18995"/>
                      </a:lnTo>
                      <a:lnTo>
                        <a:pt x="6455" y="19401"/>
                      </a:lnTo>
                      <a:lnTo>
                        <a:pt x="6437" y="19585"/>
                      </a:lnTo>
                      <a:lnTo>
                        <a:pt x="6437" y="19770"/>
                      </a:lnTo>
                      <a:lnTo>
                        <a:pt x="6474" y="19954"/>
                      </a:lnTo>
                      <a:lnTo>
                        <a:pt x="6492" y="20047"/>
                      </a:lnTo>
                      <a:lnTo>
                        <a:pt x="6529" y="20120"/>
                      </a:lnTo>
                      <a:lnTo>
                        <a:pt x="6585" y="20194"/>
                      </a:lnTo>
                      <a:lnTo>
                        <a:pt x="6658" y="20268"/>
                      </a:lnTo>
                      <a:lnTo>
                        <a:pt x="6732" y="20323"/>
                      </a:lnTo>
                      <a:lnTo>
                        <a:pt x="6824" y="20360"/>
                      </a:lnTo>
                      <a:lnTo>
                        <a:pt x="6990" y="20434"/>
                      </a:lnTo>
                      <a:lnTo>
                        <a:pt x="7175" y="20489"/>
                      </a:lnTo>
                      <a:lnTo>
                        <a:pt x="7414" y="20544"/>
                      </a:lnTo>
                      <a:lnTo>
                        <a:pt x="7654" y="20581"/>
                      </a:lnTo>
                      <a:lnTo>
                        <a:pt x="8355" y="20581"/>
                      </a:lnTo>
                      <a:lnTo>
                        <a:pt x="8595" y="20544"/>
                      </a:lnTo>
                      <a:lnTo>
                        <a:pt x="8834" y="20508"/>
                      </a:lnTo>
                      <a:lnTo>
                        <a:pt x="9074" y="20452"/>
                      </a:lnTo>
                      <a:lnTo>
                        <a:pt x="9295" y="20378"/>
                      </a:lnTo>
                      <a:lnTo>
                        <a:pt x="9535" y="20305"/>
                      </a:lnTo>
                      <a:lnTo>
                        <a:pt x="9756" y="20212"/>
                      </a:lnTo>
                      <a:lnTo>
                        <a:pt x="9978" y="20120"/>
                      </a:lnTo>
                      <a:lnTo>
                        <a:pt x="10181" y="20010"/>
                      </a:lnTo>
                      <a:lnTo>
                        <a:pt x="10402" y="19881"/>
                      </a:lnTo>
                      <a:lnTo>
                        <a:pt x="10789" y="19604"/>
                      </a:lnTo>
                      <a:lnTo>
                        <a:pt x="11158" y="19309"/>
                      </a:lnTo>
                      <a:lnTo>
                        <a:pt x="11508" y="18977"/>
                      </a:lnTo>
                      <a:lnTo>
                        <a:pt x="11840" y="18627"/>
                      </a:lnTo>
                      <a:lnTo>
                        <a:pt x="12154" y="18258"/>
                      </a:lnTo>
                      <a:lnTo>
                        <a:pt x="12430" y="17870"/>
                      </a:lnTo>
                      <a:lnTo>
                        <a:pt x="12707" y="17483"/>
                      </a:lnTo>
                      <a:lnTo>
                        <a:pt x="12947" y="17059"/>
                      </a:lnTo>
                      <a:lnTo>
                        <a:pt x="13187" y="16653"/>
                      </a:lnTo>
                      <a:lnTo>
                        <a:pt x="13500" y="16045"/>
                      </a:lnTo>
                      <a:lnTo>
                        <a:pt x="13795" y="15418"/>
                      </a:lnTo>
                      <a:lnTo>
                        <a:pt x="14072" y="14772"/>
                      </a:lnTo>
                      <a:lnTo>
                        <a:pt x="14293" y="14127"/>
                      </a:lnTo>
                      <a:lnTo>
                        <a:pt x="14496" y="13463"/>
                      </a:lnTo>
                      <a:lnTo>
                        <a:pt x="14680" y="12781"/>
                      </a:lnTo>
                      <a:lnTo>
                        <a:pt x="14809" y="12117"/>
                      </a:lnTo>
                      <a:lnTo>
                        <a:pt x="14902" y="11434"/>
                      </a:lnTo>
                      <a:lnTo>
                        <a:pt x="14957" y="10752"/>
                      </a:lnTo>
                      <a:lnTo>
                        <a:pt x="14975" y="10070"/>
                      </a:lnTo>
                      <a:lnTo>
                        <a:pt x="14975" y="9738"/>
                      </a:lnTo>
                      <a:lnTo>
                        <a:pt x="14957" y="9406"/>
                      </a:lnTo>
                      <a:lnTo>
                        <a:pt x="14920" y="9074"/>
                      </a:lnTo>
                      <a:lnTo>
                        <a:pt x="14883" y="8723"/>
                      </a:lnTo>
                      <a:lnTo>
                        <a:pt x="14828" y="8392"/>
                      </a:lnTo>
                      <a:lnTo>
                        <a:pt x="14754" y="8078"/>
                      </a:lnTo>
                      <a:lnTo>
                        <a:pt x="14680" y="7746"/>
                      </a:lnTo>
                      <a:lnTo>
                        <a:pt x="14588" y="7414"/>
                      </a:lnTo>
                      <a:lnTo>
                        <a:pt x="14477" y="7101"/>
                      </a:lnTo>
                      <a:lnTo>
                        <a:pt x="14367" y="6787"/>
                      </a:lnTo>
                      <a:lnTo>
                        <a:pt x="14238" y="6474"/>
                      </a:lnTo>
                      <a:lnTo>
                        <a:pt x="14090" y="6160"/>
                      </a:lnTo>
                      <a:lnTo>
                        <a:pt x="13887" y="5773"/>
                      </a:lnTo>
                      <a:lnTo>
                        <a:pt x="13666" y="5404"/>
                      </a:lnTo>
                      <a:lnTo>
                        <a:pt x="13426" y="5035"/>
                      </a:lnTo>
                      <a:lnTo>
                        <a:pt x="13187" y="4685"/>
                      </a:lnTo>
                      <a:lnTo>
                        <a:pt x="12652" y="3984"/>
                      </a:lnTo>
                      <a:lnTo>
                        <a:pt x="12117" y="3283"/>
                      </a:lnTo>
                      <a:lnTo>
                        <a:pt x="11693" y="2767"/>
                      </a:lnTo>
                      <a:lnTo>
                        <a:pt x="11471" y="2509"/>
                      </a:lnTo>
                      <a:lnTo>
                        <a:pt x="11250" y="2269"/>
                      </a:lnTo>
                      <a:lnTo>
                        <a:pt x="11010" y="2029"/>
                      </a:lnTo>
                      <a:lnTo>
                        <a:pt x="10752" y="1808"/>
                      </a:lnTo>
                      <a:lnTo>
                        <a:pt x="10494" y="1605"/>
                      </a:lnTo>
                      <a:lnTo>
                        <a:pt x="10217" y="1421"/>
                      </a:lnTo>
                      <a:lnTo>
                        <a:pt x="9922" y="1255"/>
                      </a:lnTo>
                      <a:lnTo>
                        <a:pt x="9627" y="1126"/>
                      </a:lnTo>
                      <a:lnTo>
                        <a:pt x="9314" y="1015"/>
                      </a:lnTo>
                      <a:lnTo>
                        <a:pt x="8982" y="904"/>
                      </a:lnTo>
                      <a:lnTo>
                        <a:pt x="8668" y="831"/>
                      </a:lnTo>
                      <a:lnTo>
                        <a:pt x="8336" y="757"/>
                      </a:lnTo>
                      <a:lnTo>
                        <a:pt x="7673" y="646"/>
                      </a:lnTo>
                      <a:lnTo>
                        <a:pt x="7046" y="535"/>
                      </a:lnTo>
                      <a:lnTo>
                        <a:pt x="6345" y="406"/>
                      </a:lnTo>
                      <a:lnTo>
                        <a:pt x="5589" y="259"/>
                      </a:lnTo>
                      <a:lnTo>
                        <a:pt x="4814" y="130"/>
                      </a:lnTo>
                      <a:lnTo>
                        <a:pt x="4427" y="74"/>
                      </a:lnTo>
                      <a:lnTo>
                        <a:pt x="4040" y="38"/>
                      </a:lnTo>
                      <a:lnTo>
                        <a:pt x="3652" y="19"/>
                      </a:lnTo>
                      <a:lnTo>
                        <a:pt x="3284" y="1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2084;p39">
                  <a:extLst>
                    <a:ext uri="{FF2B5EF4-FFF2-40B4-BE49-F238E27FC236}">
                      <a16:creationId xmlns:a16="http://schemas.microsoft.com/office/drawing/2014/main" id="{94012768-5209-8895-8BCC-90D9174C822E}"/>
                    </a:ext>
                  </a:extLst>
                </p:cNvPr>
                <p:cNvSpPr/>
                <p:nvPr/>
              </p:nvSpPr>
              <p:spPr>
                <a:xfrm>
                  <a:off x="6347500" y="2259750"/>
                  <a:ext cx="1425" cy="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20" extrusionOk="0">
                      <a:moveTo>
                        <a:pt x="1" y="1"/>
                      </a:moveTo>
                      <a:lnTo>
                        <a:pt x="38" y="19"/>
                      </a:lnTo>
                      <a:lnTo>
                        <a:pt x="56" y="1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2085;p39">
                  <a:extLst>
                    <a:ext uri="{FF2B5EF4-FFF2-40B4-BE49-F238E27FC236}">
                      <a16:creationId xmlns:a16="http://schemas.microsoft.com/office/drawing/2014/main" id="{8A96C6FF-9D7A-7D90-9734-E9D8518EC467}"/>
                    </a:ext>
                  </a:extLst>
                </p:cNvPr>
                <p:cNvSpPr/>
                <p:nvPr/>
              </p:nvSpPr>
              <p:spPr>
                <a:xfrm>
                  <a:off x="6333675" y="2257000"/>
                  <a:ext cx="51200" cy="3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568" extrusionOk="0">
                      <a:moveTo>
                        <a:pt x="277" y="0"/>
                      </a:moveTo>
                      <a:lnTo>
                        <a:pt x="185" y="18"/>
                      </a:lnTo>
                      <a:lnTo>
                        <a:pt x="111" y="55"/>
                      </a:lnTo>
                      <a:lnTo>
                        <a:pt x="56" y="129"/>
                      </a:lnTo>
                      <a:lnTo>
                        <a:pt x="19" y="184"/>
                      </a:lnTo>
                      <a:lnTo>
                        <a:pt x="1" y="277"/>
                      </a:lnTo>
                      <a:lnTo>
                        <a:pt x="19" y="369"/>
                      </a:lnTo>
                      <a:lnTo>
                        <a:pt x="74" y="553"/>
                      </a:lnTo>
                      <a:lnTo>
                        <a:pt x="111" y="645"/>
                      </a:lnTo>
                      <a:lnTo>
                        <a:pt x="167" y="775"/>
                      </a:lnTo>
                      <a:lnTo>
                        <a:pt x="259" y="885"/>
                      </a:lnTo>
                      <a:lnTo>
                        <a:pt x="351" y="996"/>
                      </a:lnTo>
                      <a:lnTo>
                        <a:pt x="443" y="1088"/>
                      </a:lnTo>
                      <a:lnTo>
                        <a:pt x="664" y="1254"/>
                      </a:lnTo>
                      <a:lnTo>
                        <a:pt x="849" y="1365"/>
                      </a:lnTo>
                      <a:lnTo>
                        <a:pt x="1052" y="1457"/>
                      </a:lnTo>
                      <a:lnTo>
                        <a:pt x="1255" y="1531"/>
                      </a:lnTo>
                      <a:lnTo>
                        <a:pt x="1365" y="1549"/>
                      </a:lnTo>
                      <a:lnTo>
                        <a:pt x="1476" y="1568"/>
                      </a:lnTo>
                      <a:lnTo>
                        <a:pt x="1586" y="1549"/>
                      </a:lnTo>
                      <a:lnTo>
                        <a:pt x="1697" y="1531"/>
                      </a:lnTo>
                      <a:lnTo>
                        <a:pt x="1808" y="1494"/>
                      </a:lnTo>
                      <a:lnTo>
                        <a:pt x="1900" y="1420"/>
                      </a:lnTo>
                      <a:lnTo>
                        <a:pt x="1992" y="1328"/>
                      </a:lnTo>
                      <a:lnTo>
                        <a:pt x="2011" y="1291"/>
                      </a:lnTo>
                      <a:lnTo>
                        <a:pt x="2029" y="1236"/>
                      </a:lnTo>
                      <a:lnTo>
                        <a:pt x="2048" y="1162"/>
                      </a:lnTo>
                      <a:lnTo>
                        <a:pt x="2048" y="1107"/>
                      </a:lnTo>
                      <a:lnTo>
                        <a:pt x="2011" y="977"/>
                      </a:lnTo>
                      <a:lnTo>
                        <a:pt x="1974" y="922"/>
                      </a:lnTo>
                      <a:lnTo>
                        <a:pt x="1937" y="848"/>
                      </a:lnTo>
                      <a:lnTo>
                        <a:pt x="1826" y="756"/>
                      </a:lnTo>
                      <a:lnTo>
                        <a:pt x="1716" y="682"/>
                      </a:lnTo>
                      <a:lnTo>
                        <a:pt x="1586" y="609"/>
                      </a:lnTo>
                      <a:lnTo>
                        <a:pt x="1365" y="516"/>
                      </a:lnTo>
                      <a:lnTo>
                        <a:pt x="1125" y="406"/>
                      </a:lnTo>
                      <a:lnTo>
                        <a:pt x="904" y="277"/>
                      </a:lnTo>
                      <a:lnTo>
                        <a:pt x="794" y="203"/>
                      </a:lnTo>
                      <a:lnTo>
                        <a:pt x="701" y="166"/>
                      </a:lnTo>
                      <a:lnTo>
                        <a:pt x="609" y="129"/>
                      </a:lnTo>
                      <a:lnTo>
                        <a:pt x="554" y="111"/>
                      </a:lnTo>
                      <a:lnTo>
                        <a:pt x="443" y="37"/>
                      </a:lnTo>
                      <a:lnTo>
                        <a:pt x="351" y="0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2086;p39">
                  <a:extLst>
                    <a:ext uri="{FF2B5EF4-FFF2-40B4-BE49-F238E27FC236}">
                      <a16:creationId xmlns:a16="http://schemas.microsoft.com/office/drawing/2014/main" id="{32E88B3A-2673-F423-7820-25FDA34D8E54}"/>
                    </a:ext>
                  </a:extLst>
                </p:cNvPr>
                <p:cNvSpPr/>
                <p:nvPr/>
              </p:nvSpPr>
              <p:spPr>
                <a:xfrm>
                  <a:off x="6371950" y="2271750"/>
                  <a:ext cx="3250" cy="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56" extrusionOk="0">
                      <a:moveTo>
                        <a:pt x="0" y="0"/>
                      </a:moveTo>
                      <a:lnTo>
                        <a:pt x="129" y="55"/>
                      </a:lnTo>
                      <a:lnTo>
                        <a:pt x="129" y="55"/>
                      </a:lnTo>
                      <a:lnTo>
                        <a:pt x="55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2087;p39">
                  <a:extLst>
                    <a:ext uri="{FF2B5EF4-FFF2-40B4-BE49-F238E27FC236}">
                      <a16:creationId xmlns:a16="http://schemas.microsoft.com/office/drawing/2014/main" id="{F117C57A-BF48-8DB8-3383-AD472B0E6312}"/>
                    </a:ext>
                  </a:extLst>
                </p:cNvPr>
                <p:cNvSpPr/>
                <p:nvPr/>
              </p:nvSpPr>
              <p:spPr>
                <a:xfrm>
                  <a:off x="6374700" y="2250525"/>
                  <a:ext cx="156325" cy="1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3" h="4999" extrusionOk="0">
                      <a:moveTo>
                        <a:pt x="1992" y="1"/>
                      </a:moveTo>
                      <a:lnTo>
                        <a:pt x="1734" y="19"/>
                      </a:lnTo>
                      <a:lnTo>
                        <a:pt x="1476" y="38"/>
                      </a:lnTo>
                      <a:lnTo>
                        <a:pt x="1218" y="93"/>
                      </a:lnTo>
                      <a:lnTo>
                        <a:pt x="997" y="148"/>
                      </a:lnTo>
                      <a:lnTo>
                        <a:pt x="812" y="222"/>
                      </a:lnTo>
                      <a:lnTo>
                        <a:pt x="646" y="333"/>
                      </a:lnTo>
                      <a:lnTo>
                        <a:pt x="499" y="462"/>
                      </a:lnTo>
                      <a:lnTo>
                        <a:pt x="370" y="591"/>
                      </a:lnTo>
                      <a:lnTo>
                        <a:pt x="259" y="739"/>
                      </a:lnTo>
                      <a:lnTo>
                        <a:pt x="185" y="904"/>
                      </a:lnTo>
                      <a:lnTo>
                        <a:pt x="111" y="1070"/>
                      </a:lnTo>
                      <a:lnTo>
                        <a:pt x="56" y="1255"/>
                      </a:lnTo>
                      <a:lnTo>
                        <a:pt x="19" y="1439"/>
                      </a:lnTo>
                      <a:lnTo>
                        <a:pt x="1" y="1642"/>
                      </a:lnTo>
                      <a:lnTo>
                        <a:pt x="1" y="1827"/>
                      </a:lnTo>
                      <a:lnTo>
                        <a:pt x="38" y="2029"/>
                      </a:lnTo>
                      <a:lnTo>
                        <a:pt x="75" y="2214"/>
                      </a:lnTo>
                      <a:lnTo>
                        <a:pt x="130" y="2398"/>
                      </a:lnTo>
                      <a:lnTo>
                        <a:pt x="204" y="2583"/>
                      </a:lnTo>
                      <a:lnTo>
                        <a:pt x="314" y="2804"/>
                      </a:lnTo>
                      <a:lnTo>
                        <a:pt x="462" y="3025"/>
                      </a:lnTo>
                      <a:lnTo>
                        <a:pt x="628" y="3210"/>
                      </a:lnTo>
                      <a:lnTo>
                        <a:pt x="794" y="3413"/>
                      </a:lnTo>
                      <a:lnTo>
                        <a:pt x="997" y="3597"/>
                      </a:lnTo>
                      <a:lnTo>
                        <a:pt x="1218" y="3763"/>
                      </a:lnTo>
                      <a:lnTo>
                        <a:pt x="1439" y="3910"/>
                      </a:lnTo>
                      <a:lnTo>
                        <a:pt x="1679" y="4076"/>
                      </a:lnTo>
                      <a:lnTo>
                        <a:pt x="1919" y="4206"/>
                      </a:lnTo>
                      <a:lnTo>
                        <a:pt x="2158" y="4335"/>
                      </a:lnTo>
                      <a:lnTo>
                        <a:pt x="2675" y="4556"/>
                      </a:lnTo>
                      <a:lnTo>
                        <a:pt x="3173" y="4759"/>
                      </a:lnTo>
                      <a:lnTo>
                        <a:pt x="3652" y="4906"/>
                      </a:lnTo>
                      <a:lnTo>
                        <a:pt x="3855" y="4962"/>
                      </a:lnTo>
                      <a:lnTo>
                        <a:pt x="4058" y="4980"/>
                      </a:lnTo>
                      <a:lnTo>
                        <a:pt x="4261" y="4998"/>
                      </a:lnTo>
                      <a:lnTo>
                        <a:pt x="4445" y="4980"/>
                      </a:lnTo>
                      <a:lnTo>
                        <a:pt x="4630" y="4943"/>
                      </a:lnTo>
                      <a:lnTo>
                        <a:pt x="4814" y="4906"/>
                      </a:lnTo>
                      <a:lnTo>
                        <a:pt x="4980" y="4833"/>
                      </a:lnTo>
                      <a:lnTo>
                        <a:pt x="5146" y="4759"/>
                      </a:lnTo>
                      <a:lnTo>
                        <a:pt x="5293" y="4667"/>
                      </a:lnTo>
                      <a:lnTo>
                        <a:pt x="5441" y="4556"/>
                      </a:lnTo>
                      <a:lnTo>
                        <a:pt x="5570" y="4427"/>
                      </a:lnTo>
                      <a:lnTo>
                        <a:pt x="5699" y="4298"/>
                      </a:lnTo>
                      <a:lnTo>
                        <a:pt x="5810" y="4169"/>
                      </a:lnTo>
                      <a:lnTo>
                        <a:pt x="5902" y="4021"/>
                      </a:lnTo>
                      <a:lnTo>
                        <a:pt x="5994" y="3855"/>
                      </a:lnTo>
                      <a:lnTo>
                        <a:pt x="6068" y="3689"/>
                      </a:lnTo>
                      <a:lnTo>
                        <a:pt x="6123" y="3523"/>
                      </a:lnTo>
                      <a:lnTo>
                        <a:pt x="6179" y="3357"/>
                      </a:lnTo>
                      <a:lnTo>
                        <a:pt x="6216" y="3173"/>
                      </a:lnTo>
                      <a:lnTo>
                        <a:pt x="6234" y="3007"/>
                      </a:lnTo>
                      <a:lnTo>
                        <a:pt x="6252" y="2822"/>
                      </a:lnTo>
                      <a:lnTo>
                        <a:pt x="6234" y="2638"/>
                      </a:lnTo>
                      <a:lnTo>
                        <a:pt x="6216" y="2472"/>
                      </a:lnTo>
                      <a:lnTo>
                        <a:pt x="6179" y="2288"/>
                      </a:lnTo>
                      <a:lnTo>
                        <a:pt x="6123" y="2122"/>
                      </a:lnTo>
                      <a:lnTo>
                        <a:pt x="6050" y="1956"/>
                      </a:lnTo>
                      <a:lnTo>
                        <a:pt x="5976" y="1790"/>
                      </a:lnTo>
                      <a:lnTo>
                        <a:pt x="5865" y="1624"/>
                      </a:lnTo>
                      <a:lnTo>
                        <a:pt x="5736" y="1476"/>
                      </a:lnTo>
                      <a:lnTo>
                        <a:pt x="5589" y="1347"/>
                      </a:lnTo>
                      <a:lnTo>
                        <a:pt x="5441" y="1218"/>
                      </a:lnTo>
                      <a:lnTo>
                        <a:pt x="5257" y="1107"/>
                      </a:lnTo>
                      <a:lnTo>
                        <a:pt x="4796" y="849"/>
                      </a:lnTo>
                      <a:lnTo>
                        <a:pt x="4316" y="609"/>
                      </a:lnTo>
                      <a:lnTo>
                        <a:pt x="3818" y="407"/>
                      </a:lnTo>
                      <a:lnTo>
                        <a:pt x="3302" y="222"/>
                      </a:lnTo>
                      <a:lnTo>
                        <a:pt x="3044" y="148"/>
                      </a:lnTo>
                      <a:lnTo>
                        <a:pt x="2785" y="93"/>
                      </a:lnTo>
                      <a:lnTo>
                        <a:pt x="2509" y="56"/>
                      </a:lnTo>
                      <a:lnTo>
                        <a:pt x="2251" y="19"/>
                      </a:lnTo>
                      <a:lnTo>
                        <a:pt x="1992" y="1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088;p39">
                  <a:extLst>
                    <a:ext uri="{FF2B5EF4-FFF2-40B4-BE49-F238E27FC236}">
                      <a16:creationId xmlns:a16="http://schemas.microsoft.com/office/drawing/2014/main" id="{6E919479-0C50-596B-A7A5-F4D980FC176B}"/>
                    </a:ext>
                  </a:extLst>
                </p:cNvPr>
                <p:cNvSpPr/>
                <p:nvPr/>
              </p:nvSpPr>
              <p:spPr>
                <a:xfrm>
                  <a:off x="6585400" y="2846200"/>
                  <a:ext cx="386825" cy="5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3" h="22370" extrusionOk="0">
                      <a:moveTo>
                        <a:pt x="56" y="0"/>
                      </a:moveTo>
                      <a:lnTo>
                        <a:pt x="19" y="185"/>
                      </a:lnTo>
                      <a:lnTo>
                        <a:pt x="1" y="443"/>
                      </a:lnTo>
                      <a:lnTo>
                        <a:pt x="1" y="830"/>
                      </a:lnTo>
                      <a:lnTo>
                        <a:pt x="19" y="1328"/>
                      </a:lnTo>
                      <a:lnTo>
                        <a:pt x="93" y="1955"/>
                      </a:lnTo>
                      <a:lnTo>
                        <a:pt x="148" y="2305"/>
                      </a:lnTo>
                      <a:lnTo>
                        <a:pt x="222" y="2711"/>
                      </a:lnTo>
                      <a:lnTo>
                        <a:pt x="314" y="3154"/>
                      </a:lnTo>
                      <a:lnTo>
                        <a:pt x="443" y="3615"/>
                      </a:lnTo>
                      <a:lnTo>
                        <a:pt x="572" y="4131"/>
                      </a:lnTo>
                      <a:lnTo>
                        <a:pt x="738" y="4684"/>
                      </a:lnTo>
                      <a:lnTo>
                        <a:pt x="923" y="5274"/>
                      </a:lnTo>
                      <a:lnTo>
                        <a:pt x="1144" y="5901"/>
                      </a:lnTo>
                      <a:lnTo>
                        <a:pt x="1402" y="6584"/>
                      </a:lnTo>
                      <a:lnTo>
                        <a:pt x="1679" y="7303"/>
                      </a:lnTo>
                      <a:lnTo>
                        <a:pt x="1992" y="8059"/>
                      </a:lnTo>
                      <a:lnTo>
                        <a:pt x="2343" y="8852"/>
                      </a:lnTo>
                      <a:lnTo>
                        <a:pt x="2748" y="9700"/>
                      </a:lnTo>
                      <a:lnTo>
                        <a:pt x="3172" y="10604"/>
                      </a:lnTo>
                      <a:lnTo>
                        <a:pt x="3652" y="11545"/>
                      </a:lnTo>
                      <a:lnTo>
                        <a:pt x="4168" y="12540"/>
                      </a:lnTo>
                      <a:lnTo>
                        <a:pt x="4722" y="13573"/>
                      </a:lnTo>
                      <a:lnTo>
                        <a:pt x="5330" y="14661"/>
                      </a:lnTo>
                      <a:lnTo>
                        <a:pt x="5994" y="15804"/>
                      </a:lnTo>
                      <a:lnTo>
                        <a:pt x="6695" y="17003"/>
                      </a:lnTo>
                      <a:lnTo>
                        <a:pt x="9940" y="22370"/>
                      </a:lnTo>
                      <a:lnTo>
                        <a:pt x="10162" y="22314"/>
                      </a:lnTo>
                      <a:lnTo>
                        <a:pt x="10752" y="22148"/>
                      </a:lnTo>
                      <a:lnTo>
                        <a:pt x="11600" y="21890"/>
                      </a:lnTo>
                      <a:lnTo>
                        <a:pt x="12080" y="21743"/>
                      </a:lnTo>
                      <a:lnTo>
                        <a:pt x="12596" y="21558"/>
                      </a:lnTo>
                      <a:lnTo>
                        <a:pt x="13094" y="21355"/>
                      </a:lnTo>
                      <a:lnTo>
                        <a:pt x="13573" y="21134"/>
                      </a:lnTo>
                      <a:lnTo>
                        <a:pt x="14053" y="20894"/>
                      </a:lnTo>
                      <a:lnTo>
                        <a:pt x="14477" y="20636"/>
                      </a:lnTo>
                      <a:lnTo>
                        <a:pt x="14661" y="20507"/>
                      </a:lnTo>
                      <a:lnTo>
                        <a:pt x="14846" y="20378"/>
                      </a:lnTo>
                      <a:lnTo>
                        <a:pt x="14993" y="20230"/>
                      </a:lnTo>
                      <a:lnTo>
                        <a:pt x="15141" y="20083"/>
                      </a:lnTo>
                      <a:lnTo>
                        <a:pt x="15252" y="19935"/>
                      </a:lnTo>
                      <a:lnTo>
                        <a:pt x="15344" y="19788"/>
                      </a:lnTo>
                      <a:lnTo>
                        <a:pt x="15418" y="19640"/>
                      </a:lnTo>
                      <a:lnTo>
                        <a:pt x="15454" y="19474"/>
                      </a:lnTo>
                      <a:lnTo>
                        <a:pt x="15473" y="19216"/>
                      </a:lnTo>
                      <a:lnTo>
                        <a:pt x="15473" y="18866"/>
                      </a:lnTo>
                      <a:lnTo>
                        <a:pt x="15436" y="18423"/>
                      </a:lnTo>
                      <a:lnTo>
                        <a:pt x="15381" y="17907"/>
                      </a:lnTo>
                      <a:lnTo>
                        <a:pt x="15288" y="17298"/>
                      </a:lnTo>
                      <a:lnTo>
                        <a:pt x="15159" y="16634"/>
                      </a:lnTo>
                      <a:lnTo>
                        <a:pt x="15012" y="15915"/>
                      </a:lnTo>
                      <a:lnTo>
                        <a:pt x="14809" y="15159"/>
                      </a:lnTo>
                      <a:lnTo>
                        <a:pt x="14569" y="14348"/>
                      </a:lnTo>
                      <a:lnTo>
                        <a:pt x="14293" y="13499"/>
                      </a:lnTo>
                      <a:lnTo>
                        <a:pt x="13979" y="12651"/>
                      </a:lnTo>
                      <a:lnTo>
                        <a:pt x="13610" y="11766"/>
                      </a:lnTo>
                      <a:lnTo>
                        <a:pt x="13407" y="11342"/>
                      </a:lnTo>
                      <a:lnTo>
                        <a:pt x="13186" y="10899"/>
                      </a:lnTo>
                      <a:lnTo>
                        <a:pt x="12965" y="10456"/>
                      </a:lnTo>
                      <a:lnTo>
                        <a:pt x="12725" y="10014"/>
                      </a:lnTo>
                      <a:lnTo>
                        <a:pt x="12485" y="9590"/>
                      </a:lnTo>
                      <a:lnTo>
                        <a:pt x="12209" y="9166"/>
                      </a:lnTo>
                      <a:lnTo>
                        <a:pt x="11932" y="8741"/>
                      </a:lnTo>
                      <a:lnTo>
                        <a:pt x="11637" y="8317"/>
                      </a:lnTo>
                      <a:lnTo>
                        <a:pt x="11379" y="7985"/>
                      </a:lnTo>
                      <a:lnTo>
                        <a:pt x="11102" y="7653"/>
                      </a:lnTo>
                      <a:lnTo>
                        <a:pt x="10770" y="7303"/>
                      </a:lnTo>
                      <a:lnTo>
                        <a:pt x="10420" y="6953"/>
                      </a:lnTo>
                      <a:lnTo>
                        <a:pt x="10033" y="6602"/>
                      </a:lnTo>
                      <a:lnTo>
                        <a:pt x="9627" y="6252"/>
                      </a:lnTo>
                      <a:lnTo>
                        <a:pt x="9203" y="5901"/>
                      </a:lnTo>
                      <a:lnTo>
                        <a:pt x="8760" y="5551"/>
                      </a:lnTo>
                      <a:lnTo>
                        <a:pt x="7838" y="4832"/>
                      </a:lnTo>
                      <a:lnTo>
                        <a:pt x="6861" y="4150"/>
                      </a:lnTo>
                      <a:lnTo>
                        <a:pt x="5883" y="3486"/>
                      </a:lnTo>
                      <a:lnTo>
                        <a:pt x="4906" y="2840"/>
                      </a:lnTo>
                      <a:lnTo>
                        <a:pt x="3965" y="2250"/>
                      </a:lnTo>
                      <a:lnTo>
                        <a:pt x="3062" y="1697"/>
                      </a:lnTo>
                      <a:lnTo>
                        <a:pt x="1513" y="793"/>
                      </a:lnTo>
                      <a:lnTo>
                        <a:pt x="462" y="20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2089;p39">
                  <a:extLst>
                    <a:ext uri="{FF2B5EF4-FFF2-40B4-BE49-F238E27FC236}">
                      <a16:creationId xmlns:a16="http://schemas.microsoft.com/office/drawing/2014/main" id="{D0278F4F-7990-04C7-D5DD-32EAE62AA700}"/>
                    </a:ext>
                  </a:extLst>
                </p:cNvPr>
                <p:cNvSpPr/>
                <p:nvPr/>
              </p:nvSpPr>
              <p:spPr>
                <a:xfrm>
                  <a:off x="6621350" y="3331675"/>
                  <a:ext cx="351800" cy="5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2" h="20175" extrusionOk="0">
                      <a:moveTo>
                        <a:pt x="14072" y="0"/>
                      </a:moveTo>
                      <a:lnTo>
                        <a:pt x="13537" y="55"/>
                      </a:lnTo>
                      <a:lnTo>
                        <a:pt x="12947" y="148"/>
                      </a:lnTo>
                      <a:lnTo>
                        <a:pt x="12209" y="295"/>
                      </a:lnTo>
                      <a:lnTo>
                        <a:pt x="11803" y="387"/>
                      </a:lnTo>
                      <a:lnTo>
                        <a:pt x="11398" y="516"/>
                      </a:lnTo>
                      <a:lnTo>
                        <a:pt x="10955" y="645"/>
                      </a:lnTo>
                      <a:lnTo>
                        <a:pt x="10531" y="793"/>
                      </a:lnTo>
                      <a:lnTo>
                        <a:pt x="10107" y="959"/>
                      </a:lnTo>
                      <a:lnTo>
                        <a:pt x="9683" y="1162"/>
                      </a:lnTo>
                      <a:lnTo>
                        <a:pt x="9295" y="1365"/>
                      </a:lnTo>
                      <a:lnTo>
                        <a:pt x="8927" y="1604"/>
                      </a:lnTo>
                      <a:lnTo>
                        <a:pt x="8779" y="1715"/>
                      </a:lnTo>
                      <a:lnTo>
                        <a:pt x="8650" y="1863"/>
                      </a:lnTo>
                      <a:lnTo>
                        <a:pt x="8484" y="2047"/>
                      </a:lnTo>
                      <a:lnTo>
                        <a:pt x="8318" y="2268"/>
                      </a:lnTo>
                      <a:lnTo>
                        <a:pt x="7968" y="2803"/>
                      </a:lnTo>
                      <a:lnTo>
                        <a:pt x="7580" y="3467"/>
                      </a:lnTo>
                      <a:lnTo>
                        <a:pt x="7175" y="4205"/>
                      </a:lnTo>
                      <a:lnTo>
                        <a:pt x="6769" y="5053"/>
                      </a:lnTo>
                      <a:lnTo>
                        <a:pt x="6326" y="5975"/>
                      </a:lnTo>
                      <a:lnTo>
                        <a:pt x="5884" y="6934"/>
                      </a:lnTo>
                      <a:lnTo>
                        <a:pt x="5460" y="7948"/>
                      </a:lnTo>
                      <a:lnTo>
                        <a:pt x="5017" y="8999"/>
                      </a:lnTo>
                      <a:lnTo>
                        <a:pt x="4611" y="10051"/>
                      </a:lnTo>
                      <a:lnTo>
                        <a:pt x="4206" y="11102"/>
                      </a:lnTo>
                      <a:lnTo>
                        <a:pt x="3837" y="12134"/>
                      </a:lnTo>
                      <a:lnTo>
                        <a:pt x="3486" y="13130"/>
                      </a:lnTo>
                      <a:lnTo>
                        <a:pt x="3191" y="14089"/>
                      </a:lnTo>
                      <a:lnTo>
                        <a:pt x="2933" y="14974"/>
                      </a:lnTo>
                      <a:lnTo>
                        <a:pt x="2749" y="15140"/>
                      </a:lnTo>
                      <a:lnTo>
                        <a:pt x="2675" y="15233"/>
                      </a:lnTo>
                      <a:lnTo>
                        <a:pt x="2601" y="15343"/>
                      </a:lnTo>
                      <a:lnTo>
                        <a:pt x="2417" y="15583"/>
                      </a:lnTo>
                      <a:lnTo>
                        <a:pt x="2232" y="15841"/>
                      </a:lnTo>
                      <a:lnTo>
                        <a:pt x="2030" y="16063"/>
                      </a:lnTo>
                      <a:lnTo>
                        <a:pt x="1845" y="16284"/>
                      </a:lnTo>
                      <a:lnTo>
                        <a:pt x="1827" y="16302"/>
                      </a:lnTo>
                      <a:lnTo>
                        <a:pt x="1808" y="16321"/>
                      </a:lnTo>
                      <a:lnTo>
                        <a:pt x="1753" y="16376"/>
                      </a:lnTo>
                      <a:lnTo>
                        <a:pt x="1661" y="16468"/>
                      </a:lnTo>
                      <a:lnTo>
                        <a:pt x="1421" y="16708"/>
                      </a:lnTo>
                      <a:lnTo>
                        <a:pt x="1347" y="16800"/>
                      </a:lnTo>
                      <a:lnTo>
                        <a:pt x="1292" y="16911"/>
                      </a:lnTo>
                      <a:lnTo>
                        <a:pt x="1292" y="17021"/>
                      </a:lnTo>
                      <a:lnTo>
                        <a:pt x="1310" y="17077"/>
                      </a:lnTo>
                      <a:lnTo>
                        <a:pt x="1347" y="17151"/>
                      </a:lnTo>
                      <a:lnTo>
                        <a:pt x="1421" y="17224"/>
                      </a:lnTo>
                      <a:lnTo>
                        <a:pt x="1532" y="17298"/>
                      </a:lnTo>
                      <a:lnTo>
                        <a:pt x="1587" y="17317"/>
                      </a:lnTo>
                      <a:lnTo>
                        <a:pt x="1661" y="17317"/>
                      </a:lnTo>
                      <a:lnTo>
                        <a:pt x="1716" y="17298"/>
                      </a:lnTo>
                      <a:lnTo>
                        <a:pt x="1771" y="17280"/>
                      </a:lnTo>
                      <a:lnTo>
                        <a:pt x="1845" y="17224"/>
                      </a:lnTo>
                      <a:lnTo>
                        <a:pt x="2159" y="17021"/>
                      </a:lnTo>
                      <a:lnTo>
                        <a:pt x="2472" y="16819"/>
                      </a:lnTo>
                      <a:lnTo>
                        <a:pt x="2472" y="16819"/>
                      </a:lnTo>
                      <a:lnTo>
                        <a:pt x="2398" y="16985"/>
                      </a:lnTo>
                      <a:lnTo>
                        <a:pt x="2325" y="17169"/>
                      </a:lnTo>
                      <a:lnTo>
                        <a:pt x="2122" y="17482"/>
                      </a:lnTo>
                      <a:lnTo>
                        <a:pt x="1919" y="17778"/>
                      </a:lnTo>
                      <a:lnTo>
                        <a:pt x="1698" y="18036"/>
                      </a:lnTo>
                      <a:lnTo>
                        <a:pt x="1513" y="18257"/>
                      </a:lnTo>
                      <a:lnTo>
                        <a:pt x="1347" y="18423"/>
                      </a:lnTo>
                      <a:lnTo>
                        <a:pt x="1200" y="18571"/>
                      </a:lnTo>
                      <a:lnTo>
                        <a:pt x="794" y="18939"/>
                      </a:lnTo>
                      <a:lnTo>
                        <a:pt x="462" y="19308"/>
                      </a:lnTo>
                      <a:lnTo>
                        <a:pt x="296" y="19493"/>
                      </a:lnTo>
                      <a:lnTo>
                        <a:pt x="167" y="19677"/>
                      </a:lnTo>
                      <a:lnTo>
                        <a:pt x="56" y="19843"/>
                      </a:lnTo>
                      <a:lnTo>
                        <a:pt x="1" y="19991"/>
                      </a:lnTo>
                      <a:lnTo>
                        <a:pt x="1" y="20046"/>
                      </a:lnTo>
                      <a:lnTo>
                        <a:pt x="1" y="20101"/>
                      </a:lnTo>
                      <a:lnTo>
                        <a:pt x="38" y="20138"/>
                      </a:lnTo>
                      <a:lnTo>
                        <a:pt x="75" y="20157"/>
                      </a:lnTo>
                      <a:lnTo>
                        <a:pt x="148" y="20175"/>
                      </a:lnTo>
                      <a:lnTo>
                        <a:pt x="241" y="20175"/>
                      </a:lnTo>
                      <a:lnTo>
                        <a:pt x="351" y="20157"/>
                      </a:lnTo>
                      <a:lnTo>
                        <a:pt x="480" y="20120"/>
                      </a:lnTo>
                      <a:lnTo>
                        <a:pt x="849" y="19991"/>
                      </a:lnTo>
                      <a:lnTo>
                        <a:pt x="1347" y="19788"/>
                      </a:lnTo>
                      <a:lnTo>
                        <a:pt x="2417" y="18884"/>
                      </a:lnTo>
                      <a:lnTo>
                        <a:pt x="3449" y="17980"/>
                      </a:lnTo>
                      <a:lnTo>
                        <a:pt x="4408" y="17058"/>
                      </a:lnTo>
                      <a:lnTo>
                        <a:pt x="5312" y="16155"/>
                      </a:lnTo>
                      <a:lnTo>
                        <a:pt x="6160" y="15270"/>
                      </a:lnTo>
                      <a:lnTo>
                        <a:pt x="6935" y="14366"/>
                      </a:lnTo>
                      <a:lnTo>
                        <a:pt x="7673" y="13481"/>
                      </a:lnTo>
                      <a:lnTo>
                        <a:pt x="8355" y="12614"/>
                      </a:lnTo>
                      <a:lnTo>
                        <a:pt x="8982" y="11766"/>
                      </a:lnTo>
                      <a:lnTo>
                        <a:pt x="9572" y="10917"/>
                      </a:lnTo>
                      <a:lnTo>
                        <a:pt x="10107" y="10087"/>
                      </a:lnTo>
                      <a:lnTo>
                        <a:pt x="10605" y="9276"/>
                      </a:lnTo>
                      <a:lnTo>
                        <a:pt x="11066" y="8483"/>
                      </a:lnTo>
                      <a:lnTo>
                        <a:pt x="11471" y="7727"/>
                      </a:lnTo>
                      <a:lnTo>
                        <a:pt x="11840" y="6989"/>
                      </a:lnTo>
                      <a:lnTo>
                        <a:pt x="12172" y="6270"/>
                      </a:lnTo>
                      <a:lnTo>
                        <a:pt x="12467" y="5588"/>
                      </a:lnTo>
                      <a:lnTo>
                        <a:pt x="12744" y="4924"/>
                      </a:lnTo>
                      <a:lnTo>
                        <a:pt x="12984" y="4297"/>
                      </a:lnTo>
                      <a:lnTo>
                        <a:pt x="13187" y="3707"/>
                      </a:lnTo>
                      <a:lnTo>
                        <a:pt x="13371" y="3154"/>
                      </a:lnTo>
                      <a:lnTo>
                        <a:pt x="13518" y="2637"/>
                      </a:lnTo>
                      <a:lnTo>
                        <a:pt x="13648" y="2158"/>
                      </a:lnTo>
                      <a:lnTo>
                        <a:pt x="13758" y="1734"/>
                      </a:lnTo>
                      <a:lnTo>
                        <a:pt x="13924" y="996"/>
                      </a:lnTo>
                      <a:lnTo>
                        <a:pt x="14016" y="443"/>
                      </a:lnTo>
                      <a:lnTo>
                        <a:pt x="14053" y="111"/>
                      </a:lnTo>
                      <a:lnTo>
                        <a:pt x="14072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090;p39">
                  <a:extLst>
                    <a:ext uri="{FF2B5EF4-FFF2-40B4-BE49-F238E27FC236}">
                      <a16:creationId xmlns:a16="http://schemas.microsoft.com/office/drawing/2014/main" id="{2E885931-865D-3714-23EA-9CAEB2D383D7}"/>
                    </a:ext>
                  </a:extLst>
                </p:cNvPr>
                <p:cNvSpPr/>
                <p:nvPr/>
              </p:nvSpPr>
              <p:spPr>
                <a:xfrm>
                  <a:off x="6517175" y="2754450"/>
                  <a:ext cx="477175" cy="98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7" h="39373" extrusionOk="0">
                      <a:moveTo>
                        <a:pt x="2213" y="0"/>
                      </a:moveTo>
                      <a:lnTo>
                        <a:pt x="2029" y="19"/>
                      </a:lnTo>
                      <a:lnTo>
                        <a:pt x="1844" y="37"/>
                      </a:lnTo>
                      <a:lnTo>
                        <a:pt x="1568" y="93"/>
                      </a:lnTo>
                      <a:lnTo>
                        <a:pt x="1328" y="185"/>
                      </a:lnTo>
                      <a:lnTo>
                        <a:pt x="1107" y="314"/>
                      </a:lnTo>
                      <a:lnTo>
                        <a:pt x="904" y="443"/>
                      </a:lnTo>
                      <a:lnTo>
                        <a:pt x="719" y="627"/>
                      </a:lnTo>
                      <a:lnTo>
                        <a:pt x="572" y="812"/>
                      </a:lnTo>
                      <a:lnTo>
                        <a:pt x="424" y="1033"/>
                      </a:lnTo>
                      <a:lnTo>
                        <a:pt x="314" y="1273"/>
                      </a:lnTo>
                      <a:lnTo>
                        <a:pt x="221" y="1549"/>
                      </a:lnTo>
                      <a:lnTo>
                        <a:pt x="129" y="1826"/>
                      </a:lnTo>
                      <a:lnTo>
                        <a:pt x="74" y="2121"/>
                      </a:lnTo>
                      <a:lnTo>
                        <a:pt x="37" y="2435"/>
                      </a:lnTo>
                      <a:lnTo>
                        <a:pt x="0" y="2767"/>
                      </a:lnTo>
                      <a:lnTo>
                        <a:pt x="0" y="3117"/>
                      </a:lnTo>
                      <a:lnTo>
                        <a:pt x="0" y="3467"/>
                      </a:lnTo>
                      <a:lnTo>
                        <a:pt x="19" y="3836"/>
                      </a:lnTo>
                      <a:lnTo>
                        <a:pt x="56" y="4205"/>
                      </a:lnTo>
                      <a:lnTo>
                        <a:pt x="111" y="4592"/>
                      </a:lnTo>
                      <a:lnTo>
                        <a:pt x="166" y="4998"/>
                      </a:lnTo>
                      <a:lnTo>
                        <a:pt x="240" y="5404"/>
                      </a:lnTo>
                      <a:lnTo>
                        <a:pt x="424" y="6215"/>
                      </a:lnTo>
                      <a:lnTo>
                        <a:pt x="646" y="7027"/>
                      </a:lnTo>
                      <a:lnTo>
                        <a:pt x="922" y="7856"/>
                      </a:lnTo>
                      <a:lnTo>
                        <a:pt x="1217" y="8668"/>
                      </a:lnTo>
                      <a:lnTo>
                        <a:pt x="1549" y="9442"/>
                      </a:lnTo>
                      <a:lnTo>
                        <a:pt x="1881" y="10198"/>
                      </a:lnTo>
                      <a:lnTo>
                        <a:pt x="2213" y="10844"/>
                      </a:lnTo>
                      <a:lnTo>
                        <a:pt x="2637" y="11618"/>
                      </a:lnTo>
                      <a:lnTo>
                        <a:pt x="3135" y="12504"/>
                      </a:lnTo>
                      <a:lnTo>
                        <a:pt x="3707" y="13499"/>
                      </a:lnTo>
                      <a:lnTo>
                        <a:pt x="4315" y="14569"/>
                      </a:lnTo>
                      <a:lnTo>
                        <a:pt x="4998" y="15676"/>
                      </a:lnTo>
                      <a:lnTo>
                        <a:pt x="5699" y="16819"/>
                      </a:lnTo>
                      <a:lnTo>
                        <a:pt x="6418" y="17962"/>
                      </a:lnTo>
                      <a:lnTo>
                        <a:pt x="7155" y="19087"/>
                      </a:lnTo>
                      <a:lnTo>
                        <a:pt x="7875" y="20175"/>
                      </a:lnTo>
                      <a:lnTo>
                        <a:pt x="8575" y="21190"/>
                      </a:lnTo>
                      <a:lnTo>
                        <a:pt x="9258" y="22130"/>
                      </a:lnTo>
                      <a:lnTo>
                        <a:pt x="9885" y="22941"/>
                      </a:lnTo>
                      <a:lnTo>
                        <a:pt x="10180" y="23310"/>
                      </a:lnTo>
                      <a:lnTo>
                        <a:pt x="10456" y="23642"/>
                      </a:lnTo>
                      <a:lnTo>
                        <a:pt x="10733" y="23937"/>
                      </a:lnTo>
                      <a:lnTo>
                        <a:pt x="10973" y="24177"/>
                      </a:lnTo>
                      <a:lnTo>
                        <a:pt x="11194" y="24380"/>
                      </a:lnTo>
                      <a:lnTo>
                        <a:pt x="11397" y="24546"/>
                      </a:lnTo>
                      <a:lnTo>
                        <a:pt x="11600" y="24693"/>
                      </a:lnTo>
                      <a:lnTo>
                        <a:pt x="11821" y="24823"/>
                      </a:lnTo>
                      <a:lnTo>
                        <a:pt x="11083" y="25763"/>
                      </a:lnTo>
                      <a:lnTo>
                        <a:pt x="10715" y="26261"/>
                      </a:lnTo>
                      <a:lnTo>
                        <a:pt x="10364" y="26777"/>
                      </a:lnTo>
                      <a:lnTo>
                        <a:pt x="10014" y="27275"/>
                      </a:lnTo>
                      <a:lnTo>
                        <a:pt x="9682" y="27810"/>
                      </a:lnTo>
                      <a:lnTo>
                        <a:pt x="9368" y="28326"/>
                      </a:lnTo>
                      <a:lnTo>
                        <a:pt x="9073" y="28880"/>
                      </a:lnTo>
                      <a:lnTo>
                        <a:pt x="8778" y="29414"/>
                      </a:lnTo>
                      <a:lnTo>
                        <a:pt x="8502" y="29968"/>
                      </a:lnTo>
                      <a:lnTo>
                        <a:pt x="8243" y="30539"/>
                      </a:lnTo>
                      <a:lnTo>
                        <a:pt x="8004" y="31093"/>
                      </a:lnTo>
                      <a:lnTo>
                        <a:pt x="7782" y="31683"/>
                      </a:lnTo>
                      <a:lnTo>
                        <a:pt x="7561" y="32254"/>
                      </a:lnTo>
                      <a:lnTo>
                        <a:pt x="7377" y="32845"/>
                      </a:lnTo>
                      <a:lnTo>
                        <a:pt x="7192" y="33435"/>
                      </a:lnTo>
                      <a:lnTo>
                        <a:pt x="7026" y="34025"/>
                      </a:lnTo>
                      <a:lnTo>
                        <a:pt x="6879" y="34633"/>
                      </a:lnTo>
                      <a:lnTo>
                        <a:pt x="6381" y="36791"/>
                      </a:lnTo>
                      <a:lnTo>
                        <a:pt x="6971" y="37068"/>
                      </a:lnTo>
                      <a:lnTo>
                        <a:pt x="7616" y="37381"/>
                      </a:lnTo>
                      <a:lnTo>
                        <a:pt x="8354" y="37768"/>
                      </a:lnTo>
                      <a:lnTo>
                        <a:pt x="9110" y="38193"/>
                      </a:lnTo>
                      <a:lnTo>
                        <a:pt x="9479" y="38414"/>
                      </a:lnTo>
                      <a:lnTo>
                        <a:pt x="9811" y="38617"/>
                      </a:lnTo>
                      <a:lnTo>
                        <a:pt x="10125" y="38820"/>
                      </a:lnTo>
                      <a:lnTo>
                        <a:pt x="10364" y="39022"/>
                      </a:lnTo>
                      <a:lnTo>
                        <a:pt x="10567" y="39207"/>
                      </a:lnTo>
                      <a:lnTo>
                        <a:pt x="10641" y="39299"/>
                      </a:lnTo>
                      <a:lnTo>
                        <a:pt x="10696" y="39373"/>
                      </a:lnTo>
                      <a:lnTo>
                        <a:pt x="11194" y="38801"/>
                      </a:lnTo>
                      <a:lnTo>
                        <a:pt x="11692" y="38248"/>
                      </a:lnTo>
                      <a:lnTo>
                        <a:pt x="12153" y="37676"/>
                      </a:lnTo>
                      <a:lnTo>
                        <a:pt x="12596" y="37105"/>
                      </a:lnTo>
                      <a:lnTo>
                        <a:pt x="13020" y="36533"/>
                      </a:lnTo>
                      <a:lnTo>
                        <a:pt x="13426" y="35961"/>
                      </a:lnTo>
                      <a:lnTo>
                        <a:pt x="13831" y="35408"/>
                      </a:lnTo>
                      <a:lnTo>
                        <a:pt x="14200" y="34836"/>
                      </a:lnTo>
                      <a:lnTo>
                        <a:pt x="14550" y="34265"/>
                      </a:lnTo>
                      <a:lnTo>
                        <a:pt x="14901" y="33711"/>
                      </a:lnTo>
                      <a:lnTo>
                        <a:pt x="15233" y="33158"/>
                      </a:lnTo>
                      <a:lnTo>
                        <a:pt x="15528" y="32605"/>
                      </a:lnTo>
                      <a:lnTo>
                        <a:pt x="16100" y="31517"/>
                      </a:lnTo>
                      <a:lnTo>
                        <a:pt x="16616" y="30466"/>
                      </a:lnTo>
                      <a:lnTo>
                        <a:pt x="17077" y="29451"/>
                      </a:lnTo>
                      <a:lnTo>
                        <a:pt x="17464" y="28474"/>
                      </a:lnTo>
                      <a:lnTo>
                        <a:pt x="17833" y="27533"/>
                      </a:lnTo>
                      <a:lnTo>
                        <a:pt x="18128" y="26667"/>
                      </a:lnTo>
                      <a:lnTo>
                        <a:pt x="18386" y="25855"/>
                      </a:lnTo>
                      <a:lnTo>
                        <a:pt x="18608" y="25099"/>
                      </a:lnTo>
                      <a:lnTo>
                        <a:pt x="18792" y="24417"/>
                      </a:lnTo>
                      <a:lnTo>
                        <a:pt x="18939" y="23808"/>
                      </a:lnTo>
                      <a:lnTo>
                        <a:pt x="19013" y="23421"/>
                      </a:lnTo>
                      <a:lnTo>
                        <a:pt x="19069" y="23034"/>
                      </a:lnTo>
                      <a:lnTo>
                        <a:pt x="19087" y="22646"/>
                      </a:lnTo>
                      <a:lnTo>
                        <a:pt x="19087" y="22241"/>
                      </a:lnTo>
                      <a:lnTo>
                        <a:pt x="19050" y="21853"/>
                      </a:lnTo>
                      <a:lnTo>
                        <a:pt x="18995" y="21466"/>
                      </a:lnTo>
                      <a:lnTo>
                        <a:pt x="18921" y="21079"/>
                      </a:lnTo>
                      <a:lnTo>
                        <a:pt x="18810" y="20692"/>
                      </a:lnTo>
                      <a:lnTo>
                        <a:pt x="18423" y="19530"/>
                      </a:lnTo>
                      <a:lnTo>
                        <a:pt x="17999" y="18386"/>
                      </a:lnTo>
                      <a:lnTo>
                        <a:pt x="17556" y="17262"/>
                      </a:lnTo>
                      <a:lnTo>
                        <a:pt x="17077" y="16173"/>
                      </a:lnTo>
                      <a:lnTo>
                        <a:pt x="16597" y="15104"/>
                      </a:lnTo>
                      <a:lnTo>
                        <a:pt x="16081" y="14071"/>
                      </a:lnTo>
                      <a:lnTo>
                        <a:pt x="15546" y="13057"/>
                      </a:lnTo>
                      <a:lnTo>
                        <a:pt x="14993" y="12079"/>
                      </a:lnTo>
                      <a:lnTo>
                        <a:pt x="14421" y="11121"/>
                      </a:lnTo>
                      <a:lnTo>
                        <a:pt x="13850" y="10217"/>
                      </a:lnTo>
                      <a:lnTo>
                        <a:pt x="13260" y="9332"/>
                      </a:lnTo>
                      <a:lnTo>
                        <a:pt x="12651" y="8465"/>
                      </a:lnTo>
                      <a:lnTo>
                        <a:pt x="12061" y="7654"/>
                      </a:lnTo>
                      <a:lnTo>
                        <a:pt x="11452" y="6879"/>
                      </a:lnTo>
                      <a:lnTo>
                        <a:pt x="10825" y="6123"/>
                      </a:lnTo>
                      <a:lnTo>
                        <a:pt x="10217" y="5422"/>
                      </a:lnTo>
                      <a:lnTo>
                        <a:pt x="9608" y="4758"/>
                      </a:lnTo>
                      <a:lnTo>
                        <a:pt x="9000" y="4131"/>
                      </a:lnTo>
                      <a:lnTo>
                        <a:pt x="8391" y="3541"/>
                      </a:lnTo>
                      <a:lnTo>
                        <a:pt x="7782" y="2988"/>
                      </a:lnTo>
                      <a:lnTo>
                        <a:pt x="7192" y="2490"/>
                      </a:lnTo>
                      <a:lnTo>
                        <a:pt x="6621" y="2029"/>
                      </a:lnTo>
                      <a:lnTo>
                        <a:pt x="6049" y="1605"/>
                      </a:lnTo>
                      <a:lnTo>
                        <a:pt x="5496" y="1236"/>
                      </a:lnTo>
                      <a:lnTo>
                        <a:pt x="4961" y="922"/>
                      </a:lnTo>
                      <a:lnTo>
                        <a:pt x="4445" y="646"/>
                      </a:lnTo>
                      <a:lnTo>
                        <a:pt x="3947" y="406"/>
                      </a:lnTo>
                      <a:lnTo>
                        <a:pt x="3486" y="240"/>
                      </a:lnTo>
                      <a:lnTo>
                        <a:pt x="3025" y="111"/>
                      </a:lnTo>
                      <a:lnTo>
                        <a:pt x="2803" y="56"/>
                      </a:lnTo>
                      <a:lnTo>
                        <a:pt x="2600" y="37"/>
                      </a:lnTo>
                      <a:lnTo>
                        <a:pt x="2398" y="19"/>
                      </a:lnTo>
                      <a:lnTo>
                        <a:pt x="22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091;p39">
                  <a:extLst>
                    <a:ext uri="{FF2B5EF4-FFF2-40B4-BE49-F238E27FC236}">
                      <a16:creationId xmlns:a16="http://schemas.microsoft.com/office/drawing/2014/main" id="{689E48FD-B0C7-F73F-370D-CABFD9E8ECA2}"/>
                    </a:ext>
                  </a:extLst>
                </p:cNvPr>
                <p:cNvSpPr/>
                <p:nvPr/>
              </p:nvSpPr>
              <p:spPr>
                <a:xfrm>
                  <a:off x="6663775" y="3643775"/>
                  <a:ext cx="149850" cy="1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4" h="4501" extrusionOk="0">
                      <a:moveTo>
                        <a:pt x="886" y="1"/>
                      </a:moveTo>
                      <a:lnTo>
                        <a:pt x="794" y="19"/>
                      </a:lnTo>
                      <a:lnTo>
                        <a:pt x="683" y="38"/>
                      </a:lnTo>
                      <a:lnTo>
                        <a:pt x="572" y="56"/>
                      </a:lnTo>
                      <a:lnTo>
                        <a:pt x="480" y="112"/>
                      </a:lnTo>
                      <a:lnTo>
                        <a:pt x="369" y="167"/>
                      </a:lnTo>
                      <a:lnTo>
                        <a:pt x="277" y="222"/>
                      </a:lnTo>
                      <a:lnTo>
                        <a:pt x="148" y="370"/>
                      </a:lnTo>
                      <a:lnTo>
                        <a:pt x="56" y="517"/>
                      </a:lnTo>
                      <a:lnTo>
                        <a:pt x="19" y="665"/>
                      </a:lnTo>
                      <a:lnTo>
                        <a:pt x="1" y="831"/>
                      </a:lnTo>
                      <a:lnTo>
                        <a:pt x="19" y="997"/>
                      </a:lnTo>
                      <a:lnTo>
                        <a:pt x="93" y="1144"/>
                      </a:lnTo>
                      <a:lnTo>
                        <a:pt x="185" y="1292"/>
                      </a:lnTo>
                      <a:lnTo>
                        <a:pt x="296" y="1421"/>
                      </a:lnTo>
                      <a:lnTo>
                        <a:pt x="369" y="1495"/>
                      </a:lnTo>
                      <a:lnTo>
                        <a:pt x="462" y="1550"/>
                      </a:lnTo>
                      <a:lnTo>
                        <a:pt x="572" y="1642"/>
                      </a:lnTo>
                      <a:lnTo>
                        <a:pt x="591" y="1661"/>
                      </a:lnTo>
                      <a:lnTo>
                        <a:pt x="849" y="1900"/>
                      </a:lnTo>
                      <a:lnTo>
                        <a:pt x="1144" y="2140"/>
                      </a:lnTo>
                      <a:lnTo>
                        <a:pt x="1623" y="2546"/>
                      </a:lnTo>
                      <a:lnTo>
                        <a:pt x="2103" y="2915"/>
                      </a:lnTo>
                      <a:lnTo>
                        <a:pt x="2582" y="3283"/>
                      </a:lnTo>
                      <a:lnTo>
                        <a:pt x="3080" y="3634"/>
                      </a:lnTo>
                      <a:lnTo>
                        <a:pt x="3597" y="3984"/>
                      </a:lnTo>
                      <a:lnTo>
                        <a:pt x="3965" y="4242"/>
                      </a:lnTo>
                      <a:lnTo>
                        <a:pt x="4150" y="4353"/>
                      </a:lnTo>
                      <a:lnTo>
                        <a:pt x="4371" y="4445"/>
                      </a:lnTo>
                      <a:lnTo>
                        <a:pt x="4556" y="4482"/>
                      </a:lnTo>
                      <a:lnTo>
                        <a:pt x="4740" y="4501"/>
                      </a:lnTo>
                      <a:lnTo>
                        <a:pt x="4943" y="4501"/>
                      </a:lnTo>
                      <a:lnTo>
                        <a:pt x="5127" y="4464"/>
                      </a:lnTo>
                      <a:lnTo>
                        <a:pt x="5312" y="4408"/>
                      </a:lnTo>
                      <a:lnTo>
                        <a:pt x="5478" y="4316"/>
                      </a:lnTo>
                      <a:lnTo>
                        <a:pt x="5644" y="4206"/>
                      </a:lnTo>
                      <a:lnTo>
                        <a:pt x="5773" y="4040"/>
                      </a:lnTo>
                      <a:lnTo>
                        <a:pt x="5865" y="3874"/>
                      </a:lnTo>
                      <a:lnTo>
                        <a:pt x="5939" y="3689"/>
                      </a:lnTo>
                      <a:lnTo>
                        <a:pt x="5976" y="3505"/>
                      </a:lnTo>
                      <a:lnTo>
                        <a:pt x="5994" y="3302"/>
                      </a:lnTo>
                      <a:lnTo>
                        <a:pt x="5976" y="3117"/>
                      </a:lnTo>
                      <a:lnTo>
                        <a:pt x="5939" y="2933"/>
                      </a:lnTo>
                      <a:lnTo>
                        <a:pt x="5846" y="2749"/>
                      </a:lnTo>
                      <a:lnTo>
                        <a:pt x="5736" y="2583"/>
                      </a:lnTo>
                      <a:lnTo>
                        <a:pt x="5607" y="2435"/>
                      </a:lnTo>
                      <a:lnTo>
                        <a:pt x="5478" y="2306"/>
                      </a:lnTo>
                      <a:lnTo>
                        <a:pt x="5312" y="2195"/>
                      </a:lnTo>
                      <a:lnTo>
                        <a:pt x="5164" y="2085"/>
                      </a:lnTo>
                      <a:lnTo>
                        <a:pt x="4832" y="1863"/>
                      </a:lnTo>
                      <a:lnTo>
                        <a:pt x="4500" y="1679"/>
                      </a:lnTo>
                      <a:lnTo>
                        <a:pt x="3799" y="1292"/>
                      </a:lnTo>
                      <a:lnTo>
                        <a:pt x="3117" y="905"/>
                      </a:lnTo>
                      <a:lnTo>
                        <a:pt x="2527" y="609"/>
                      </a:lnTo>
                      <a:lnTo>
                        <a:pt x="1937" y="333"/>
                      </a:lnTo>
                      <a:lnTo>
                        <a:pt x="1752" y="222"/>
                      </a:lnTo>
                      <a:lnTo>
                        <a:pt x="1531" y="148"/>
                      </a:lnTo>
                      <a:lnTo>
                        <a:pt x="1328" y="75"/>
                      </a:lnTo>
                      <a:lnTo>
                        <a:pt x="1107" y="19"/>
                      </a:lnTo>
                      <a:lnTo>
                        <a:pt x="886" y="1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2092;p39">
                  <a:extLst>
                    <a:ext uri="{FF2B5EF4-FFF2-40B4-BE49-F238E27FC236}">
                      <a16:creationId xmlns:a16="http://schemas.microsoft.com/office/drawing/2014/main" id="{7D5D1929-72DF-172A-20EE-264FAB4A0DAE}"/>
                    </a:ext>
                  </a:extLst>
                </p:cNvPr>
                <p:cNvSpPr/>
                <p:nvPr/>
              </p:nvSpPr>
              <p:spPr>
                <a:xfrm>
                  <a:off x="5724200" y="3697275"/>
                  <a:ext cx="641300" cy="10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2" h="43744" extrusionOk="0">
                      <a:moveTo>
                        <a:pt x="18109" y="0"/>
                      </a:moveTo>
                      <a:lnTo>
                        <a:pt x="17925" y="19"/>
                      </a:lnTo>
                      <a:lnTo>
                        <a:pt x="17722" y="37"/>
                      </a:lnTo>
                      <a:lnTo>
                        <a:pt x="17556" y="74"/>
                      </a:lnTo>
                      <a:lnTo>
                        <a:pt x="17372" y="148"/>
                      </a:lnTo>
                      <a:lnTo>
                        <a:pt x="17206" y="221"/>
                      </a:lnTo>
                      <a:lnTo>
                        <a:pt x="17040" y="314"/>
                      </a:lnTo>
                      <a:lnTo>
                        <a:pt x="16874" y="424"/>
                      </a:lnTo>
                      <a:lnTo>
                        <a:pt x="16745" y="553"/>
                      </a:lnTo>
                      <a:lnTo>
                        <a:pt x="16616" y="682"/>
                      </a:lnTo>
                      <a:lnTo>
                        <a:pt x="16487" y="830"/>
                      </a:lnTo>
                      <a:lnTo>
                        <a:pt x="16376" y="996"/>
                      </a:lnTo>
                      <a:lnTo>
                        <a:pt x="16302" y="1180"/>
                      </a:lnTo>
                      <a:lnTo>
                        <a:pt x="166" y="38303"/>
                      </a:lnTo>
                      <a:lnTo>
                        <a:pt x="92" y="38487"/>
                      </a:lnTo>
                      <a:lnTo>
                        <a:pt x="37" y="38672"/>
                      </a:lnTo>
                      <a:lnTo>
                        <a:pt x="18" y="38875"/>
                      </a:lnTo>
                      <a:lnTo>
                        <a:pt x="0" y="39059"/>
                      </a:lnTo>
                      <a:lnTo>
                        <a:pt x="18" y="39243"/>
                      </a:lnTo>
                      <a:lnTo>
                        <a:pt x="37" y="39428"/>
                      </a:lnTo>
                      <a:lnTo>
                        <a:pt x="74" y="39612"/>
                      </a:lnTo>
                      <a:lnTo>
                        <a:pt x="148" y="39797"/>
                      </a:lnTo>
                      <a:lnTo>
                        <a:pt x="221" y="39963"/>
                      </a:lnTo>
                      <a:lnTo>
                        <a:pt x="314" y="40129"/>
                      </a:lnTo>
                      <a:lnTo>
                        <a:pt x="424" y="40276"/>
                      </a:lnTo>
                      <a:lnTo>
                        <a:pt x="535" y="40424"/>
                      </a:lnTo>
                      <a:lnTo>
                        <a:pt x="682" y="40553"/>
                      </a:lnTo>
                      <a:lnTo>
                        <a:pt x="830" y="40682"/>
                      </a:lnTo>
                      <a:lnTo>
                        <a:pt x="996" y="40774"/>
                      </a:lnTo>
                      <a:lnTo>
                        <a:pt x="1180" y="40866"/>
                      </a:lnTo>
                      <a:lnTo>
                        <a:pt x="7432" y="43596"/>
                      </a:lnTo>
                      <a:lnTo>
                        <a:pt x="7579" y="43651"/>
                      </a:lnTo>
                      <a:lnTo>
                        <a:pt x="7745" y="43688"/>
                      </a:lnTo>
                      <a:lnTo>
                        <a:pt x="7893" y="43725"/>
                      </a:lnTo>
                      <a:lnTo>
                        <a:pt x="8040" y="43743"/>
                      </a:lnTo>
                      <a:lnTo>
                        <a:pt x="25652" y="3227"/>
                      </a:lnTo>
                      <a:lnTo>
                        <a:pt x="25541" y="3135"/>
                      </a:lnTo>
                      <a:lnTo>
                        <a:pt x="25412" y="3043"/>
                      </a:lnTo>
                      <a:lnTo>
                        <a:pt x="25265" y="2951"/>
                      </a:lnTo>
                      <a:lnTo>
                        <a:pt x="25117" y="2895"/>
                      </a:lnTo>
                      <a:lnTo>
                        <a:pt x="18866" y="166"/>
                      </a:lnTo>
                      <a:lnTo>
                        <a:pt x="18681" y="92"/>
                      </a:lnTo>
                      <a:lnTo>
                        <a:pt x="18497" y="55"/>
                      </a:lnTo>
                      <a:lnTo>
                        <a:pt x="18294" y="19"/>
                      </a:lnTo>
                      <a:lnTo>
                        <a:pt x="181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093;p39">
                  <a:extLst>
                    <a:ext uri="{FF2B5EF4-FFF2-40B4-BE49-F238E27FC236}">
                      <a16:creationId xmlns:a16="http://schemas.microsoft.com/office/drawing/2014/main" id="{1431824C-1056-5A11-39EF-C1AD8638ED53}"/>
                    </a:ext>
                  </a:extLst>
                </p:cNvPr>
                <p:cNvSpPr/>
                <p:nvPr/>
              </p:nvSpPr>
              <p:spPr>
                <a:xfrm>
                  <a:off x="5925200" y="3777950"/>
                  <a:ext cx="456450" cy="10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58" h="40517" extrusionOk="0">
                      <a:moveTo>
                        <a:pt x="17612" y="0"/>
                      </a:moveTo>
                      <a:lnTo>
                        <a:pt x="0" y="40516"/>
                      </a:lnTo>
                      <a:lnTo>
                        <a:pt x="314" y="40516"/>
                      </a:lnTo>
                      <a:lnTo>
                        <a:pt x="462" y="40498"/>
                      </a:lnTo>
                      <a:lnTo>
                        <a:pt x="609" y="40461"/>
                      </a:lnTo>
                      <a:lnTo>
                        <a:pt x="757" y="40424"/>
                      </a:lnTo>
                      <a:lnTo>
                        <a:pt x="886" y="40387"/>
                      </a:lnTo>
                      <a:lnTo>
                        <a:pt x="1033" y="40313"/>
                      </a:lnTo>
                      <a:lnTo>
                        <a:pt x="1162" y="40258"/>
                      </a:lnTo>
                      <a:lnTo>
                        <a:pt x="1291" y="40166"/>
                      </a:lnTo>
                      <a:lnTo>
                        <a:pt x="1402" y="40074"/>
                      </a:lnTo>
                      <a:lnTo>
                        <a:pt x="1513" y="39981"/>
                      </a:lnTo>
                      <a:lnTo>
                        <a:pt x="1623" y="39871"/>
                      </a:lnTo>
                      <a:lnTo>
                        <a:pt x="1734" y="39760"/>
                      </a:lnTo>
                      <a:lnTo>
                        <a:pt x="1808" y="39631"/>
                      </a:lnTo>
                      <a:lnTo>
                        <a:pt x="1900" y="39483"/>
                      </a:lnTo>
                      <a:lnTo>
                        <a:pt x="1955" y="39354"/>
                      </a:lnTo>
                      <a:lnTo>
                        <a:pt x="18091" y="2232"/>
                      </a:lnTo>
                      <a:lnTo>
                        <a:pt x="18147" y="2084"/>
                      </a:lnTo>
                      <a:lnTo>
                        <a:pt x="18202" y="1937"/>
                      </a:lnTo>
                      <a:lnTo>
                        <a:pt x="18221" y="1771"/>
                      </a:lnTo>
                      <a:lnTo>
                        <a:pt x="18257" y="1623"/>
                      </a:lnTo>
                      <a:lnTo>
                        <a:pt x="18257" y="1476"/>
                      </a:lnTo>
                      <a:lnTo>
                        <a:pt x="18257" y="1328"/>
                      </a:lnTo>
                      <a:lnTo>
                        <a:pt x="18239" y="1181"/>
                      </a:lnTo>
                      <a:lnTo>
                        <a:pt x="18202" y="1033"/>
                      </a:lnTo>
                      <a:lnTo>
                        <a:pt x="18165" y="886"/>
                      </a:lnTo>
                      <a:lnTo>
                        <a:pt x="18128" y="738"/>
                      </a:lnTo>
                      <a:lnTo>
                        <a:pt x="18055" y="609"/>
                      </a:lnTo>
                      <a:lnTo>
                        <a:pt x="17999" y="480"/>
                      </a:lnTo>
                      <a:lnTo>
                        <a:pt x="17907" y="351"/>
                      </a:lnTo>
                      <a:lnTo>
                        <a:pt x="17815" y="222"/>
                      </a:lnTo>
                      <a:lnTo>
                        <a:pt x="17723" y="111"/>
                      </a:lnTo>
                      <a:lnTo>
                        <a:pt x="17612" y="0"/>
                      </a:lnTo>
                      <a:close/>
                    </a:path>
                  </a:pathLst>
                </a:custGeom>
                <a:solidFill>
                  <a:srgbClr val="E560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2094;p39">
                  <a:extLst>
                    <a:ext uri="{FF2B5EF4-FFF2-40B4-BE49-F238E27FC236}">
                      <a16:creationId xmlns:a16="http://schemas.microsoft.com/office/drawing/2014/main" id="{1E4AE205-7C55-297B-143F-AE41D3FBD237}"/>
                    </a:ext>
                  </a:extLst>
                </p:cNvPr>
                <p:cNvSpPr/>
                <p:nvPr/>
              </p:nvSpPr>
              <p:spPr>
                <a:xfrm>
                  <a:off x="5945475" y="4424775"/>
                  <a:ext cx="65500" cy="6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0" h="2546" extrusionOk="0">
                      <a:moveTo>
                        <a:pt x="1200" y="443"/>
                      </a:moveTo>
                      <a:lnTo>
                        <a:pt x="1292" y="462"/>
                      </a:lnTo>
                      <a:lnTo>
                        <a:pt x="1384" y="499"/>
                      </a:lnTo>
                      <a:lnTo>
                        <a:pt x="1476" y="554"/>
                      </a:lnTo>
                      <a:lnTo>
                        <a:pt x="1568" y="609"/>
                      </a:lnTo>
                      <a:lnTo>
                        <a:pt x="1642" y="683"/>
                      </a:lnTo>
                      <a:lnTo>
                        <a:pt x="1698" y="775"/>
                      </a:lnTo>
                      <a:lnTo>
                        <a:pt x="1734" y="867"/>
                      </a:lnTo>
                      <a:lnTo>
                        <a:pt x="1753" y="978"/>
                      </a:lnTo>
                      <a:lnTo>
                        <a:pt x="1753" y="1089"/>
                      </a:lnTo>
                      <a:lnTo>
                        <a:pt x="1716" y="1199"/>
                      </a:lnTo>
                      <a:lnTo>
                        <a:pt x="1661" y="1310"/>
                      </a:lnTo>
                      <a:lnTo>
                        <a:pt x="1587" y="1384"/>
                      </a:lnTo>
                      <a:lnTo>
                        <a:pt x="1495" y="1439"/>
                      </a:lnTo>
                      <a:lnTo>
                        <a:pt x="1402" y="1476"/>
                      </a:lnTo>
                      <a:lnTo>
                        <a:pt x="1292" y="1494"/>
                      </a:lnTo>
                      <a:lnTo>
                        <a:pt x="1181" y="1494"/>
                      </a:lnTo>
                      <a:lnTo>
                        <a:pt x="1089" y="1476"/>
                      </a:lnTo>
                      <a:lnTo>
                        <a:pt x="997" y="1458"/>
                      </a:lnTo>
                      <a:lnTo>
                        <a:pt x="905" y="1402"/>
                      </a:lnTo>
                      <a:lnTo>
                        <a:pt x="812" y="1328"/>
                      </a:lnTo>
                      <a:lnTo>
                        <a:pt x="739" y="1255"/>
                      </a:lnTo>
                      <a:lnTo>
                        <a:pt x="683" y="1162"/>
                      </a:lnTo>
                      <a:lnTo>
                        <a:pt x="646" y="1070"/>
                      </a:lnTo>
                      <a:lnTo>
                        <a:pt x="628" y="960"/>
                      </a:lnTo>
                      <a:lnTo>
                        <a:pt x="628" y="849"/>
                      </a:lnTo>
                      <a:lnTo>
                        <a:pt x="665" y="738"/>
                      </a:lnTo>
                      <a:lnTo>
                        <a:pt x="720" y="646"/>
                      </a:lnTo>
                      <a:lnTo>
                        <a:pt x="794" y="554"/>
                      </a:lnTo>
                      <a:lnTo>
                        <a:pt x="886" y="499"/>
                      </a:lnTo>
                      <a:lnTo>
                        <a:pt x="978" y="462"/>
                      </a:lnTo>
                      <a:lnTo>
                        <a:pt x="1089" y="443"/>
                      </a:lnTo>
                      <a:close/>
                      <a:moveTo>
                        <a:pt x="1034" y="1"/>
                      </a:moveTo>
                      <a:lnTo>
                        <a:pt x="868" y="38"/>
                      </a:lnTo>
                      <a:lnTo>
                        <a:pt x="720" y="111"/>
                      </a:lnTo>
                      <a:lnTo>
                        <a:pt x="573" y="222"/>
                      </a:lnTo>
                      <a:lnTo>
                        <a:pt x="462" y="351"/>
                      </a:lnTo>
                      <a:lnTo>
                        <a:pt x="370" y="499"/>
                      </a:lnTo>
                      <a:lnTo>
                        <a:pt x="333" y="609"/>
                      </a:lnTo>
                      <a:lnTo>
                        <a:pt x="314" y="720"/>
                      </a:lnTo>
                      <a:lnTo>
                        <a:pt x="314" y="904"/>
                      </a:lnTo>
                      <a:lnTo>
                        <a:pt x="314" y="996"/>
                      </a:lnTo>
                      <a:lnTo>
                        <a:pt x="333" y="1070"/>
                      </a:lnTo>
                      <a:lnTo>
                        <a:pt x="407" y="1181"/>
                      </a:lnTo>
                      <a:lnTo>
                        <a:pt x="407" y="1199"/>
                      </a:lnTo>
                      <a:lnTo>
                        <a:pt x="167" y="1107"/>
                      </a:lnTo>
                      <a:lnTo>
                        <a:pt x="1" y="1494"/>
                      </a:lnTo>
                      <a:lnTo>
                        <a:pt x="2435" y="2546"/>
                      </a:lnTo>
                      <a:lnTo>
                        <a:pt x="2620" y="2140"/>
                      </a:lnTo>
                      <a:lnTo>
                        <a:pt x="1587" y="1697"/>
                      </a:lnTo>
                      <a:lnTo>
                        <a:pt x="1679" y="1679"/>
                      </a:lnTo>
                      <a:lnTo>
                        <a:pt x="1753" y="1642"/>
                      </a:lnTo>
                      <a:lnTo>
                        <a:pt x="1882" y="1550"/>
                      </a:lnTo>
                      <a:lnTo>
                        <a:pt x="2011" y="1421"/>
                      </a:lnTo>
                      <a:lnTo>
                        <a:pt x="2085" y="1273"/>
                      </a:lnTo>
                      <a:lnTo>
                        <a:pt x="2159" y="1089"/>
                      </a:lnTo>
                      <a:lnTo>
                        <a:pt x="2177" y="904"/>
                      </a:lnTo>
                      <a:lnTo>
                        <a:pt x="2140" y="738"/>
                      </a:lnTo>
                      <a:lnTo>
                        <a:pt x="2085" y="572"/>
                      </a:lnTo>
                      <a:lnTo>
                        <a:pt x="2011" y="425"/>
                      </a:lnTo>
                      <a:lnTo>
                        <a:pt x="1882" y="296"/>
                      </a:lnTo>
                      <a:lnTo>
                        <a:pt x="1734" y="185"/>
                      </a:lnTo>
                      <a:lnTo>
                        <a:pt x="1568" y="93"/>
                      </a:lnTo>
                      <a:lnTo>
                        <a:pt x="1384" y="19"/>
                      </a:lnTo>
                      <a:lnTo>
                        <a:pt x="121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2095;p39">
                  <a:extLst>
                    <a:ext uri="{FF2B5EF4-FFF2-40B4-BE49-F238E27FC236}">
                      <a16:creationId xmlns:a16="http://schemas.microsoft.com/office/drawing/2014/main" id="{8A981214-36F9-F2D4-F74F-ECC41E3DD965}"/>
                    </a:ext>
                  </a:extLst>
                </p:cNvPr>
                <p:cNvSpPr/>
                <p:nvPr/>
              </p:nvSpPr>
              <p:spPr>
                <a:xfrm>
                  <a:off x="5975450" y="4372225"/>
                  <a:ext cx="52125" cy="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863" extrusionOk="0">
                      <a:moveTo>
                        <a:pt x="1162" y="572"/>
                      </a:moveTo>
                      <a:lnTo>
                        <a:pt x="1218" y="590"/>
                      </a:lnTo>
                      <a:lnTo>
                        <a:pt x="1310" y="646"/>
                      </a:lnTo>
                      <a:lnTo>
                        <a:pt x="1384" y="701"/>
                      </a:lnTo>
                      <a:lnTo>
                        <a:pt x="1439" y="756"/>
                      </a:lnTo>
                      <a:lnTo>
                        <a:pt x="1476" y="830"/>
                      </a:lnTo>
                      <a:lnTo>
                        <a:pt x="1513" y="922"/>
                      </a:lnTo>
                      <a:lnTo>
                        <a:pt x="1513" y="1015"/>
                      </a:lnTo>
                      <a:lnTo>
                        <a:pt x="1494" y="1107"/>
                      </a:lnTo>
                      <a:lnTo>
                        <a:pt x="1457" y="1199"/>
                      </a:lnTo>
                      <a:lnTo>
                        <a:pt x="1402" y="1310"/>
                      </a:lnTo>
                      <a:lnTo>
                        <a:pt x="1328" y="1383"/>
                      </a:lnTo>
                      <a:lnTo>
                        <a:pt x="1291" y="1402"/>
                      </a:lnTo>
                      <a:lnTo>
                        <a:pt x="1236" y="1420"/>
                      </a:lnTo>
                      <a:lnTo>
                        <a:pt x="1181" y="1420"/>
                      </a:lnTo>
                      <a:lnTo>
                        <a:pt x="1126" y="1402"/>
                      </a:lnTo>
                      <a:lnTo>
                        <a:pt x="1052" y="1347"/>
                      </a:lnTo>
                      <a:lnTo>
                        <a:pt x="1015" y="1273"/>
                      </a:lnTo>
                      <a:lnTo>
                        <a:pt x="996" y="1199"/>
                      </a:lnTo>
                      <a:lnTo>
                        <a:pt x="996" y="1088"/>
                      </a:lnTo>
                      <a:lnTo>
                        <a:pt x="1015" y="978"/>
                      </a:lnTo>
                      <a:lnTo>
                        <a:pt x="1052" y="867"/>
                      </a:lnTo>
                      <a:lnTo>
                        <a:pt x="1126" y="664"/>
                      </a:lnTo>
                      <a:lnTo>
                        <a:pt x="1162" y="572"/>
                      </a:lnTo>
                      <a:close/>
                      <a:moveTo>
                        <a:pt x="701" y="0"/>
                      </a:moveTo>
                      <a:lnTo>
                        <a:pt x="554" y="19"/>
                      </a:lnTo>
                      <a:lnTo>
                        <a:pt x="425" y="74"/>
                      </a:lnTo>
                      <a:lnTo>
                        <a:pt x="314" y="166"/>
                      </a:lnTo>
                      <a:lnTo>
                        <a:pt x="185" y="314"/>
                      </a:lnTo>
                      <a:lnTo>
                        <a:pt x="93" y="498"/>
                      </a:lnTo>
                      <a:lnTo>
                        <a:pt x="19" y="701"/>
                      </a:lnTo>
                      <a:lnTo>
                        <a:pt x="1" y="904"/>
                      </a:lnTo>
                      <a:lnTo>
                        <a:pt x="1" y="1107"/>
                      </a:lnTo>
                      <a:lnTo>
                        <a:pt x="56" y="1310"/>
                      </a:lnTo>
                      <a:lnTo>
                        <a:pt x="388" y="1199"/>
                      </a:lnTo>
                      <a:lnTo>
                        <a:pt x="351" y="1088"/>
                      </a:lnTo>
                      <a:lnTo>
                        <a:pt x="333" y="959"/>
                      </a:lnTo>
                      <a:lnTo>
                        <a:pt x="351" y="812"/>
                      </a:lnTo>
                      <a:lnTo>
                        <a:pt x="388" y="683"/>
                      </a:lnTo>
                      <a:lnTo>
                        <a:pt x="480" y="554"/>
                      </a:lnTo>
                      <a:lnTo>
                        <a:pt x="517" y="498"/>
                      </a:lnTo>
                      <a:lnTo>
                        <a:pt x="572" y="443"/>
                      </a:lnTo>
                      <a:lnTo>
                        <a:pt x="646" y="424"/>
                      </a:lnTo>
                      <a:lnTo>
                        <a:pt x="701" y="406"/>
                      </a:lnTo>
                      <a:lnTo>
                        <a:pt x="775" y="406"/>
                      </a:lnTo>
                      <a:lnTo>
                        <a:pt x="849" y="443"/>
                      </a:lnTo>
                      <a:lnTo>
                        <a:pt x="886" y="461"/>
                      </a:lnTo>
                      <a:lnTo>
                        <a:pt x="738" y="849"/>
                      </a:lnTo>
                      <a:lnTo>
                        <a:pt x="683" y="1051"/>
                      </a:lnTo>
                      <a:lnTo>
                        <a:pt x="664" y="1236"/>
                      </a:lnTo>
                      <a:lnTo>
                        <a:pt x="664" y="1420"/>
                      </a:lnTo>
                      <a:lnTo>
                        <a:pt x="720" y="1586"/>
                      </a:lnTo>
                      <a:lnTo>
                        <a:pt x="757" y="1660"/>
                      </a:lnTo>
                      <a:lnTo>
                        <a:pt x="812" y="1715"/>
                      </a:lnTo>
                      <a:lnTo>
                        <a:pt x="867" y="1771"/>
                      </a:lnTo>
                      <a:lnTo>
                        <a:pt x="960" y="1808"/>
                      </a:lnTo>
                      <a:lnTo>
                        <a:pt x="1089" y="1863"/>
                      </a:lnTo>
                      <a:lnTo>
                        <a:pt x="1218" y="1863"/>
                      </a:lnTo>
                      <a:lnTo>
                        <a:pt x="1347" y="1826"/>
                      </a:lnTo>
                      <a:lnTo>
                        <a:pt x="1439" y="1771"/>
                      </a:lnTo>
                      <a:lnTo>
                        <a:pt x="1531" y="1697"/>
                      </a:lnTo>
                      <a:lnTo>
                        <a:pt x="1623" y="1623"/>
                      </a:lnTo>
                      <a:lnTo>
                        <a:pt x="1679" y="1513"/>
                      </a:lnTo>
                      <a:lnTo>
                        <a:pt x="1734" y="1420"/>
                      </a:lnTo>
                      <a:lnTo>
                        <a:pt x="1789" y="1254"/>
                      </a:lnTo>
                      <a:lnTo>
                        <a:pt x="1789" y="1088"/>
                      </a:lnTo>
                      <a:lnTo>
                        <a:pt x="1771" y="941"/>
                      </a:lnTo>
                      <a:lnTo>
                        <a:pt x="1734" y="867"/>
                      </a:lnTo>
                      <a:lnTo>
                        <a:pt x="1697" y="812"/>
                      </a:lnTo>
                      <a:lnTo>
                        <a:pt x="1716" y="793"/>
                      </a:lnTo>
                      <a:lnTo>
                        <a:pt x="1918" y="886"/>
                      </a:lnTo>
                      <a:lnTo>
                        <a:pt x="2084" y="517"/>
                      </a:lnTo>
                      <a:lnTo>
                        <a:pt x="1089" y="74"/>
                      </a:lnTo>
                      <a:lnTo>
                        <a:pt x="960" y="37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2096;p39">
                  <a:extLst>
                    <a:ext uri="{FF2B5EF4-FFF2-40B4-BE49-F238E27FC236}">
                      <a16:creationId xmlns:a16="http://schemas.microsoft.com/office/drawing/2014/main" id="{AC141C9E-7E7F-2A0F-01E4-296E1746B742}"/>
                    </a:ext>
                  </a:extLst>
                </p:cNvPr>
                <p:cNvSpPr/>
                <p:nvPr/>
              </p:nvSpPr>
              <p:spPr>
                <a:xfrm>
                  <a:off x="5997575" y="4322425"/>
                  <a:ext cx="46600" cy="4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1864" extrusionOk="0">
                      <a:moveTo>
                        <a:pt x="591" y="1"/>
                      </a:moveTo>
                      <a:lnTo>
                        <a:pt x="499" y="19"/>
                      </a:lnTo>
                      <a:lnTo>
                        <a:pt x="425" y="56"/>
                      </a:lnTo>
                      <a:lnTo>
                        <a:pt x="351" y="111"/>
                      </a:lnTo>
                      <a:lnTo>
                        <a:pt x="277" y="185"/>
                      </a:lnTo>
                      <a:lnTo>
                        <a:pt x="167" y="333"/>
                      </a:lnTo>
                      <a:lnTo>
                        <a:pt x="75" y="499"/>
                      </a:lnTo>
                      <a:lnTo>
                        <a:pt x="19" y="628"/>
                      </a:lnTo>
                      <a:lnTo>
                        <a:pt x="1" y="757"/>
                      </a:lnTo>
                      <a:lnTo>
                        <a:pt x="1" y="867"/>
                      </a:lnTo>
                      <a:lnTo>
                        <a:pt x="1" y="996"/>
                      </a:lnTo>
                      <a:lnTo>
                        <a:pt x="38" y="1107"/>
                      </a:lnTo>
                      <a:lnTo>
                        <a:pt x="93" y="1218"/>
                      </a:lnTo>
                      <a:lnTo>
                        <a:pt x="185" y="1310"/>
                      </a:lnTo>
                      <a:lnTo>
                        <a:pt x="314" y="1365"/>
                      </a:lnTo>
                      <a:lnTo>
                        <a:pt x="425" y="1402"/>
                      </a:lnTo>
                      <a:lnTo>
                        <a:pt x="517" y="1421"/>
                      </a:lnTo>
                      <a:lnTo>
                        <a:pt x="609" y="1402"/>
                      </a:lnTo>
                      <a:lnTo>
                        <a:pt x="702" y="1365"/>
                      </a:lnTo>
                      <a:lnTo>
                        <a:pt x="775" y="1310"/>
                      </a:lnTo>
                      <a:lnTo>
                        <a:pt x="849" y="1236"/>
                      </a:lnTo>
                      <a:lnTo>
                        <a:pt x="978" y="1089"/>
                      </a:lnTo>
                      <a:lnTo>
                        <a:pt x="1089" y="941"/>
                      </a:lnTo>
                      <a:lnTo>
                        <a:pt x="1199" y="849"/>
                      </a:lnTo>
                      <a:lnTo>
                        <a:pt x="1236" y="812"/>
                      </a:lnTo>
                      <a:lnTo>
                        <a:pt x="1384" y="812"/>
                      </a:lnTo>
                      <a:lnTo>
                        <a:pt x="1421" y="849"/>
                      </a:lnTo>
                      <a:lnTo>
                        <a:pt x="1458" y="886"/>
                      </a:lnTo>
                      <a:lnTo>
                        <a:pt x="1476" y="923"/>
                      </a:lnTo>
                      <a:lnTo>
                        <a:pt x="1495" y="978"/>
                      </a:lnTo>
                      <a:lnTo>
                        <a:pt x="1495" y="1070"/>
                      </a:lnTo>
                      <a:lnTo>
                        <a:pt x="1458" y="1162"/>
                      </a:lnTo>
                      <a:lnTo>
                        <a:pt x="1384" y="1292"/>
                      </a:lnTo>
                      <a:lnTo>
                        <a:pt x="1292" y="1384"/>
                      </a:lnTo>
                      <a:lnTo>
                        <a:pt x="1181" y="1458"/>
                      </a:lnTo>
                      <a:lnTo>
                        <a:pt x="1070" y="1494"/>
                      </a:lnTo>
                      <a:lnTo>
                        <a:pt x="1199" y="1863"/>
                      </a:lnTo>
                      <a:lnTo>
                        <a:pt x="1292" y="1826"/>
                      </a:lnTo>
                      <a:lnTo>
                        <a:pt x="1384" y="1789"/>
                      </a:lnTo>
                      <a:lnTo>
                        <a:pt x="1531" y="1660"/>
                      </a:lnTo>
                      <a:lnTo>
                        <a:pt x="1661" y="1494"/>
                      </a:lnTo>
                      <a:lnTo>
                        <a:pt x="1771" y="1310"/>
                      </a:lnTo>
                      <a:lnTo>
                        <a:pt x="1808" y="1181"/>
                      </a:lnTo>
                      <a:lnTo>
                        <a:pt x="1845" y="1052"/>
                      </a:lnTo>
                      <a:lnTo>
                        <a:pt x="1863" y="923"/>
                      </a:lnTo>
                      <a:lnTo>
                        <a:pt x="1845" y="794"/>
                      </a:lnTo>
                      <a:lnTo>
                        <a:pt x="1808" y="683"/>
                      </a:lnTo>
                      <a:lnTo>
                        <a:pt x="1753" y="572"/>
                      </a:lnTo>
                      <a:lnTo>
                        <a:pt x="1642" y="480"/>
                      </a:lnTo>
                      <a:lnTo>
                        <a:pt x="1513" y="406"/>
                      </a:lnTo>
                      <a:lnTo>
                        <a:pt x="1402" y="369"/>
                      </a:lnTo>
                      <a:lnTo>
                        <a:pt x="1292" y="369"/>
                      </a:lnTo>
                      <a:lnTo>
                        <a:pt x="1199" y="388"/>
                      </a:lnTo>
                      <a:lnTo>
                        <a:pt x="1107" y="425"/>
                      </a:lnTo>
                      <a:lnTo>
                        <a:pt x="1015" y="480"/>
                      </a:lnTo>
                      <a:lnTo>
                        <a:pt x="941" y="554"/>
                      </a:lnTo>
                      <a:lnTo>
                        <a:pt x="812" y="720"/>
                      </a:lnTo>
                      <a:lnTo>
                        <a:pt x="702" y="849"/>
                      </a:lnTo>
                      <a:lnTo>
                        <a:pt x="609" y="941"/>
                      </a:lnTo>
                      <a:lnTo>
                        <a:pt x="572" y="978"/>
                      </a:lnTo>
                      <a:lnTo>
                        <a:pt x="536" y="996"/>
                      </a:lnTo>
                      <a:lnTo>
                        <a:pt x="480" y="996"/>
                      </a:lnTo>
                      <a:lnTo>
                        <a:pt x="443" y="978"/>
                      </a:lnTo>
                      <a:lnTo>
                        <a:pt x="388" y="960"/>
                      </a:lnTo>
                      <a:lnTo>
                        <a:pt x="370" y="923"/>
                      </a:lnTo>
                      <a:lnTo>
                        <a:pt x="351" y="886"/>
                      </a:lnTo>
                      <a:lnTo>
                        <a:pt x="333" y="831"/>
                      </a:lnTo>
                      <a:lnTo>
                        <a:pt x="351" y="738"/>
                      </a:lnTo>
                      <a:lnTo>
                        <a:pt x="370" y="646"/>
                      </a:lnTo>
                      <a:lnTo>
                        <a:pt x="425" y="535"/>
                      </a:lnTo>
                      <a:lnTo>
                        <a:pt x="517" y="462"/>
                      </a:lnTo>
                      <a:lnTo>
                        <a:pt x="609" y="388"/>
                      </a:lnTo>
                      <a:lnTo>
                        <a:pt x="702" y="369"/>
                      </a:lnTo>
                      <a:lnTo>
                        <a:pt x="59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097;p39">
                  <a:extLst>
                    <a:ext uri="{FF2B5EF4-FFF2-40B4-BE49-F238E27FC236}">
                      <a16:creationId xmlns:a16="http://schemas.microsoft.com/office/drawing/2014/main" id="{302CB6A6-13DE-E8B7-73F9-7C891BDBF406}"/>
                    </a:ext>
                  </a:extLst>
                </p:cNvPr>
                <p:cNvSpPr/>
                <p:nvPr/>
              </p:nvSpPr>
              <p:spPr>
                <a:xfrm>
                  <a:off x="6016475" y="4278175"/>
                  <a:ext cx="46600" cy="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1882" extrusionOk="0">
                      <a:moveTo>
                        <a:pt x="591" y="0"/>
                      </a:moveTo>
                      <a:lnTo>
                        <a:pt x="517" y="37"/>
                      </a:lnTo>
                      <a:lnTo>
                        <a:pt x="443" y="74"/>
                      </a:lnTo>
                      <a:lnTo>
                        <a:pt x="370" y="129"/>
                      </a:lnTo>
                      <a:lnTo>
                        <a:pt x="296" y="185"/>
                      </a:lnTo>
                      <a:lnTo>
                        <a:pt x="167" y="332"/>
                      </a:lnTo>
                      <a:lnTo>
                        <a:pt x="75" y="517"/>
                      </a:lnTo>
                      <a:lnTo>
                        <a:pt x="38" y="627"/>
                      </a:lnTo>
                      <a:lnTo>
                        <a:pt x="1" y="756"/>
                      </a:lnTo>
                      <a:lnTo>
                        <a:pt x="1" y="885"/>
                      </a:lnTo>
                      <a:lnTo>
                        <a:pt x="19" y="1015"/>
                      </a:lnTo>
                      <a:lnTo>
                        <a:pt x="56" y="1125"/>
                      </a:lnTo>
                      <a:lnTo>
                        <a:pt x="112" y="1217"/>
                      </a:lnTo>
                      <a:lnTo>
                        <a:pt x="204" y="1310"/>
                      </a:lnTo>
                      <a:lnTo>
                        <a:pt x="314" y="1383"/>
                      </a:lnTo>
                      <a:lnTo>
                        <a:pt x="425" y="1420"/>
                      </a:lnTo>
                      <a:lnTo>
                        <a:pt x="536" y="1420"/>
                      </a:lnTo>
                      <a:lnTo>
                        <a:pt x="628" y="1402"/>
                      </a:lnTo>
                      <a:lnTo>
                        <a:pt x="702" y="1365"/>
                      </a:lnTo>
                      <a:lnTo>
                        <a:pt x="794" y="1328"/>
                      </a:lnTo>
                      <a:lnTo>
                        <a:pt x="868" y="1254"/>
                      </a:lnTo>
                      <a:lnTo>
                        <a:pt x="997" y="1107"/>
                      </a:lnTo>
                      <a:lnTo>
                        <a:pt x="1107" y="959"/>
                      </a:lnTo>
                      <a:lnTo>
                        <a:pt x="1200" y="867"/>
                      </a:lnTo>
                      <a:lnTo>
                        <a:pt x="1236" y="830"/>
                      </a:lnTo>
                      <a:lnTo>
                        <a:pt x="1292" y="812"/>
                      </a:lnTo>
                      <a:lnTo>
                        <a:pt x="1329" y="812"/>
                      </a:lnTo>
                      <a:lnTo>
                        <a:pt x="1384" y="830"/>
                      </a:lnTo>
                      <a:lnTo>
                        <a:pt x="1439" y="849"/>
                      </a:lnTo>
                      <a:lnTo>
                        <a:pt x="1476" y="885"/>
                      </a:lnTo>
                      <a:lnTo>
                        <a:pt x="1495" y="941"/>
                      </a:lnTo>
                      <a:lnTo>
                        <a:pt x="1495" y="978"/>
                      </a:lnTo>
                      <a:lnTo>
                        <a:pt x="1495" y="1070"/>
                      </a:lnTo>
                      <a:lnTo>
                        <a:pt x="1458" y="1181"/>
                      </a:lnTo>
                      <a:lnTo>
                        <a:pt x="1402" y="1291"/>
                      </a:lnTo>
                      <a:lnTo>
                        <a:pt x="1310" y="1383"/>
                      </a:lnTo>
                      <a:lnTo>
                        <a:pt x="1200" y="1457"/>
                      </a:lnTo>
                      <a:lnTo>
                        <a:pt x="1089" y="1494"/>
                      </a:lnTo>
                      <a:lnTo>
                        <a:pt x="1218" y="1881"/>
                      </a:lnTo>
                      <a:lnTo>
                        <a:pt x="1310" y="1844"/>
                      </a:lnTo>
                      <a:lnTo>
                        <a:pt x="1384" y="1789"/>
                      </a:lnTo>
                      <a:lnTo>
                        <a:pt x="1550" y="1660"/>
                      </a:lnTo>
                      <a:lnTo>
                        <a:pt x="1679" y="1512"/>
                      </a:lnTo>
                      <a:lnTo>
                        <a:pt x="1771" y="1328"/>
                      </a:lnTo>
                      <a:lnTo>
                        <a:pt x="1827" y="1199"/>
                      </a:lnTo>
                      <a:lnTo>
                        <a:pt x="1863" y="1051"/>
                      </a:lnTo>
                      <a:lnTo>
                        <a:pt x="1863" y="922"/>
                      </a:lnTo>
                      <a:lnTo>
                        <a:pt x="1863" y="793"/>
                      </a:lnTo>
                      <a:lnTo>
                        <a:pt x="1827" y="683"/>
                      </a:lnTo>
                      <a:lnTo>
                        <a:pt x="1753" y="572"/>
                      </a:lnTo>
                      <a:lnTo>
                        <a:pt x="1661" y="480"/>
                      </a:lnTo>
                      <a:lnTo>
                        <a:pt x="1532" y="406"/>
                      </a:lnTo>
                      <a:lnTo>
                        <a:pt x="1402" y="369"/>
                      </a:lnTo>
                      <a:lnTo>
                        <a:pt x="1310" y="369"/>
                      </a:lnTo>
                      <a:lnTo>
                        <a:pt x="1200" y="388"/>
                      </a:lnTo>
                      <a:lnTo>
                        <a:pt x="1107" y="443"/>
                      </a:lnTo>
                      <a:lnTo>
                        <a:pt x="1034" y="498"/>
                      </a:lnTo>
                      <a:lnTo>
                        <a:pt x="941" y="572"/>
                      </a:lnTo>
                      <a:lnTo>
                        <a:pt x="812" y="719"/>
                      </a:lnTo>
                      <a:lnTo>
                        <a:pt x="702" y="867"/>
                      </a:lnTo>
                      <a:lnTo>
                        <a:pt x="609" y="959"/>
                      </a:lnTo>
                      <a:lnTo>
                        <a:pt x="573" y="978"/>
                      </a:lnTo>
                      <a:lnTo>
                        <a:pt x="536" y="996"/>
                      </a:lnTo>
                      <a:lnTo>
                        <a:pt x="443" y="996"/>
                      </a:lnTo>
                      <a:lnTo>
                        <a:pt x="407" y="959"/>
                      </a:lnTo>
                      <a:lnTo>
                        <a:pt x="370" y="941"/>
                      </a:lnTo>
                      <a:lnTo>
                        <a:pt x="351" y="885"/>
                      </a:lnTo>
                      <a:lnTo>
                        <a:pt x="351" y="849"/>
                      </a:lnTo>
                      <a:lnTo>
                        <a:pt x="351" y="756"/>
                      </a:lnTo>
                      <a:lnTo>
                        <a:pt x="388" y="646"/>
                      </a:lnTo>
                      <a:lnTo>
                        <a:pt x="443" y="554"/>
                      </a:lnTo>
                      <a:lnTo>
                        <a:pt x="517" y="461"/>
                      </a:lnTo>
                      <a:lnTo>
                        <a:pt x="628" y="406"/>
                      </a:lnTo>
                      <a:lnTo>
                        <a:pt x="720" y="369"/>
                      </a:lnTo>
                      <a:lnTo>
                        <a:pt x="5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098;p39">
                  <a:extLst>
                    <a:ext uri="{FF2B5EF4-FFF2-40B4-BE49-F238E27FC236}">
                      <a16:creationId xmlns:a16="http://schemas.microsoft.com/office/drawing/2014/main" id="{6858F029-1480-354C-66FC-79D7113244EF}"/>
                    </a:ext>
                  </a:extLst>
                </p:cNvPr>
                <p:cNvSpPr/>
                <p:nvPr/>
              </p:nvSpPr>
              <p:spPr>
                <a:xfrm>
                  <a:off x="6030325" y="4199325"/>
                  <a:ext cx="64100" cy="7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4" h="2841" extrusionOk="0">
                      <a:moveTo>
                        <a:pt x="1180" y="1"/>
                      </a:moveTo>
                      <a:lnTo>
                        <a:pt x="996" y="425"/>
                      </a:lnTo>
                      <a:lnTo>
                        <a:pt x="2010" y="1273"/>
                      </a:lnTo>
                      <a:lnTo>
                        <a:pt x="682" y="1126"/>
                      </a:lnTo>
                      <a:lnTo>
                        <a:pt x="498" y="1568"/>
                      </a:lnTo>
                      <a:lnTo>
                        <a:pt x="1512" y="2417"/>
                      </a:lnTo>
                      <a:lnTo>
                        <a:pt x="203" y="2251"/>
                      </a:lnTo>
                      <a:lnTo>
                        <a:pt x="0" y="2693"/>
                      </a:lnTo>
                      <a:lnTo>
                        <a:pt x="1881" y="2841"/>
                      </a:lnTo>
                      <a:lnTo>
                        <a:pt x="2066" y="2417"/>
                      </a:lnTo>
                      <a:lnTo>
                        <a:pt x="1070" y="1568"/>
                      </a:lnTo>
                      <a:lnTo>
                        <a:pt x="1088" y="1550"/>
                      </a:lnTo>
                      <a:lnTo>
                        <a:pt x="2379" y="1679"/>
                      </a:lnTo>
                      <a:lnTo>
                        <a:pt x="2563" y="1273"/>
                      </a:lnTo>
                      <a:lnTo>
                        <a:pt x="118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099;p39">
                  <a:extLst>
                    <a:ext uri="{FF2B5EF4-FFF2-40B4-BE49-F238E27FC236}">
                      <a16:creationId xmlns:a16="http://schemas.microsoft.com/office/drawing/2014/main" id="{D56693E8-470D-40BC-B610-80A0EF1BB2AF}"/>
                    </a:ext>
                  </a:extLst>
                </p:cNvPr>
                <p:cNvSpPr/>
                <p:nvPr/>
              </p:nvSpPr>
              <p:spPr>
                <a:xfrm>
                  <a:off x="6070425" y="4151375"/>
                  <a:ext cx="47500" cy="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938" extrusionOk="0">
                      <a:moveTo>
                        <a:pt x="959" y="443"/>
                      </a:moveTo>
                      <a:lnTo>
                        <a:pt x="1052" y="462"/>
                      </a:lnTo>
                      <a:lnTo>
                        <a:pt x="1144" y="499"/>
                      </a:lnTo>
                      <a:lnTo>
                        <a:pt x="1236" y="536"/>
                      </a:lnTo>
                      <a:lnTo>
                        <a:pt x="1328" y="609"/>
                      </a:lnTo>
                      <a:lnTo>
                        <a:pt x="1402" y="683"/>
                      </a:lnTo>
                      <a:lnTo>
                        <a:pt x="1457" y="757"/>
                      </a:lnTo>
                      <a:lnTo>
                        <a:pt x="1494" y="868"/>
                      </a:lnTo>
                      <a:lnTo>
                        <a:pt x="1513" y="960"/>
                      </a:lnTo>
                      <a:lnTo>
                        <a:pt x="1513" y="1070"/>
                      </a:lnTo>
                      <a:lnTo>
                        <a:pt x="1476" y="1200"/>
                      </a:lnTo>
                      <a:lnTo>
                        <a:pt x="1420" y="1310"/>
                      </a:lnTo>
                      <a:lnTo>
                        <a:pt x="1328" y="1384"/>
                      </a:lnTo>
                      <a:lnTo>
                        <a:pt x="1255" y="1439"/>
                      </a:lnTo>
                      <a:lnTo>
                        <a:pt x="1144" y="1476"/>
                      </a:lnTo>
                      <a:lnTo>
                        <a:pt x="1052" y="1495"/>
                      </a:lnTo>
                      <a:lnTo>
                        <a:pt x="941" y="1495"/>
                      </a:lnTo>
                      <a:lnTo>
                        <a:pt x="830" y="1476"/>
                      </a:lnTo>
                      <a:lnTo>
                        <a:pt x="738" y="1439"/>
                      </a:lnTo>
                      <a:lnTo>
                        <a:pt x="646" y="1384"/>
                      </a:lnTo>
                      <a:lnTo>
                        <a:pt x="572" y="1329"/>
                      </a:lnTo>
                      <a:lnTo>
                        <a:pt x="498" y="1255"/>
                      </a:lnTo>
                      <a:lnTo>
                        <a:pt x="443" y="1163"/>
                      </a:lnTo>
                      <a:lnTo>
                        <a:pt x="388" y="1070"/>
                      </a:lnTo>
                      <a:lnTo>
                        <a:pt x="369" y="960"/>
                      </a:lnTo>
                      <a:lnTo>
                        <a:pt x="388" y="849"/>
                      </a:lnTo>
                      <a:lnTo>
                        <a:pt x="425" y="739"/>
                      </a:lnTo>
                      <a:lnTo>
                        <a:pt x="480" y="628"/>
                      </a:lnTo>
                      <a:lnTo>
                        <a:pt x="554" y="554"/>
                      </a:lnTo>
                      <a:lnTo>
                        <a:pt x="646" y="499"/>
                      </a:lnTo>
                      <a:lnTo>
                        <a:pt x="738" y="462"/>
                      </a:lnTo>
                      <a:lnTo>
                        <a:pt x="849" y="443"/>
                      </a:lnTo>
                      <a:close/>
                      <a:moveTo>
                        <a:pt x="941" y="1"/>
                      </a:moveTo>
                      <a:lnTo>
                        <a:pt x="775" y="19"/>
                      </a:lnTo>
                      <a:lnTo>
                        <a:pt x="591" y="75"/>
                      </a:lnTo>
                      <a:lnTo>
                        <a:pt x="443" y="148"/>
                      </a:lnTo>
                      <a:lnTo>
                        <a:pt x="296" y="278"/>
                      </a:lnTo>
                      <a:lnTo>
                        <a:pt x="185" y="425"/>
                      </a:lnTo>
                      <a:lnTo>
                        <a:pt x="93" y="591"/>
                      </a:lnTo>
                      <a:lnTo>
                        <a:pt x="37" y="775"/>
                      </a:lnTo>
                      <a:lnTo>
                        <a:pt x="1" y="960"/>
                      </a:lnTo>
                      <a:lnTo>
                        <a:pt x="1" y="1144"/>
                      </a:lnTo>
                      <a:lnTo>
                        <a:pt x="56" y="1329"/>
                      </a:lnTo>
                      <a:lnTo>
                        <a:pt x="130" y="1476"/>
                      </a:lnTo>
                      <a:lnTo>
                        <a:pt x="240" y="1624"/>
                      </a:lnTo>
                      <a:lnTo>
                        <a:pt x="388" y="1753"/>
                      </a:lnTo>
                      <a:lnTo>
                        <a:pt x="554" y="1845"/>
                      </a:lnTo>
                      <a:lnTo>
                        <a:pt x="757" y="1919"/>
                      </a:lnTo>
                      <a:lnTo>
                        <a:pt x="941" y="1937"/>
                      </a:lnTo>
                      <a:lnTo>
                        <a:pt x="1125" y="1919"/>
                      </a:lnTo>
                      <a:lnTo>
                        <a:pt x="1291" y="1863"/>
                      </a:lnTo>
                      <a:lnTo>
                        <a:pt x="1457" y="1771"/>
                      </a:lnTo>
                      <a:lnTo>
                        <a:pt x="1605" y="1661"/>
                      </a:lnTo>
                      <a:lnTo>
                        <a:pt x="1716" y="1513"/>
                      </a:lnTo>
                      <a:lnTo>
                        <a:pt x="1808" y="1347"/>
                      </a:lnTo>
                      <a:lnTo>
                        <a:pt x="1882" y="1163"/>
                      </a:lnTo>
                      <a:lnTo>
                        <a:pt x="1900" y="960"/>
                      </a:lnTo>
                      <a:lnTo>
                        <a:pt x="1882" y="775"/>
                      </a:lnTo>
                      <a:lnTo>
                        <a:pt x="1845" y="609"/>
                      </a:lnTo>
                      <a:lnTo>
                        <a:pt x="1771" y="443"/>
                      </a:lnTo>
                      <a:lnTo>
                        <a:pt x="1660" y="296"/>
                      </a:lnTo>
                      <a:lnTo>
                        <a:pt x="1513" y="185"/>
                      </a:lnTo>
                      <a:lnTo>
                        <a:pt x="1328" y="75"/>
                      </a:lnTo>
                      <a:lnTo>
                        <a:pt x="1144" y="19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100;p39">
                  <a:extLst>
                    <a:ext uri="{FF2B5EF4-FFF2-40B4-BE49-F238E27FC236}">
                      <a16:creationId xmlns:a16="http://schemas.microsoft.com/office/drawing/2014/main" id="{637E81A5-DF63-C1E8-A827-495BF2C384B0}"/>
                    </a:ext>
                  </a:extLst>
                </p:cNvPr>
                <p:cNvSpPr/>
                <p:nvPr/>
              </p:nvSpPr>
              <p:spPr>
                <a:xfrm>
                  <a:off x="6090700" y="4103900"/>
                  <a:ext cx="44750" cy="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" h="1698" extrusionOk="0">
                      <a:moveTo>
                        <a:pt x="370" y="0"/>
                      </a:moveTo>
                      <a:lnTo>
                        <a:pt x="351" y="37"/>
                      </a:lnTo>
                      <a:lnTo>
                        <a:pt x="333" y="93"/>
                      </a:lnTo>
                      <a:lnTo>
                        <a:pt x="296" y="166"/>
                      </a:lnTo>
                      <a:lnTo>
                        <a:pt x="278" y="259"/>
                      </a:lnTo>
                      <a:lnTo>
                        <a:pt x="278" y="332"/>
                      </a:lnTo>
                      <a:lnTo>
                        <a:pt x="296" y="406"/>
                      </a:lnTo>
                      <a:lnTo>
                        <a:pt x="351" y="572"/>
                      </a:lnTo>
                      <a:lnTo>
                        <a:pt x="444" y="701"/>
                      </a:lnTo>
                      <a:lnTo>
                        <a:pt x="444" y="701"/>
                      </a:lnTo>
                      <a:lnTo>
                        <a:pt x="167" y="591"/>
                      </a:lnTo>
                      <a:lnTo>
                        <a:pt x="1" y="978"/>
                      </a:lnTo>
                      <a:lnTo>
                        <a:pt x="1624" y="1697"/>
                      </a:lnTo>
                      <a:lnTo>
                        <a:pt x="1790" y="1273"/>
                      </a:lnTo>
                      <a:lnTo>
                        <a:pt x="923" y="904"/>
                      </a:lnTo>
                      <a:lnTo>
                        <a:pt x="812" y="830"/>
                      </a:lnTo>
                      <a:lnTo>
                        <a:pt x="757" y="775"/>
                      </a:lnTo>
                      <a:lnTo>
                        <a:pt x="702" y="701"/>
                      </a:lnTo>
                      <a:lnTo>
                        <a:pt x="665" y="627"/>
                      </a:lnTo>
                      <a:lnTo>
                        <a:pt x="628" y="517"/>
                      </a:lnTo>
                      <a:lnTo>
                        <a:pt x="646" y="406"/>
                      </a:lnTo>
                      <a:lnTo>
                        <a:pt x="683" y="277"/>
                      </a:lnTo>
                      <a:lnTo>
                        <a:pt x="702" y="222"/>
                      </a:lnTo>
                      <a:lnTo>
                        <a:pt x="757" y="148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101;p39">
                  <a:extLst>
                    <a:ext uri="{FF2B5EF4-FFF2-40B4-BE49-F238E27FC236}">
                      <a16:creationId xmlns:a16="http://schemas.microsoft.com/office/drawing/2014/main" id="{DBB468AA-BB38-87FE-0115-CA5538553D42}"/>
                    </a:ext>
                  </a:extLst>
                </p:cNvPr>
                <p:cNvSpPr/>
                <p:nvPr/>
              </p:nvSpPr>
              <p:spPr>
                <a:xfrm>
                  <a:off x="6096250" y="4041200"/>
                  <a:ext cx="68700" cy="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601" extrusionOk="0">
                      <a:moveTo>
                        <a:pt x="1549" y="1107"/>
                      </a:moveTo>
                      <a:lnTo>
                        <a:pt x="1660" y="1125"/>
                      </a:lnTo>
                      <a:lnTo>
                        <a:pt x="1752" y="1144"/>
                      </a:lnTo>
                      <a:lnTo>
                        <a:pt x="1844" y="1199"/>
                      </a:lnTo>
                      <a:lnTo>
                        <a:pt x="1937" y="1273"/>
                      </a:lnTo>
                      <a:lnTo>
                        <a:pt x="1992" y="1347"/>
                      </a:lnTo>
                      <a:lnTo>
                        <a:pt x="2047" y="1439"/>
                      </a:lnTo>
                      <a:lnTo>
                        <a:pt x="2084" y="1531"/>
                      </a:lnTo>
                      <a:lnTo>
                        <a:pt x="2103" y="1642"/>
                      </a:lnTo>
                      <a:lnTo>
                        <a:pt x="2103" y="1752"/>
                      </a:lnTo>
                      <a:lnTo>
                        <a:pt x="2066" y="1863"/>
                      </a:lnTo>
                      <a:lnTo>
                        <a:pt x="2010" y="1955"/>
                      </a:lnTo>
                      <a:lnTo>
                        <a:pt x="1937" y="2047"/>
                      </a:lnTo>
                      <a:lnTo>
                        <a:pt x="1844" y="2103"/>
                      </a:lnTo>
                      <a:lnTo>
                        <a:pt x="1752" y="2140"/>
                      </a:lnTo>
                      <a:lnTo>
                        <a:pt x="1642" y="2158"/>
                      </a:lnTo>
                      <a:lnTo>
                        <a:pt x="1531" y="2158"/>
                      </a:lnTo>
                      <a:lnTo>
                        <a:pt x="1439" y="2121"/>
                      </a:lnTo>
                      <a:lnTo>
                        <a:pt x="1328" y="2103"/>
                      </a:lnTo>
                      <a:lnTo>
                        <a:pt x="1254" y="2047"/>
                      </a:lnTo>
                      <a:lnTo>
                        <a:pt x="1162" y="1992"/>
                      </a:lnTo>
                      <a:lnTo>
                        <a:pt x="1088" y="1918"/>
                      </a:lnTo>
                      <a:lnTo>
                        <a:pt x="1033" y="1826"/>
                      </a:lnTo>
                      <a:lnTo>
                        <a:pt x="996" y="1734"/>
                      </a:lnTo>
                      <a:lnTo>
                        <a:pt x="978" y="1623"/>
                      </a:lnTo>
                      <a:lnTo>
                        <a:pt x="978" y="1513"/>
                      </a:lnTo>
                      <a:lnTo>
                        <a:pt x="1015" y="1402"/>
                      </a:lnTo>
                      <a:lnTo>
                        <a:pt x="1070" y="1291"/>
                      </a:lnTo>
                      <a:lnTo>
                        <a:pt x="1144" y="1218"/>
                      </a:lnTo>
                      <a:lnTo>
                        <a:pt x="1236" y="1162"/>
                      </a:lnTo>
                      <a:lnTo>
                        <a:pt x="1346" y="1125"/>
                      </a:lnTo>
                      <a:lnTo>
                        <a:pt x="1439" y="1107"/>
                      </a:lnTo>
                      <a:close/>
                      <a:moveTo>
                        <a:pt x="185" y="0"/>
                      </a:moveTo>
                      <a:lnTo>
                        <a:pt x="0" y="406"/>
                      </a:lnTo>
                      <a:lnTo>
                        <a:pt x="1144" y="904"/>
                      </a:lnTo>
                      <a:lnTo>
                        <a:pt x="1015" y="959"/>
                      </a:lnTo>
                      <a:lnTo>
                        <a:pt x="885" y="1033"/>
                      </a:lnTo>
                      <a:lnTo>
                        <a:pt x="756" y="1162"/>
                      </a:lnTo>
                      <a:lnTo>
                        <a:pt x="701" y="1236"/>
                      </a:lnTo>
                      <a:lnTo>
                        <a:pt x="646" y="1347"/>
                      </a:lnTo>
                      <a:lnTo>
                        <a:pt x="590" y="1513"/>
                      </a:lnTo>
                      <a:lnTo>
                        <a:pt x="572" y="1697"/>
                      </a:lnTo>
                      <a:lnTo>
                        <a:pt x="590" y="1863"/>
                      </a:lnTo>
                      <a:lnTo>
                        <a:pt x="646" y="2029"/>
                      </a:lnTo>
                      <a:lnTo>
                        <a:pt x="738" y="2176"/>
                      </a:lnTo>
                      <a:lnTo>
                        <a:pt x="849" y="2306"/>
                      </a:lnTo>
                      <a:lnTo>
                        <a:pt x="996" y="2416"/>
                      </a:lnTo>
                      <a:lnTo>
                        <a:pt x="1162" y="2508"/>
                      </a:lnTo>
                      <a:lnTo>
                        <a:pt x="1328" y="2564"/>
                      </a:lnTo>
                      <a:lnTo>
                        <a:pt x="1512" y="2601"/>
                      </a:lnTo>
                      <a:lnTo>
                        <a:pt x="1697" y="2601"/>
                      </a:lnTo>
                      <a:lnTo>
                        <a:pt x="1863" y="2564"/>
                      </a:lnTo>
                      <a:lnTo>
                        <a:pt x="2010" y="2490"/>
                      </a:lnTo>
                      <a:lnTo>
                        <a:pt x="2158" y="2398"/>
                      </a:lnTo>
                      <a:lnTo>
                        <a:pt x="2287" y="2250"/>
                      </a:lnTo>
                      <a:lnTo>
                        <a:pt x="2379" y="2084"/>
                      </a:lnTo>
                      <a:lnTo>
                        <a:pt x="2434" y="1918"/>
                      </a:lnTo>
                      <a:lnTo>
                        <a:pt x="2434" y="1734"/>
                      </a:lnTo>
                      <a:lnTo>
                        <a:pt x="2434" y="1642"/>
                      </a:lnTo>
                      <a:lnTo>
                        <a:pt x="2398" y="1549"/>
                      </a:lnTo>
                      <a:lnTo>
                        <a:pt x="2379" y="1476"/>
                      </a:lnTo>
                      <a:lnTo>
                        <a:pt x="2324" y="1402"/>
                      </a:lnTo>
                      <a:lnTo>
                        <a:pt x="2324" y="1402"/>
                      </a:lnTo>
                      <a:lnTo>
                        <a:pt x="2564" y="1494"/>
                      </a:lnTo>
                      <a:lnTo>
                        <a:pt x="2748" y="1107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102;p39">
                  <a:extLst>
                    <a:ext uri="{FF2B5EF4-FFF2-40B4-BE49-F238E27FC236}">
                      <a16:creationId xmlns:a16="http://schemas.microsoft.com/office/drawing/2014/main" id="{DF280EBE-64F3-F2FD-5957-501F3C00D313}"/>
                    </a:ext>
                  </a:extLst>
                </p:cNvPr>
                <p:cNvSpPr/>
                <p:nvPr/>
              </p:nvSpPr>
              <p:spPr>
                <a:xfrm>
                  <a:off x="5728800" y="3858625"/>
                  <a:ext cx="242525" cy="81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1" h="32642" extrusionOk="0">
                      <a:moveTo>
                        <a:pt x="2047" y="1"/>
                      </a:moveTo>
                      <a:lnTo>
                        <a:pt x="1863" y="37"/>
                      </a:lnTo>
                      <a:lnTo>
                        <a:pt x="1679" y="74"/>
                      </a:lnTo>
                      <a:lnTo>
                        <a:pt x="1494" y="130"/>
                      </a:lnTo>
                      <a:lnTo>
                        <a:pt x="1310" y="203"/>
                      </a:lnTo>
                      <a:lnTo>
                        <a:pt x="1162" y="296"/>
                      </a:lnTo>
                      <a:lnTo>
                        <a:pt x="996" y="406"/>
                      </a:lnTo>
                      <a:lnTo>
                        <a:pt x="849" y="535"/>
                      </a:lnTo>
                      <a:lnTo>
                        <a:pt x="720" y="664"/>
                      </a:lnTo>
                      <a:lnTo>
                        <a:pt x="609" y="812"/>
                      </a:lnTo>
                      <a:lnTo>
                        <a:pt x="498" y="978"/>
                      </a:lnTo>
                      <a:lnTo>
                        <a:pt x="425" y="1144"/>
                      </a:lnTo>
                      <a:lnTo>
                        <a:pt x="351" y="1310"/>
                      </a:lnTo>
                      <a:lnTo>
                        <a:pt x="296" y="1494"/>
                      </a:lnTo>
                      <a:lnTo>
                        <a:pt x="259" y="1697"/>
                      </a:lnTo>
                      <a:lnTo>
                        <a:pt x="240" y="1882"/>
                      </a:lnTo>
                      <a:lnTo>
                        <a:pt x="0" y="30411"/>
                      </a:lnTo>
                      <a:lnTo>
                        <a:pt x="0" y="30613"/>
                      </a:lnTo>
                      <a:lnTo>
                        <a:pt x="19" y="30816"/>
                      </a:lnTo>
                      <a:lnTo>
                        <a:pt x="74" y="31001"/>
                      </a:lnTo>
                      <a:lnTo>
                        <a:pt x="130" y="31185"/>
                      </a:lnTo>
                      <a:lnTo>
                        <a:pt x="203" y="31351"/>
                      </a:lnTo>
                      <a:lnTo>
                        <a:pt x="296" y="31517"/>
                      </a:lnTo>
                      <a:lnTo>
                        <a:pt x="406" y="31665"/>
                      </a:lnTo>
                      <a:lnTo>
                        <a:pt x="535" y="31812"/>
                      </a:lnTo>
                      <a:lnTo>
                        <a:pt x="664" y="31941"/>
                      </a:lnTo>
                      <a:lnTo>
                        <a:pt x="812" y="32052"/>
                      </a:lnTo>
                      <a:lnTo>
                        <a:pt x="959" y="32162"/>
                      </a:lnTo>
                      <a:lnTo>
                        <a:pt x="1125" y="32255"/>
                      </a:lnTo>
                      <a:lnTo>
                        <a:pt x="1310" y="32328"/>
                      </a:lnTo>
                      <a:lnTo>
                        <a:pt x="1494" y="32384"/>
                      </a:lnTo>
                      <a:lnTo>
                        <a:pt x="1679" y="32421"/>
                      </a:lnTo>
                      <a:lnTo>
                        <a:pt x="1881" y="32421"/>
                      </a:lnTo>
                      <a:lnTo>
                        <a:pt x="8705" y="32642"/>
                      </a:lnTo>
                      <a:lnTo>
                        <a:pt x="8871" y="32642"/>
                      </a:lnTo>
                      <a:lnTo>
                        <a:pt x="9037" y="32623"/>
                      </a:lnTo>
                      <a:lnTo>
                        <a:pt x="9184" y="32605"/>
                      </a:lnTo>
                      <a:lnTo>
                        <a:pt x="9332" y="32568"/>
                      </a:lnTo>
                      <a:lnTo>
                        <a:pt x="9701" y="351"/>
                      </a:lnTo>
                      <a:lnTo>
                        <a:pt x="9553" y="296"/>
                      </a:lnTo>
                      <a:lnTo>
                        <a:pt x="9387" y="259"/>
                      </a:lnTo>
                      <a:lnTo>
                        <a:pt x="9240" y="240"/>
                      </a:lnTo>
                      <a:lnTo>
                        <a:pt x="9074" y="222"/>
                      </a:lnTo>
                      <a:lnTo>
                        <a:pt x="225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2103;p39">
                  <a:extLst>
                    <a:ext uri="{FF2B5EF4-FFF2-40B4-BE49-F238E27FC236}">
                      <a16:creationId xmlns:a16="http://schemas.microsoft.com/office/drawing/2014/main" id="{798F4E90-C48D-156A-2393-367D6904AE25}"/>
                    </a:ext>
                  </a:extLst>
                </p:cNvPr>
                <p:cNvSpPr/>
                <p:nvPr/>
              </p:nvSpPr>
              <p:spPr>
                <a:xfrm>
                  <a:off x="5962075" y="3867375"/>
                  <a:ext cx="40600" cy="80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4" h="32219" extrusionOk="0">
                      <a:moveTo>
                        <a:pt x="370" y="1"/>
                      </a:moveTo>
                      <a:lnTo>
                        <a:pt x="1" y="32218"/>
                      </a:lnTo>
                      <a:lnTo>
                        <a:pt x="148" y="32163"/>
                      </a:lnTo>
                      <a:lnTo>
                        <a:pt x="277" y="32108"/>
                      </a:lnTo>
                      <a:lnTo>
                        <a:pt x="425" y="32034"/>
                      </a:lnTo>
                      <a:lnTo>
                        <a:pt x="554" y="31942"/>
                      </a:lnTo>
                      <a:lnTo>
                        <a:pt x="665" y="31868"/>
                      </a:lnTo>
                      <a:lnTo>
                        <a:pt x="775" y="31757"/>
                      </a:lnTo>
                      <a:lnTo>
                        <a:pt x="886" y="31665"/>
                      </a:lnTo>
                      <a:lnTo>
                        <a:pt x="978" y="31536"/>
                      </a:lnTo>
                      <a:lnTo>
                        <a:pt x="1070" y="31425"/>
                      </a:lnTo>
                      <a:lnTo>
                        <a:pt x="1144" y="31296"/>
                      </a:lnTo>
                      <a:lnTo>
                        <a:pt x="1218" y="31149"/>
                      </a:lnTo>
                      <a:lnTo>
                        <a:pt x="1273" y="31019"/>
                      </a:lnTo>
                      <a:lnTo>
                        <a:pt x="1310" y="30872"/>
                      </a:lnTo>
                      <a:lnTo>
                        <a:pt x="1347" y="30724"/>
                      </a:lnTo>
                      <a:lnTo>
                        <a:pt x="1384" y="30558"/>
                      </a:lnTo>
                      <a:lnTo>
                        <a:pt x="1384" y="30411"/>
                      </a:lnTo>
                      <a:lnTo>
                        <a:pt x="1624" y="1882"/>
                      </a:lnTo>
                      <a:lnTo>
                        <a:pt x="1624" y="1716"/>
                      </a:lnTo>
                      <a:lnTo>
                        <a:pt x="1624" y="1568"/>
                      </a:lnTo>
                      <a:lnTo>
                        <a:pt x="1587" y="1421"/>
                      </a:lnTo>
                      <a:lnTo>
                        <a:pt x="1550" y="1273"/>
                      </a:lnTo>
                      <a:lnTo>
                        <a:pt x="1513" y="1126"/>
                      </a:lnTo>
                      <a:lnTo>
                        <a:pt x="1439" y="978"/>
                      </a:lnTo>
                      <a:lnTo>
                        <a:pt x="1365" y="849"/>
                      </a:lnTo>
                      <a:lnTo>
                        <a:pt x="1292" y="720"/>
                      </a:lnTo>
                      <a:lnTo>
                        <a:pt x="1199" y="610"/>
                      </a:lnTo>
                      <a:lnTo>
                        <a:pt x="1107" y="499"/>
                      </a:lnTo>
                      <a:lnTo>
                        <a:pt x="997" y="388"/>
                      </a:lnTo>
                      <a:lnTo>
                        <a:pt x="886" y="296"/>
                      </a:lnTo>
                      <a:lnTo>
                        <a:pt x="775" y="204"/>
                      </a:lnTo>
                      <a:lnTo>
                        <a:pt x="646" y="130"/>
                      </a:lnTo>
                      <a:lnTo>
                        <a:pt x="499" y="56"/>
                      </a:ln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E560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2104;p39">
                  <a:extLst>
                    <a:ext uri="{FF2B5EF4-FFF2-40B4-BE49-F238E27FC236}">
                      <a16:creationId xmlns:a16="http://schemas.microsoft.com/office/drawing/2014/main" id="{166353DF-25A8-5DA2-AA1E-C5B40B06C2C1}"/>
                    </a:ext>
                  </a:extLst>
                </p:cNvPr>
                <p:cNvSpPr/>
                <p:nvPr/>
              </p:nvSpPr>
              <p:spPr>
                <a:xfrm>
                  <a:off x="5828375" y="4471800"/>
                  <a:ext cx="6735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" h="1974" extrusionOk="0">
                      <a:moveTo>
                        <a:pt x="941" y="443"/>
                      </a:moveTo>
                      <a:lnTo>
                        <a:pt x="1052" y="462"/>
                      </a:lnTo>
                      <a:lnTo>
                        <a:pt x="1144" y="499"/>
                      </a:lnTo>
                      <a:lnTo>
                        <a:pt x="1236" y="535"/>
                      </a:lnTo>
                      <a:lnTo>
                        <a:pt x="1329" y="591"/>
                      </a:lnTo>
                      <a:lnTo>
                        <a:pt x="1402" y="665"/>
                      </a:lnTo>
                      <a:lnTo>
                        <a:pt x="1458" y="757"/>
                      </a:lnTo>
                      <a:lnTo>
                        <a:pt x="1495" y="867"/>
                      </a:lnTo>
                      <a:lnTo>
                        <a:pt x="1495" y="978"/>
                      </a:lnTo>
                      <a:lnTo>
                        <a:pt x="1495" y="1089"/>
                      </a:lnTo>
                      <a:lnTo>
                        <a:pt x="1439" y="1199"/>
                      </a:lnTo>
                      <a:lnTo>
                        <a:pt x="1384" y="1292"/>
                      </a:lnTo>
                      <a:lnTo>
                        <a:pt x="1310" y="1365"/>
                      </a:lnTo>
                      <a:lnTo>
                        <a:pt x="1218" y="1421"/>
                      </a:lnTo>
                      <a:lnTo>
                        <a:pt x="1126" y="1458"/>
                      </a:lnTo>
                      <a:lnTo>
                        <a:pt x="1015" y="1476"/>
                      </a:lnTo>
                      <a:lnTo>
                        <a:pt x="812" y="1476"/>
                      </a:lnTo>
                      <a:lnTo>
                        <a:pt x="702" y="1439"/>
                      </a:lnTo>
                      <a:lnTo>
                        <a:pt x="609" y="1402"/>
                      </a:lnTo>
                      <a:lnTo>
                        <a:pt x="536" y="1328"/>
                      </a:lnTo>
                      <a:lnTo>
                        <a:pt x="462" y="1255"/>
                      </a:lnTo>
                      <a:lnTo>
                        <a:pt x="407" y="1162"/>
                      </a:lnTo>
                      <a:lnTo>
                        <a:pt x="370" y="1052"/>
                      </a:lnTo>
                      <a:lnTo>
                        <a:pt x="351" y="941"/>
                      </a:lnTo>
                      <a:lnTo>
                        <a:pt x="370" y="831"/>
                      </a:lnTo>
                      <a:lnTo>
                        <a:pt x="407" y="720"/>
                      </a:lnTo>
                      <a:lnTo>
                        <a:pt x="480" y="628"/>
                      </a:lnTo>
                      <a:lnTo>
                        <a:pt x="554" y="572"/>
                      </a:lnTo>
                      <a:lnTo>
                        <a:pt x="646" y="517"/>
                      </a:lnTo>
                      <a:lnTo>
                        <a:pt x="738" y="480"/>
                      </a:lnTo>
                      <a:lnTo>
                        <a:pt x="831" y="462"/>
                      </a:lnTo>
                      <a:lnTo>
                        <a:pt x="941" y="443"/>
                      </a:lnTo>
                      <a:close/>
                      <a:moveTo>
                        <a:pt x="960" y="1"/>
                      </a:moveTo>
                      <a:lnTo>
                        <a:pt x="757" y="19"/>
                      </a:lnTo>
                      <a:lnTo>
                        <a:pt x="591" y="56"/>
                      </a:lnTo>
                      <a:lnTo>
                        <a:pt x="425" y="130"/>
                      </a:lnTo>
                      <a:lnTo>
                        <a:pt x="296" y="222"/>
                      </a:lnTo>
                      <a:lnTo>
                        <a:pt x="167" y="351"/>
                      </a:lnTo>
                      <a:lnTo>
                        <a:pt x="75" y="480"/>
                      </a:lnTo>
                      <a:lnTo>
                        <a:pt x="19" y="646"/>
                      </a:lnTo>
                      <a:lnTo>
                        <a:pt x="1" y="831"/>
                      </a:lnTo>
                      <a:lnTo>
                        <a:pt x="1" y="941"/>
                      </a:lnTo>
                      <a:lnTo>
                        <a:pt x="19" y="1052"/>
                      </a:lnTo>
                      <a:lnTo>
                        <a:pt x="75" y="1236"/>
                      </a:lnTo>
                      <a:lnTo>
                        <a:pt x="130" y="1310"/>
                      </a:lnTo>
                      <a:lnTo>
                        <a:pt x="167" y="1365"/>
                      </a:lnTo>
                      <a:lnTo>
                        <a:pt x="277" y="1458"/>
                      </a:lnTo>
                      <a:lnTo>
                        <a:pt x="277" y="1476"/>
                      </a:lnTo>
                      <a:lnTo>
                        <a:pt x="38" y="1458"/>
                      </a:lnTo>
                      <a:lnTo>
                        <a:pt x="19" y="1882"/>
                      </a:lnTo>
                      <a:lnTo>
                        <a:pt x="2675" y="1974"/>
                      </a:lnTo>
                      <a:lnTo>
                        <a:pt x="2693" y="1531"/>
                      </a:lnTo>
                      <a:lnTo>
                        <a:pt x="1568" y="1494"/>
                      </a:lnTo>
                      <a:lnTo>
                        <a:pt x="1568" y="1476"/>
                      </a:lnTo>
                      <a:lnTo>
                        <a:pt x="1624" y="1439"/>
                      </a:lnTo>
                      <a:lnTo>
                        <a:pt x="1697" y="1384"/>
                      </a:lnTo>
                      <a:lnTo>
                        <a:pt x="1790" y="1255"/>
                      </a:lnTo>
                      <a:lnTo>
                        <a:pt x="1845" y="1089"/>
                      </a:lnTo>
                      <a:lnTo>
                        <a:pt x="1882" y="904"/>
                      </a:lnTo>
                      <a:lnTo>
                        <a:pt x="1863" y="720"/>
                      </a:lnTo>
                      <a:lnTo>
                        <a:pt x="1808" y="535"/>
                      </a:lnTo>
                      <a:lnTo>
                        <a:pt x="1734" y="388"/>
                      </a:lnTo>
                      <a:lnTo>
                        <a:pt x="1624" y="259"/>
                      </a:lnTo>
                      <a:lnTo>
                        <a:pt x="1476" y="148"/>
                      </a:lnTo>
                      <a:lnTo>
                        <a:pt x="1329" y="74"/>
                      </a:lnTo>
                      <a:lnTo>
                        <a:pt x="1144" y="19"/>
                      </a:lnTo>
                      <a:lnTo>
                        <a:pt x="96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2105;p39">
                  <a:extLst>
                    <a:ext uri="{FF2B5EF4-FFF2-40B4-BE49-F238E27FC236}">
                      <a16:creationId xmlns:a16="http://schemas.microsoft.com/office/drawing/2014/main" id="{97C8BD54-60D5-3325-2FE4-F92D9E3CD743}"/>
                    </a:ext>
                  </a:extLst>
                </p:cNvPr>
                <p:cNvSpPr/>
                <p:nvPr/>
              </p:nvSpPr>
              <p:spPr>
                <a:xfrm>
                  <a:off x="5830225" y="4416025"/>
                  <a:ext cx="46600" cy="4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1660" extrusionOk="0">
                      <a:moveTo>
                        <a:pt x="1181" y="443"/>
                      </a:moveTo>
                      <a:lnTo>
                        <a:pt x="1273" y="480"/>
                      </a:lnTo>
                      <a:lnTo>
                        <a:pt x="1347" y="517"/>
                      </a:lnTo>
                      <a:lnTo>
                        <a:pt x="1421" y="572"/>
                      </a:lnTo>
                      <a:lnTo>
                        <a:pt x="1476" y="627"/>
                      </a:lnTo>
                      <a:lnTo>
                        <a:pt x="1494" y="719"/>
                      </a:lnTo>
                      <a:lnTo>
                        <a:pt x="1531" y="812"/>
                      </a:lnTo>
                      <a:lnTo>
                        <a:pt x="1531" y="922"/>
                      </a:lnTo>
                      <a:lnTo>
                        <a:pt x="1513" y="1033"/>
                      </a:lnTo>
                      <a:lnTo>
                        <a:pt x="1476" y="1125"/>
                      </a:lnTo>
                      <a:lnTo>
                        <a:pt x="1439" y="1162"/>
                      </a:lnTo>
                      <a:lnTo>
                        <a:pt x="1402" y="1199"/>
                      </a:lnTo>
                      <a:lnTo>
                        <a:pt x="1347" y="1217"/>
                      </a:lnTo>
                      <a:lnTo>
                        <a:pt x="1291" y="1217"/>
                      </a:lnTo>
                      <a:lnTo>
                        <a:pt x="1199" y="1199"/>
                      </a:lnTo>
                      <a:lnTo>
                        <a:pt x="1144" y="1144"/>
                      </a:lnTo>
                      <a:lnTo>
                        <a:pt x="1089" y="1070"/>
                      </a:lnTo>
                      <a:lnTo>
                        <a:pt x="1052" y="978"/>
                      </a:lnTo>
                      <a:lnTo>
                        <a:pt x="1033" y="867"/>
                      </a:lnTo>
                      <a:lnTo>
                        <a:pt x="1015" y="756"/>
                      </a:lnTo>
                      <a:lnTo>
                        <a:pt x="1015" y="535"/>
                      </a:lnTo>
                      <a:lnTo>
                        <a:pt x="1033" y="443"/>
                      </a:lnTo>
                      <a:close/>
                      <a:moveTo>
                        <a:pt x="775" y="0"/>
                      </a:moveTo>
                      <a:lnTo>
                        <a:pt x="628" y="19"/>
                      </a:lnTo>
                      <a:lnTo>
                        <a:pt x="498" y="37"/>
                      </a:lnTo>
                      <a:lnTo>
                        <a:pt x="369" y="74"/>
                      </a:lnTo>
                      <a:lnTo>
                        <a:pt x="259" y="148"/>
                      </a:lnTo>
                      <a:lnTo>
                        <a:pt x="148" y="258"/>
                      </a:lnTo>
                      <a:lnTo>
                        <a:pt x="74" y="388"/>
                      </a:lnTo>
                      <a:lnTo>
                        <a:pt x="19" y="554"/>
                      </a:lnTo>
                      <a:lnTo>
                        <a:pt x="1" y="775"/>
                      </a:lnTo>
                      <a:lnTo>
                        <a:pt x="1" y="978"/>
                      </a:lnTo>
                      <a:lnTo>
                        <a:pt x="56" y="1181"/>
                      </a:lnTo>
                      <a:lnTo>
                        <a:pt x="130" y="1365"/>
                      </a:lnTo>
                      <a:lnTo>
                        <a:pt x="259" y="1531"/>
                      </a:lnTo>
                      <a:lnTo>
                        <a:pt x="535" y="1310"/>
                      </a:lnTo>
                      <a:lnTo>
                        <a:pt x="462" y="1217"/>
                      </a:lnTo>
                      <a:lnTo>
                        <a:pt x="388" y="1088"/>
                      </a:lnTo>
                      <a:lnTo>
                        <a:pt x="351" y="959"/>
                      </a:lnTo>
                      <a:lnTo>
                        <a:pt x="351" y="812"/>
                      </a:lnTo>
                      <a:lnTo>
                        <a:pt x="369" y="664"/>
                      </a:lnTo>
                      <a:lnTo>
                        <a:pt x="388" y="590"/>
                      </a:lnTo>
                      <a:lnTo>
                        <a:pt x="425" y="535"/>
                      </a:lnTo>
                      <a:lnTo>
                        <a:pt x="480" y="480"/>
                      </a:lnTo>
                      <a:lnTo>
                        <a:pt x="535" y="443"/>
                      </a:lnTo>
                      <a:lnTo>
                        <a:pt x="609" y="424"/>
                      </a:lnTo>
                      <a:lnTo>
                        <a:pt x="720" y="424"/>
                      </a:lnTo>
                      <a:lnTo>
                        <a:pt x="738" y="849"/>
                      </a:lnTo>
                      <a:lnTo>
                        <a:pt x="757" y="1051"/>
                      </a:lnTo>
                      <a:lnTo>
                        <a:pt x="794" y="1254"/>
                      </a:lnTo>
                      <a:lnTo>
                        <a:pt x="867" y="1402"/>
                      </a:lnTo>
                      <a:lnTo>
                        <a:pt x="978" y="1549"/>
                      </a:lnTo>
                      <a:lnTo>
                        <a:pt x="1033" y="1586"/>
                      </a:lnTo>
                      <a:lnTo>
                        <a:pt x="1107" y="1623"/>
                      </a:lnTo>
                      <a:lnTo>
                        <a:pt x="1199" y="1660"/>
                      </a:lnTo>
                      <a:lnTo>
                        <a:pt x="1439" y="1660"/>
                      </a:lnTo>
                      <a:lnTo>
                        <a:pt x="1550" y="1605"/>
                      </a:lnTo>
                      <a:lnTo>
                        <a:pt x="1642" y="1531"/>
                      </a:lnTo>
                      <a:lnTo>
                        <a:pt x="1734" y="1457"/>
                      </a:lnTo>
                      <a:lnTo>
                        <a:pt x="1789" y="1346"/>
                      </a:lnTo>
                      <a:lnTo>
                        <a:pt x="1826" y="1236"/>
                      </a:lnTo>
                      <a:lnTo>
                        <a:pt x="1845" y="1125"/>
                      </a:lnTo>
                      <a:lnTo>
                        <a:pt x="1863" y="1015"/>
                      </a:lnTo>
                      <a:lnTo>
                        <a:pt x="1845" y="830"/>
                      </a:lnTo>
                      <a:lnTo>
                        <a:pt x="1789" y="683"/>
                      </a:lnTo>
                      <a:lnTo>
                        <a:pt x="1716" y="554"/>
                      </a:lnTo>
                      <a:lnTo>
                        <a:pt x="1660" y="498"/>
                      </a:lnTo>
                      <a:lnTo>
                        <a:pt x="1605" y="461"/>
                      </a:lnTo>
                      <a:lnTo>
                        <a:pt x="1605" y="443"/>
                      </a:lnTo>
                      <a:lnTo>
                        <a:pt x="1826" y="461"/>
                      </a:lnTo>
                      <a:lnTo>
                        <a:pt x="1845" y="37"/>
                      </a:lnTo>
                      <a:lnTo>
                        <a:pt x="7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106;p39">
                  <a:extLst>
                    <a:ext uri="{FF2B5EF4-FFF2-40B4-BE49-F238E27FC236}">
                      <a16:creationId xmlns:a16="http://schemas.microsoft.com/office/drawing/2014/main" id="{EF0DB4F2-F213-F0BD-E6A7-DFDE58F9138D}"/>
                    </a:ext>
                  </a:extLst>
                </p:cNvPr>
                <p:cNvSpPr/>
                <p:nvPr/>
              </p:nvSpPr>
              <p:spPr>
                <a:xfrm>
                  <a:off x="5832075" y="4364375"/>
                  <a:ext cx="46575" cy="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3" h="1514" extrusionOk="0">
                      <a:moveTo>
                        <a:pt x="277" y="1"/>
                      </a:moveTo>
                      <a:lnTo>
                        <a:pt x="222" y="56"/>
                      </a:lnTo>
                      <a:lnTo>
                        <a:pt x="166" y="130"/>
                      </a:lnTo>
                      <a:lnTo>
                        <a:pt x="111" y="204"/>
                      </a:lnTo>
                      <a:lnTo>
                        <a:pt x="74" y="277"/>
                      </a:lnTo>
                      <a:lnTo>
                        <a:pt x="19" y="462"/>
                      </a:lnTo>
                      <a:lnTo>
                        <a:pt x="0" y="665"/>
                      </a:lnTo>
                      <a:lnTo>
                        <a:pt x="0" y="794"/>
                      </a:lnTo>
                      <a:lnTo>
                        <a:pt x="19" y="923"/>
                      </a:lnTo>
                      <a:lnTo>
                        <a:pt x="56" y="1034"/>
                      </a:lnTo>
                      <a:lnTo>
                        <a:pt x="111" y="1144"/>
                      </a:lnTo>
                      <a:lnTo>
                        <a:pt x="185" y="1236"/>
                      </a:lnTo>
                      <a:lnTo>
                        <a:pt x="277" y="1310"/>
                      </a:lnTo>
                      <a:lnTo>
                        <a:pt x="406" y="1365"/>
                      </a:lnTo>
                      <a:lnTo>
                        <a:pt x="535" y="1384"/>
                      </a:lnTo>
                      <a:lnTo>
                        <a:pt x="646" y="1365"/>
                      </a:lnTo>
                      <a:lnTo>
                        <a:pt x="738" y="1347"/>
                      </a:lnTo>
                      <a:lnTo>
                        <a:pt x="830" y="1292"/>
                      </a:lnTo>
                      <a:lnTo>
                        <a:pt x="886" y="1236"/>
                      </a:lnTo>
                      <a:lnTo>
                        <a:pt x="941" y="1144"/>
                      </a:lnTo>
                      <a:lnTo>
                        <a:pt x="996" y="1070"/>
                      </a:lnTo>
                      <a:lnTo>
                        <a:pt x="1051" y="868"/>
                      </a:lnTo>
                      <a:lnTo>
                        <a:pt x="1107" y="702"/>
                      </a:lnTo>
                      <a:lnTo>
                        <a:pt x="1162" y="573"/>
                      </a:lnTo>
                      <a:lnTo>
                        <a:pt x="1181" y="536"/>
                      </a:lnTo>
                      <a:lnTo>
                        <a:pt x="1217" y="499"/>
                      </a:lnTo>
                      <a:lnTo>
                        <a:pt x="1273" y="480"/>
                      </a:lnTo>
                      <a:lnTo>
                        <a:pt x="1383" y="480"/>
                      </a:lnTo>
                      <a:lnTo>
                        <a:pt x="1420" y="499"/>
                      </a:lnTo>
                      <a:lnTo>
                        <a:pt x="1457" y="536"/>
                      </a:lnTo>
                      <a:lnTo>
                        <a:pt x="1476" y="573"/>
                      </a:lnTo>
                      <a:lnTo>
                        <a:pt x="1513" y="665"/>
                      </a:lnTo>
                      <a:lnTo>
                        <a:pt x="1531" y="757"/>
                      </a:lnTo>
                      <a:lnTo>
                        <a:pt x="1513" y="904"/>
                      </a:lnTo>
                      <a:lnTo>
                        <a:pt x="1457" y="1034"/>
                      </a:lnTo>
                      <a:lnTo>
                        <a:pt x="1383" y="1126"/>
                      </a:lnTo>
                      <a:lnTo>
                        <a:pt x="1291" y="1218"/>
                      </a:lnTo>
                      <a:lnTo>
                        <a:pt x="1549" y="1513"/>
                      </a:lnTo>
                      <a:lnTo>
                        <a:pt x="1623" y="1439"/>
                      </a:lnTo>
                      <a:lnTo>
                        <a:pt x="1678" y="1365"/>
                      </a:lnTo>
                      <a:lnTo>
                        <a:pt x="1771" y="1200"/>
                      </a:lnTo>
                      <a:lnTo>
                        <a:pt x="1844" y="997"/>
                      </a:lnTo>
                      <a:lnTo>
                        <a:pt x="1863" y="794"/>
                      </a:lnTo>
                      <a:lnTo>
                        <a:pt x="1863" y="646"/>
                      </a:lnTo>
                      <a:lnTo>
                        <a:pt x="1844" y="517"/>
                      </a:lnTo>
                      <a:lnTo>
                        <a:pt x="1808" y="388"/>
                      </a:lnTo>
                      <a:lnTo>
                        <a:pt x="1752" y="277"/>
                      </a:lnTo>
                      <a:lnTo>
                        <a:pt x="1678" y="185"/>
                      </a:lnTo>
                      <a:lnTo>
                        <a:pt x="1568" y="111"/>
                      </a:lnTo>
                      <a:lnTo>
                        <a:pt x="1457" y="56"/>
                      </a:lnTo>
                      <a:lnTo>
                        <a:pt x="1291" y="38"/>
                      </a:lnTo>
                      <a:lnTo>
                        <a:pt x="1181" y="38"/>
                      </a:lnTo>
                      <a:lnTo>
                        <a:pt x="1070" y="75"/>
                      </a:lnTo>
                      <a:lnTo>
                        <a:pt x="996" y="130"/>
                      </a:lnTo>
                      <a:lnTo>
                        <a:pt x="922" y="204"/>
                      </a:lnTo>
                      <a:lnTo>
                        <a:pt x="867" y="296"/>
                      </a:lnTo>
                      <a:lnTo>
                        <a:pt x="812" y="388"/>
                      </a:lnTo>
                      <a:lnTo>
                        <a:pt x="756" y="591"/>
                      </a:lnTo>
                      <a:lnTo>
                        <a:pt x="701" y="757"/>
                      </a:lnTo>
                      <a:lnTo>
                        <a:pt x="664" y="868"/>
                      </a:lnTo>
                      <a:lnTo>
                        <a:pt x="627" y="923"/>
                      </a:lnTo>
                      <a:lnTo>
                        <a:pt x="590" y="941"/>
                      </a:lnTo>
                      <a:lnTo>
                        <a:pt x="554" y="960"/>
                      </a:lnTo>
                      <a:lnTo>
                        <a:pt x="517" y="978"/>
                      </a:lnTo>
                      <a:lnTo>
                        <a:pt x="461" y="960"/>
                      </a:lnTo>
                      <a:lnTo>
                        <a:pt x="424" y="941"/>
                      </a:lnTo>
                      <a:lnTo>
                        <a:pt x="388" y="923"/>
                      </a:lnTo>
                      <a:lnTo>
                        <a:pt x="369" y="868"/>
                      </a:lnTo>
                      <a:lnTo>
                        <a:pt x="332" y="775"/>
                      </a:lnTo>
                      <a:lnTo>
                        <a:pt x="332" y="683"/>
                      </a:lnTo>
                      <a:lnTo>
                        <a:pt x="351" y="554"/>
                      </a:lnTo>
                      <a:lnTo>
                        <a:pt x="388" y="462"/>
                      </a:lnTo>
                      <a:lnTo>
                        <a:pt x="461" y="370"/>
                      </a:lnTo>
                      <a:lnTo>
                        <a:pt x="535" y="296"/>
                      </a:lnTo>
                      <a:lnTo>
                        <a:pt x="27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2107;p39">
                  <a:extLst>
                    <a:ext uri="{FF2B5EF4-FFF2-40B4-BE49-F238E27FC236}">
                      <a16:creationId xmlns:a16="http://schemas.microsoft.com/office/drawing/2014/main" id="{6C2CA1C5-B788-3F20-E67E-9FF88390D813}"/>
                    </a:ext>
                  </a:extLst>
                </p:cNvPr>
                <p:cNvSpPr/>
                <p:nvPr/>
              </p:nvSpPr>
              <p:spPr>
                <a:xfrm>
                  <a:off x="5833450" y="4316425"/>
                  <a:ext cx="47050" cy="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514" extrusionOk="0">
                      <a:moveTo>
                        <a:pt x="296" y="1"/>
                      </a:moveTo>
                      <a:lnTo>
                        <a:pt x="222" y="56"/>
                      </a:lnTo>
                      <a:lnTo>
                        <a:pt x="167" y="130"/>
                      </a:lnTo>
                      <a:lnTo>
                        <a:pt x="111" y="204"/>
                      </a:lnTo>
                      <a:lnTo>
                        <a:pt x="74" y="278"/>
                      </a:lnTo>
                      <a:lnTo>
                        <a:pt x="19" y="462"/>
                      </a:lnTo>
                      <a:lnTo>
                        <a:pt x="1" y="665"/>
                      </a:lnTo>
                      <a:lnTo>
                        <a:pt x="1" y="794"/>
                      </a:lnTo>
                      <a:lnTo>
                        <a:pt x="19" y="923"/>
                      </a:lnTo>
                      <a:lnTo>
                        <a:pt x="56" y="1034"/>
                      </a:lnTo>
                      <a:lnTo>
                        <a:pt x="111" y="1144"/>
                      </a:lnTo>
                      <a:lnTo>
                        <a:pt x="185" y="1236"/>
                      </a:lnTo>
                      <a:lnTo>
                        <a:pt x="296" y="1310"/>
                      </a:lnTo>
                      <a:lnTo>
                        <a:pt x="406" y="1366"/>
                      </a:lnTo>
                      <a:lnTo>
                        <a:pt x="535" y="1384"/>
                      </a:lnTo>
                      <a:lnTo>
                        <a:pt x="665" y="1366"/>
                      </a:lnTo>
                      <a:lnTo>
                        <a:pt x="757" y="1347"/>
                      </a:lnTo>
                      <a:lnTo>
                        <a:pt x="831" y="1292"/>
                      </a:lnTo>
                      <a:lnTo>
                        <a:pt x="904" y="1236"/>
                      </a:lnTo>
                      <a:lnTo>
                        <a:pt x="960" y="1144"/>
                      </a:lnTo>
                      <a:lnTo>
                        <a:pt x="996" y="1071"/>
                      </a:lnTo>
                      <a:lnTo>
                        <a:pt x="1052" y="868"/>
                      </a:lnTo>
                      <a:lnTo>
                        <a:pt x="1107" y="702"/>
                      </a:lnTo>
                      <a:lnTo>
                        <a:pt x="1162" y="573"/>
                      </a:lnTo>
                      <a:lnTo>
                        <a:pt x="1199" y="536"/>
                      </a:lnTo>
                      <a:lnTo>
                        <a:pt x="1236" y="499"/>
                      </a:lnTo>
                      <a:lnTo>
                        <a:pt x="1273" y="480"/>
                      </a:lnTo>
                      <a:lnTo>
                        <a:pt x="1384" y="480"/>
                      </a:lnTo>
                      <a:lnTo>
                        <a:pt x="1421" y="499"/>
                      </a:lnTo>
                      <a:lnTo>
                        <a:pt x="1458" y="536"/>
                      </a:lnTo>
                      <a:lnTo>
                        <a:pt x="1494" y="573"/>
                      </a:lnTo>
                      <a:lnTo>
                        <a:pt x="1513" y="665"/>
                      </a:lnTo>
                      <a:lnTo>
                        <a:pt x="1531" y="757"/>
                      </a:lnTo>
                      <a:lnTo>
                        <a:pt x="1513" y="905"/>
                      </a:lnTo>
                      <a:lnTo>
                        <a:pt x="1458" y="1034"/>
                      </a:lnTo>
                      <a:lnTo>
                        <a:pt x="1384" y="1126"/>
                      </a:lnTo>
                      <a:lnTo>
                        <a:pt x="1292" y="1218"/>
                      </a:lnTo>
                      <a:lnTo>
                        <a:pt x="1550" y="1513"/>
                      </a:lnTo>
                      <a:lnTo>
                        <a:pt x="1623" y="1439"/>
                      </a:lnTo>
                      <a:lnTo>
                        <a:pt x="1679" y="1366"/>
                      </a:lnTo>
                      <a:lnTo>
                        <a:pt x="1789" y="1200"/>
                      </a:lnTo>
                      <a:lnTo>
                        <a:pt x="1845" y="997"/>
                      </a:lnTo>
                      <a:lnTo>
                        <a:pt x="1882" y="794"/>
                      </a:lnTo>
                      <a:lnTo>
                        <a:pt x="1863" y="646"/>
                      </a:lnTo>
                      <a:lnTo>
                        <a:pt x="1845" y="517"/>
                      </a:lnTo>
                      <a:lnTo>
                        <a:pt x="1808" y="388"/>
                      </a:lnTo>
                      <a:lnTo>
                        <a:pt x="1753" y="278"/>
                      </a:lnTo>
                      <a:lnTo>
                        <a:pt x="1679" y="185"/>
                      </a:lnTo>
                      <a:lnTo>
                        <a:pt x="1587" y="112"/>
                      </a:lnTo>
                      <a:lnTo>
                        <a:pt x="1458" y="56"/>
                      </a:lnTo>
                      <a:lnTo>
                        <a:pt x="1310" y="38"/>
                      </a:lnTo>
                      <a:lnTo>
                        <a:pt x="1181" y="38"/>
                      </a:lnTo>
                      <a:lnTo>
                        <a:pt x="1089" y="75"/>
                      </a:lnTo>
                      <a:lnTo>
                        <a:pt x="996" y="130"/>
                      </a:lnTo>
                      <a:lnTo>
                        <a:pt x="923" y="204"/>
                      </a:lnTo>
                      <a:lnTo>
                        <a:pt x="867" y="296"/>
                      </a:lnTo>
                      <a:lnTo>
                        <a:pt x="831" y="388"/>
                      </a:lnTo>
                      <a:lnTo>
                        <a:pt x="757" y="591"/>
                      </a:lnTo>
                      <a:lnTo>
                        <a:pt x="701" y="757"/>
                      </a:lnTo>
                      <a:lnTo>
                        <a:pt x="665" y="886"/>
                      </a:lnTo>
                      <a:lnTo>
                        <a:pt x="628" y="923"/>
                      </a:lnTo>
                      <a:lnTo>
                        <a:pt x="609" y="941"/>
                      </a:lnTo>
                      <a:lnTo>
                        <a:pt x="554" y="960"/>
                      </a:lnTo>
                      <a:lnTo>
                        <a:pt x="517" y="978"/>
                      </a:lnTo>
                      <a:lnTo>
                        <a:pt x="462" y="960"/>
                      </a:lnTo>
                      <a:lnTo>
                        <a:pt x="425" y="941"/>
                      </a:lnTo>
                      <a:lnTo>
                        <a:pt x="388" y="923"/>
                      </a:lnTo>
                      <a:lnTo>
                        <a:pt x="369" y="886"/>
                      </a:lnTo>
                      <a:lnTo>
                        <a:pt x="333" y="775"/>
                      </a:lnTo>
                      <a:lnTo>
                        <a:pt x="333" y="683"/>
                      </a:lnTo>
                      <a:lnTo>
                        <a:pt x="351" y="554"/>
                      </a:lnTo>
                      <a:lnTo>
                        <a:pt x="388" y="462"/>
                      </a:lnTo>
                      <a:lnTo>
                        <a:pt x="462" y="370"/>
                      </a:lnTo>
                      <a:lnTo>
                        <a:pt x="535" y="296"/>
                      </a:lnTo>
                      <a:lnTo>
                        <a:pt x="29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108;p39">
                  <a:extLst>
                    <a:ext uri="{FF2B5EF4-FFF2-40B4-BE49-F238E27FC236}">
                      <a16:creationId xmlns:a16="http://schemas.microsoft.com/office/drawing/2014/main" id="{88D77626-77BD-6682-7B11-0BB01A9B8F11}"/>
                    </a:ext>
                  </a:extLst>
                </p:cNvPr>
                <p:cNvSpPr/>
                <p:nvPr/>
              </p:nvSpPr>
              <p:spPr>
                <a:xfrm>
                  <a:off x="5835750" y="4232525"/>
                  <a:ext cx="46125" cy="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" h="2952" extrusionOk="0">
                      <a:moveTo>
                        <a:pt x="93" y="1"/>
                      </a:moveTo>
                      <a:lnTo>
                        <a:pt x="75" y="462"/>
                      </a:lnTo>
                      <a:lnTo>
                        <a:pt x="1329" y="886"/>
                      </a:lnTo>
                      <a:lnTo>
                        <a:pt x="38" y="1236"/>
                      </a:lnTo>
                      <a:lnTo>
                        <a:pt x="38" y="1697"/>
                      </a:lnTo>
                      <a:lnTo>
                        <a:pt x="1292" y="2121"/>
                      </a:lnTo>
                      <a:lnTo>
                        <a:pt x="1292" y="2140"/>
                      </a:lnTo>
                      <a:lnTo>
                        <a:pt x="1" y="2472"/>
                      </a:lnTo>
                      <a:lnTo>
                        <a:pt x="1" y="2951"/>
                      </a:lnTo>
                      <a:lnTo>
                        <a:pt x="1790" y="2380"/>
                      </a:lnTo>
                      <a:lnTo>
                        <a:pt x="1808" y="1937"/>
                      </a:lnTo>
                      <a:lnTo>
                        <a:pt x="573" y="1494"/>
                      </a:lnTo>
                      <a:lnTo>
                        <a:pt x="1827" y="1126"/>
                      </a:lnTo>
                      <a:lnTo>
                        <a:pt x="1845" y="664"/>
                      </a:lnTo>
                      <a:lnTo>
                        <a:pt x="9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109;p39">
                  <a:extLst>
                    <a:ext uri="{FF2B5EF4-FFF2-40B4-BE49-F238E27FC236}">
                      <a16:creationId xmlns:a16="http://schemas.microsoft.com/office/drawing/2014/main" id="{E2A46956-3380-7C18-879F-7DB50C1C4AF3}"/>
                    </a:ext>
                  </a:extLst>
                </p:cNvPr>
                <p:cNvSpPr/>
                <p:nvPr/>
              </p:nvSpPr>
              <p:spPr>
                <a:xfrm>
                  <a:off x="5837600" y="4173525"/>
                  <a:ext cx="47050" cy="4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937" extrusionOk="0">
                      <a:moveTo>
                        <a:pt x="1052" y="461"/>
                      </a:moveTo>
                      <a:lnTo>
                        <a:pt x="1162" y="498"/>
                      </a:lnTo>
                      <a:lnTo>
                        <a:pt x="1255" y="535"/>
                      </a:lnTo>
                      <a:lnTo>
                        <a:pt x="1347" y="590"/>
                      </a:lnTo>
                      <a:lnTo>
                        <a:pt x="1421" y="664"/>
                      </a:lnTo>
                      <a:lnTo>
                        <a:pt x="1476" y="756"/>
                      </a:lnTo>
                      <a:lnTo>
                        <a:pt x="1513" y="867"/>
                      </a:lnTo>
                      <a:lnTo>
                        <a:pt x="1513" y="996"/>
                      </a:lnTo>
                      <a:lnTo>
                        <a:pt x="1494" y="1107"/>
                      </a:lnTo>
                      <a:lnTo>
                        <a:pt x="1457" y="1217"/>
                      </a:lnTo>
                      <a:lnTo>
                        <a:pt x="1384" y="1309"/>
                      </a:lnTo>
                      <a:lnTo>
                        <a:pt x="1310" y="1365"/>
                      </a:lnTo>
                      <a:lnTo>
                        <a:pt x="1236" y="1420"/>
                      </a:lnTo>
                      <a:lnTo>
                        <a:pt x="1126" y="1457"/>
                      </a:lnTo>
                      <a:lnTo>
                        <a:pt x="1033" y="1475"/>
                      </a:lnTo>
                      <a:lnTo>
                        <a:pt x="812" y="1475"/>
                      </a:lnTo>
                      <a:lnTo>
                        <a:pt x="720" y="1439"/>
                      </a:lnTo>
                      <a:lnTo>
                        <a:pt x="628" y="1402"/>
                      </a:lnTo>
                      <a:lnTo>
                        <a:pt x="535" y="1346"/>
                      </a:lnTo>
                      <a:lnTo>
                        <a:pt x="462" y="1273"/>
                      </a:lnTo>
                      <a:lnTo>
                        <a:pt x="406" y="1180"/>
                      </a:lnTo>
                      <a:lnTo>
                        <a:pt x="369" y="1070"/>
                      </a:lnTo>
                      <a:lnTo>
                        <a:pt x="369" y="959"/>
                      </a:lnTo>
                      <a:lnTo>
                        <a:pt x="388" y="830"/>
                      </a:lnTo>
                      <a:lnTo>
                        <a:pt x="425" y="719"/>
                      </a:lnTo>
                      <a:lnTo>
                        <a:pt x="480" y="646"/>
                      </a:lnTo>
                      <a:lnTo>
                        <a:pt x="554" y="572"/>
                      </a:lnTo>
                      <a:lnTo>
                        <a:pt x="646" y="516"/>
                      </a:lnTo>
                      <a:lnTo>
                        <a:pt x="738" y="480"/>
                      </a:lnTo>
                      <a:lnTo>
                        <a:pt x="849" y="461"/>
                      </a:lnTo>
                      <a:close/>
                      <a:moveTo>
                        <a:pt x="960" y="0"/>
                      </a:moveTo>
                      <a:lnTo>
                        <a:pt x="757" y="19"/>
                      </a:lnTo>
                      <a:lnTo>
                        <a:pt x="591" y="74"/>
                      </a:lnTo>
                      <a:lnTo>
                        <a:pt x="425" y="148"/>
                      </a:lnTo>
                      <a:lnTo>
                        <a:pt x="277" y="258"/>
                      </a:lnTo>
                      <a:lnTo>
                        <a:pt x="167" y="406"/>
                      </a:lnTo>
                      <a:lnTo>
                        <a:pt x="93" y="572"/>
                      </a:lnTo>
                      <a:lnTo>
                        <a:pt x="38" y="738"/>
                      </a:lnTo>
                      <a:lnTo>
                        <a:pt x="1" y="941"/>
                      </a:lnTo>
                      <a:lnTo>
                        <a:pt x="19" y="1143"/>
                      </a:lnTo>
                      <a:lnTo>
                        <a:pt x="56" y="1328"/>
                      </a:lnTo>
                      <a:lnTo>
                        <a:pt x="130" y="1494"/>
                      </a:lnTo>
                      <a:lnTo>
                        <a:pt x="240" y="1623"/>
                      </a:lnTo>
                      <a:lnTo>
                        <a:pt x="369" y="1752"/>
                      </a:lnTo>
                      <a:lnTo>
                        <a:pt x="535" y="1844"/>
                      </a:lnTo>
                      <a:lnTo>
                        <a:pt x="701" y="1918"/>
                      </a:lnTo>
                      <a:lnTo>
                        <a:pt x="904" y="1936"/>
                      </a:lnTo>
                      <a:lnTo>
                        <a:pt x="1107" y="1918"/>
                      </a:lnTo>
                      <a:lnTo>
                        <a:pt x="1292" y="1863"/>
                      </a:lnTo>
                      <a:lnTo>
                        <a:pt x="1457" y="1789"/>
                      </a:lnTo>
                      <a:lnTo>
                        <a:pt x="1605" y="1678"/>
                      </a:lnTo>
                      <a:lnTo>
                        <a:pt x="1716" y="1531"/>
                      </a:lnTo>
                      <a:lnTo>
                        <a:pt x="1808" y="1383"/>
                      </a:lnTo>
                      <a:lnTo>
                        <a:pt x="1863" y="1199"/>
                      </a:lnTo>
                      <a:lnTo>
                        <a:pt x="1882" y="996"/>
                      </a:lnTo>
                      <a:lnTo>
                        <a:pt x="1863" y="812"/>
                      </a:lnTo>
                      <a:lnTo>
                        <a:pt x="1826" y="627"/>
                      </a:lnTo>
                      <a:lnTo>
                        <a:pt x="1753" y="461"/>
                      </a:lnTo>
                      <a:lnTo>
                        <a:pt x="1642" y="314"/>
                      </a:lnTo>
                      <a:lnTo>
                        <a:pt x="1513" y="184"/>
                      </a:lnTo>
                      <a:lnTo>
                        <a:pt x="1347" y="92"/>
                      </a:lnTo>
                      <a:lnTo>
                        <a:pt x="1162" y="37"/>
                      </a:lnTo>
                      <a:lnTo>
                        <a:pt x="96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2110;p39">
                  <a:extLst>
                    <a:ext uri="{FF2B5EF4-FFF2-40B4-BE49-F238E27FC236}">
                      <a16:creationId xmlns:a16="http://schemas.microsoft.com/office/drawing/2014/main" id="{3282D996-4AC0-6050-F47E-1CF62DB80384}"/>
                    </a:ext>
                  </a:extLst>
                </p:cNvPr>
                <p:cNvSpPr/>
                <p:nvPr/>
              </p:nvSpPr>
              <p:spPr>
                <a:xfrm>
                  <a:off x="5839900" y="4128800"/>
                  <a:ext cx="45225" cy="2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9" h="1126" extrusionOk="0">
                      <a:moveTo>
                        <a:pt x="19" y="0"/>
                      </a:moveTo>
                      <a:lnTo>
                        <a:pt x="1" y="56"/>
                      </a:lnTo>
                      <a:lnTo>
                        <a:pt x="1" y="111"/>
                      </a:lnTo>
                      <a:lnTo>
                        <a:pt x="1" y="203"/>
                      </a:lnTo>
                      <a:lnTo>
                        <a:pt x="19" y="277"/>
                      </a:lnTo>
                      <a:lnTo>
                        <a:pt x="38" y="351"/>
                      </a:lnTo>
                      <a:lnTo>
                        <a:pt x="93" y="424"/>
                      </a:lnTo>
                      <a:lnTo>
                        <a:pt x="185" y="535"/>
                      </a:lnTo>
                      <a:lnTo>
                        <a:pt x="333" y="646"/>
                      </a:lnTo>
                      <a:lnTo>
                        <a:pt x="38" y="627"/>
                      </a:lnTo>
                      <a:lnTo>
                        <a:pt x="19" y="1051"/>
                      </a:lnTo>
                      <a:lnTo>
                        <a:pt x="1790" y="1125"/>
                      </a:lnTo>
                      <a:lnTo>
                        <a:pt x="1808" y="664"/>
                      </a:lnTo>
                      <a:lnTo>
                        <a:pt x="849" y="646"/>
                      </a:lnTo>
                      <a:lnTo>
                        <a:pt x="720" y="627"/>
                      </a:lnTo>
                      <a:lnTo>
                        <a:pt x="646" y="590"/>
                      </a:lnTo>
                      <a:lnTo>
                        <a:pt x="573" y="554"/>
                      </a:lnTo>
                      <a:lnTo>
                        <a:pt x="499" y="480"/>
                      </a:lnTo>
                      <a:lnTo>
                        <a:pt x="443" y="388"/>
                      </a:lnTo>
                      <a:lnTo>
                        <a:pt x="407" y="295"/>
                      </a:lnTo>
                      <a:lnTo>
                        <a:pt x="388" y="148"/>
                      </a:lnTo>
                      <a:lnTo>
                        <a:pt x="407" y="92"/>
                      </a:lnTo>
                      <a:lnTo>
                        <a:pt x="425" y="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111;p39">
                  <a:extLst>
                    <a:ext uri="{FF2B5EF4-FFF2-40B4-BE49-F238E27FC236}">
                      <a16:creationId xmlns:a16="http://schemas.microsoft.com/office/drawing/2014/main" id="{BEBAF766-E7D4-B8BE-F795-22111B55CE2C}"/>
                    </a:ext>
                  </a:extLst>
                </p:cNvPr>
                <p:cNvSpPr/>
                <p:nvPr/>
              </p:nvSpPr>
              <p:spPr>
                <a:xfrm>
                  <a:off x="5817325" y="4070250"/>
                  <a:ext cx="7055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" h="1974" extrusionOk="0">
                      <a:moveTo>
                        <a:pt x="1900" y="498"/>
                      </a:moveTo>
                      <a:lnTo>
                        <a:pt x="2010" y="517"/>
                      </a:lnTo>
                      <a:lnTo>
                        <a:pt x="2103" y="535"/>
                      </a:lnTo>
                      <a:lnTo>
                        <a:pt x="2195" y="590"/>
                      </a:lnTo>
                      <a:lnTo>
                        <a:pt x="2287" y="646"/>
                      </a:lnTo>
                      <a:lnTo>
                        <a:pt x="2361" y="719"/>
                      </a:lnTo>
                      <a:lnTo>
                        <a:pt x="2416" y="812"/>
                      </a:lnTo>
                      <a:lnTo>
                        <a:pt x="2453" y="922"/>
                      </a:lnTo>
                      <a:lnTo>
                        <a:pt x="2453" y="1033"/>
                      </a:lnTo>
                      <a:lnTo>
                        <a:pt x="2434" y="1162"/>
                      </a:lnTo>
                      <a:lnTo>
                        <a:pt x="2398" y="1254"/>
                      </a:lnTo>
                      <a:lnTo>
                        <a:pt x="2342" y="1346"/>
                      </a:lnTo>
                      <a:lnTo>
                        <a:pt x="2250" y="1420"/>
                      </a:lnTo>
                      <a:lnTo>
                        <a:pt x="2176" y="1476"/>
                      </a:lnTo>
                      <a:lnTo>
                        <a:pt x="2066" y="1512"/>
                      </a:lnTo>
                      <a:lnTo>
                        <a:pt x="1973" y="1531"/>
                      </a:lnTo>
                      <a:lnTo>
                        <a:pt x="1863" y="1531"/>
                      </a:lnTo>
                      <a:lnTo>
                        <a:pt x="1752" y="1512"/>
                      </a:lnTo>
                      <a:lnTo>
                        <a:pt x="1660" y="1494"/>
                      </a:lnTo>
                      <a:lnTo>
                        <a:pt x="1568" y="1457"/>
                      </a:lnTo>
                      <a:lnTo>
                        <a:pt x="1476" y="1383"/>
                      </a:lnTo>
                      <a:lnTo>
                        <a:pt x="1402" y="1328"/>
                      </a:lnTo>
                      <a:lnTo>
                        <a:pt x="1346" y="1236"/>
                      </a:lnTo>
                      <a:lnTo>
                        <a:pt x="1310" y="1125"/>
                      </a:lnTo>
                      <a:lnTo>
                        <a:pt x="1310" y="996"/>
                      </a:lnTo>
                      <a:lnTo>
                        <a:pt x="1328" y="885"/>
                      </a:lnTo>
                      <a:lnTo>
                        <a:pt x="1365" y="793"/>
                      </a:lnTo>
                      <a:lnTo>
                        <a:pt x="1439" y="701"/>
                      </a:lnTo>
                      <a:lnTo>
                        <a:pt x="1512" y="627"/>
                      </a:lnTo>
                      <a:lnTo>
                        <a:pt x="1586" y="572"/>
                      </a:lnTo>
                      <a:lnTo>
                        <a:pt x="1697" y="535"/>
                      </a:lnTo>
                      <a:lnTo>
                        <a:pt x="1807" y="498"/>
                      </a:lnTo>
                      <a:close/>
                      <a:moveTo>
                        <a:pt x="0" y="0"/>
                      </a:moveTo>
                      <a:lnTo>
                        <a:pt x="0" y="461"/>
                      </a:lnTo>
                      <a:lnTo>
                        <a:pt x="1236" y="498"/>
                      </a:lnTo>
                      <a:lnTo>
                        <a:pt x="1144" y="590"/>
                      </a:lnTo>
                      <a:lnTo>
                        <a:pt x="1051" y="701"/>
                      </a:lnTo>
                      <a:lnTo>
                        <a:pt x="978" y="867"/>
                      </a:lnTo>
                      <a:lnTo>
                        <a:pt x="959" y="978"/>
                      </a:lnTo>
                      <a:lnTo>
                        <a:pt x="941" y="1088"/>
                      </a:lnTo>
                      <a:lnTo>
                        <a:pt x="959" y="1273"/>
                      </a:lnTo>
                      <a:lnTo>
                        <a:pt x="996" y="1439"/>
                      </a:lnTo>
                      <a:lnTo>
                        <a:pt x="1088" y="1586"/>
                      </a:lnTo>
                      <a:lnTo>
                        <a:pt x="1199" y="1715"/>
                      </a:lnTo>
                      <a:lnTo>
                        <a:pt x="1328" y="1826"/>
                      </a:lnTo>
                      <a:lnTo>
                        <a:pt x="1476" y="1900"/>
                      </a:lnTo>
                      <a:lnTo>
                        <a:pt x="1660" y="1955"/>
                      </a:lnTo>
                      <a:lnTo>
                        <a:pt x="1844" y="1973"/>
                      </a:lnTo>
                      <a:lnTo>
                        <a:pt x="2029" y="1973"/>
                      </a:lnTo>
                      <a:lnTo>
                        <a:pt x="2213" y="1937"/>
                      </a:lnTo>
                      <a:lnTo>
                        <a:pt x="2379" y="1863"/>
                      </a:lnTo>
                      <a:lnTo>
                        <a:pt x="2527" y="1771"/>
                      </a:lnTo>
                      <a:lnTo>
                        <a:pt x="2637" y="1641"/>
                      </a:lnTo>
                      <a:lnTo>
                        <a:pt x="2730" y="1494"/>
                      </a:lnTo>
                      <a:lnTo>
                        <a:pt x="2803" y="1328"/>
                      </a:lnTo>
                      <a:lnTo>
                        <a:pt x="2822" y="1144"/>
                      </a:lnTo>
                      <a:lnTo>
                        <a:pt x="2803" y="959"/>
                      </a:lnTo>
                      <a:lnTo>
                        <a:pt x="2748" y="775"/>
                      </a:lnTo>
                      <a:lnTo>
                        <a:pt x="2711" y="701"/>
                      </a:lnTo>
                      <a:lnTo>
                        <a:pt x="2656" y="627"/>
                      </a:lnTo>
                      <a:lnTo>
                        <a:pt x="2600" y="572"/>
                      </a:lnTo>
                      <a:lnTo>
                        <a:pt x="2527" y="517"/>
                      </a:lnTo>
                      <a:lnTo>
                        <a:pt x="2785" y="517"/>
                      </a:lnTo>
                      <a:lnTo>
                        <a:pt x="2803" y="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2112;p39">
                  <a:extLst>
                    <a:ext uri="{FF2B5EF4-FFF2-40B4-BE49-F238E27FC236}">
                      <a16:creationId xmlns:a16="http://schemas.microsoft.com/office/drawing/2014/main" id="{B925E5C2-781B-1B1C-9185-A7827A597077}"/>
                    </a:ext>
                  </a:extLst>
                </p:cNvPr>
                <p:cNvSpPr/>
                <p:nvPr/>
              </p:nvSpPr>
              <p:spPr>
                <a:xfrm>
                  <a:off x="5465100" y="4705100"/>
                  <a:ext cx="793000" cy="64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0" h="25745" extrusionOk="0">
                      <a:moveTo>
                        <a:pt x="10290" y="0"/>
                      </a:moveTo>
                      <a:lnTo>
                        <a:pt x="793" y="16800"/>
                      </a:lnTo>
                      <a:lnTo>
                        <a:pt x="590" y="17187"/>
                      </a:lnTo>
                      <a:lnTo>
                        <a:pt x="424" y="17556"/>
                      </a:lnTo>
                      <a:lnTo>
                        <a:pt x="295" y="17944"/>
                      </a:lnTo>
                      <a:lnTo>
                        <a:pt x="184" y="18331"/>
                      </a:lnTo>
                      <a:lnTo>
                        <a:pt x="92" y="18718"/>
                      </a:lnTo>
                      <a:lnTo>
                        <a:pt x="37" y="19105"/>
                      </a:lnTo>
                      <a:lnTo>
                        <a:pt x="18" y="19493"/>
                      </a:lnTo>
                      <a:lnTo>
                        <a:pt x="0" y="19880"/>
                      </a:lnTo>
                      <a:lnTo>
                        <a:pt x="37" y="20267"/>
                      </a:lnTo>
                      <a:lnTo>
                        <a:pt x="74" y="20654"/>
                      </a:lnTo>
                      <a:lnTo>
                        <a:pt x="148" y="21023"/>
                      </a:lnTo>
                      <a:lnTo>
                        <a:pt x="240" y="21392"/>
                      </a:lnTo>
                      <a:lnTo>
                        <a:pt x="350" y="21742"/>
                      </a:lnTo>
                      <a:lnTo>
                        <a:pt x="498" y="22093"/>
                      </a:lnTo>
                      <a:lnTo>
                        <a:pt x="645" y="22443"/>
                      </a:lnTo>
                      <a:lnTo>
                        <a:pt x="830" y="22775"/>
                      </a:lnTo>
                      <a:lnTo>
                        <a:pt x="1033" y="23089"/>
                      </a:lnTo>
                      <a:lnTo>
                        <a:pt x="1254" y="23402"/>
                      </a:lnTo>
                      <a:lnTo>
                        <a:pt x="1494" y="23697"/>
                      </a:lnTo>
                      <a:lnTo>
                        <a:pt x="1752" y="23974"/>
                      </a:lnTo>
                      <a:lnTo>
                        <a:pt x="2010" y="24232"/>
                      </a:lnTo>
                      <a:lnTo>
                        <a:pt x="2305" y="24472"/>
                      </a:lnTo>
                      <a:lnTo>
                        <a:pt x="2619" y="24712"/>
                      </a:lnTo>
                      <a:lnTo>
                        <a:pt x="2932" y="24914"/>
                      </a:lnTo>
                      <a:lnTo>
                        <a:pt x="3283" y="25099"/>
                      </a:lnTo>
                      <a:lnTo>
                        <a:pt x="3633" y="25265"/>
                      </a:lnTo>
                      <a:lnTo>
                        <a:pt x="4002" y="25412"/>
                      </a:lnTo>
                      <a:lnTo>
                        <a:pt x="4371" y="25523"/>
                      </a:lnTo>
                      <a:lnTo>
                        <a:pt x="4758" y="25615"/>
                      </a:lnTo>
                      <a:lnTo>
                        <a:pt x="5164" y="25689"/>
                      </a:lnTo>
                      <a:lnTo>
                        <a:pt x="5588" y="25726"/>
                      </a:lnTo>
                      <a:lnTo>
                        <a:pt x="6012" y="25744"/>
                      </a:lnTo>
                      <a:lnTo>
                        <a:pt x="25726" y="25744"/>
                      </a:lnTo>
                      <a:lnTo>
                        <a:pt x="26150" y="25726"/>
                      </a:lnTo>
                      <a:lnTo>
                        <a:pt x="26574" y="25689"/>
                      </a:lnTo>
                      <a:lnTo>
                        <a:pt x="26961" y="25615"/>
                      </a:lnTo>
                      <a:lnTo>
                        <a:pt x="27367" y="25523"/>
                      </a:lnTo>
                      <a:lnTo>
                        <a:pt x="27736" y="25412"/>
                      </a:lnTo>
                      <a:lnTo>
                        <a:pt x="28105" y="25265"/>
                      </a:lnTo>
                      <a:lnTo>
                        <a:pt x="28455" y="25099"/>
                      </a:lnTo>
                      <a:lnTo>
                        <a:pt x="28787" y="24914"/>
                      </a:lnTo>
                      <a:lnTo>
                        <a:pt x="29119" y="24712"/>
                      </a:lnTo>
                      <a:lnTo>
                        <a:pt x="29432" y="24472"/>
                      </a:lnTo>
                      <a:lnTo>
                        <a:pt x="29709" y="24232"/>
                      </a:lnTo>
                      <a:lnTo>
                        <a:pt x="29986" y="23974"/>
                      </a:lnTo>
                      <a:lnTo>
                        <a:pt x="30244" y="23697"/>
                      </a:lnTo>
                      <a:lnTo>
                        <a:pt x="30484" y="23402"/>
                      </a:lnTo>
                      <a:lnTo>
                        <a:pt x="30705" y="23089"/>
                      </a:lnTo>
                      <a:lnTo>
                        <a:pt x="30908" y="22775"/>
                      </a:lnTo>
                      <a:lnTo>
                        <a:pt x="31074" y="22443"/>
                      </a:lnTo>
                      <a:lnTo>
                        <a:pt x="31240" y="22093"/>
                      </a:lnTo>
                      <a:lnTo>
                        <a:pt x="31387" y="21742"/>
                      </a:lnTo>
                      <a:lnTo>
                        <a:pt x="31498" y="21392"/>
                      </a:lnTo>
                      <a:lnTo>
                        <a:pt x="31590" y="21023"/>
                      </a:lnTo>
                      <a:lnTo>
                        <a:pt x="31664" y="20654"/>
                      </a:lnTo>
                      <a:lnTo>
                        <a:pt x="31701" y="20267"/>
                      </a:lnTo>
                      <a:lnTo>
                        <a:pt x="31719" y="19880"/>
                      </a:lnTo>
                      <a:lnTo>
                        <a:pt x="31719" y="19493"/>
                      </a:lnTo>
                      <a:lnTo>
                        <a:pt x="31701" y="19105"/>
                      </a:lnTo>
                      <a:lnTo>
                        <a:pt x="31645" y="18718"/>
                      </a:lnTo>
                      <a:lnTo>
                        <a:pt x="31553" y="18331"/>
                      </a:lnTo>
                      <a:lnTo>
                        <a:pt x="31443" y="17944"/>
                      </a:lnTo>
                      <a:lnTo>
                        <a:pt x="31313" y="17556"/>
                      </a:lnTo>
                      <a:lnTo>
                        <a:pt x="31147" y="17187"/>
                      </a:lnTo>
                      <a:lnTo>
                        <a:pt x="30945" y="16800"/>
                      </a:lnTo>
                      <a:lnTo>
                        <a:pt x="2144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2113;p39">
                  <a:extLst>
                    <a:ext uri="{FF2B5EF4-FFF2-40B4-BE49-F238E27FC236}">
                      <a16:creationId xmlns:a16="http://schemas.microsoft.com/office/drawing/2014/main" id="{1C12E037-32EF-51C2-F590-FF02D6291AA4}"/>
                    </a:ext>
                  </a:extLst>
                </p:cNvPr>
                <p:cNvSpPr/>
                <p:nvPr/>
              </p:nvSpPr>
              <p:spPr>
                <a:xfrm>
                  <a:off x="5643500" y="4342250"/>
                  <a:ext cx="506250" cy="5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0" h="21098" extrusionOk="0">
                      <a:moveTo>
                        <a:pt x="17188" y="1"/>
                      </a:moveTo>
                      <a:lnTo>
                        <a:pt x="16985" y="19"/>
                      </a:lnTo>
                      <a:lnTo>
                        <a:pt x="16764" y="38"/>
                      </a:lnTo>
                      <a:lnTo>
                        <a:pt x="16561" y="74"/>
                      </a:lnTo>
                      <a:lnTo>
                        <a:pt x="16358" y="130"/>
                      </a:lnTo>
                      <a:lnTo>
                        <a:pt x="16155" y="203"/>
                      </a:lnTo>
                      <a:lnTo>
                        <a:pt x="15934" y="277"/>
                      </a:lnTo>
                      <a:lnTo>
                        <a:pt x="15528" y="462"/>
                      </a:lnTo>
                      <a:lnTo>
                        <a:pt x="15123" y="701"/>
                      </a:lnTo>
                      <a:lnTo>
                        <a:pt x="14735" y="960"/>
                      </a:lnTo>
                      <a:lnTo>
                        <a:pt x="14330" y="1273"/>
                      </a:lnTo>
                      <a:lnTo>
                        <a:pt x="13961" y="1623"/>
                      </a:lnTo>
                      <a:lnTo>
                        <a:pt x="13574" y="1992"/>
                      </a:lnTo>
                      <a:lnTo>
                        <a:pt x="13205" y="2380"/>
                      </a:lnTo>
                      <a:lnTo>
                        <a:pt x="12836" y="2804"/>
                      </a:lnTo>
                      <a:lnTo>
                        <a:pt x="12486" y="3246"/>
                      </a:lnTo>
                      <a:lnTo>
                        <a:pt x="12135" y="3707"/>
                      </a:lnTo>
                      <a:lnTo>
                        <a:pt x="11803" y="4187"/>
                      </a:lnTo>
                      <a:lnTo>
                        <a:pt x="11490" y="4666"/>
                      </a:lnTo>
                      <a:lnTo>
                        <a:pt x="11176" y="5146"/>
                      </a:lnTo>
                      <a:lnTo>
                        <a:pt x="10586" y="6123"/>
                      </a:lnTo>
                      <a:lnTo>
                        <a:pt x="10051" y="7082"/>
                      </a:lnTo>
                      <a:lnTo>
                        <a:pt x="9572" y="7986"/>
                      </a:lnTo>
                      <a:lnTo>
                        <a:pt x="9166" y="8834"/>
                      </a:lnTo>
                      <a:lnTo>
                        <a:pt x="8816" y="9590"/>
                      </a:lnTo>
                      <a:lnTo>
                        <a:pt x="8760" y="9682"/>
                      </a:lnTo>
                      <a:lnTo>
                        <a:pt x="8705" y="9775"/>
                      </a:lnTo>
                      <a:lnTo>
                        <a:pt x="8631" y="9848"/>
                      </a:lnTo>
                      <a:lnTo>
                        <a:pt x="8539" y="9904"/>
                      </a:lnTo>
                      <a:lnTo>
                        <a:pt x="8447" y="9959"/>
                      </a:lnTo>
                      <a:lnTo>
                        <a:pt x="8355" y="9996"/>
                      </a:lnTo>
                      <a:lnTo>
                        <a:pt x="8263" y="10014"/>
                      </a:lnTo>
                      <a:lnTo>
                        <a:pt x="8060" y="10014"/>
                      </a:lnTo>
                      <a:lnTo>
                        <a:pt x="7967" y="9996"/>
                      </a:lnTo>
                      <a:lnTo>
                        <a:pt x="7875" y="9977"/>
                      </a:lnTo>
                      <a:lnTo>
                        <a:pt x="7783" y="9941"/>
                      </a:lnTo>
                      <a:lnTo>
                        <a:pt x="7691" y="9885"/>
                      </a:lnTo>
                      <a:lnTo>
                        <a:pt x="7617" y="9811"/>
                      </a:lnTo>
                      <a:lnTo>
                        <a:pt x="7543" y="9719"/>
                      </a:lnTo>
                      <a:lnTo>
                        <a:pt x="7470" y="9627"/>
                      </a:lnTo>
                      <a:lnTo>
                        <a:pt x="7248" y="9221"/>
                      </a:lnTo>
                      <a:lnTo>
                        <a:pt x="6972" y="8797"/>
                      </a:lnTo>
                      <a:lnTo>
                        <a:pt x="6695" y="8336"/>
                      </a:lnTo>
                      <a:lnTo>
                        <a:pt x="6382" y="7894"/>
                      </a:lnTo>
                      <a:lnTo>
                        <a:pt x="6031" y="7451"/>
                      </a:lnTo>
                      <a:lnTo>
                        <a:pt x="5681" y="7008"/>
                      </a:lnTo>
                      <a:lnTo>
                        <a:pt x="5293" y="6603"/>
                      </a:lnTo>
                      <a:lnTo>
                        <a:pt x="4906" y="6234"/>
                      </a:lnTo>
                      <a:lnTo>
                        <a:pt x="4703" y="6049"/>
                      </a:lnTo>
                      <a:lnTo>
                        <a:pt x="4482" y="5883"/>
                      </a:lnTo>
                      <a:lnTo>
                        <a:pt x="4279" y="5736"/>
                      </a:lnTo>
                      <a:lnTo>
                        <a:pt x="4058" y="5607"/>
                      </a:lnTo>
                      <a:lnTo>
                        <a:pt x="3837" y="5496"/>
                      </a:lnTo>
                      <a:lnTo>
                        <a:pt x="3615" y="5386"/>
                      </a:lnTo>
                      <a:lnTo>
                        <a:pt x="3394" y="5312"/>
                      </a:lnTo>
                      <a:lnTo>
                        <a:pt x="3154" y="5238"/>
                      </a:lnTo>
                      <a:lnTo>
                        <a:pt x="2933" y="5201"/>
                      </a:lnTo>
                      <a:lnTo>
                        <a:pt x="2693" y="5183"/>
                      </a:lnTo>
                      <a:lnTo>
                        <a:pt x="2454" y="5183"/>
                      </a:lnTo>
                      <a:lnTo>
                        <a:pt x="2214" y="5201"/>
                      </a:lnTo>
                      <a:lnTo>
                        <a:pt x="1992" y="5256"/>
                      </a:lnTo>
                      <a:lnTo>
                        <a:pt x="1734" y="5330"/>
                      </a:lnTo>
                      <a:lnTo>
                        <a:pt x="1495" y="5422"/>
                      </a:lnTo>
                      <a:lnTo>
                        <a:pt x="1255" y="5570"/>
                      </a:lnTo>
                      <a:lnTo>
                        <a:pt x="1089" y="5662"/>
                      </a:lnTo>
                      <a:lnTo>
                        <a:pt x="941" y="5773"/>
                      </a:lnTo>
                      <a:lnTo>
                        <a:pt x="812" y="5902"/>
                      </a:lnTo>
                      <a:lnTo>
                        <a:pt x="683" y="6013"/>
                      </a:lnTo>
                      <a:lnTo>
                        <a:pt x="572" y="6142"/>
                      </a:lnTo>
                      <a:lnTo>
                        <a:pt x="462" y="6289"/>
                      </a:lnTo>
                      <a:lnTo>
                        <a:pt x="370" y="6418"/>
                      </a:lnTo>
                      <a:lnTo>
                        <a:pt x="296" y="6566"/>
                      </a:lnTo>
                      <a:lnTo>
                        <a:pt x="222" y="6713"/>
                      </a:lnTo>
                      <a:lnTo>
                        <a:pt x="167" y="6879"/>
                      </a:lnTo>
                      <a:lnTo>
                        <a:pt x="75" y="7193"/>
                      </a:lnTo>
                      <a:lnTo>
                        <a:pt x="19" y="7525"/>
                      </a:lnTo>
                      <a:lnTo>
                        <a:pt x="1" y="7875"/>
                      </a:lnTo>
                      <a:lnTo>
                        <a:pt x="19" y="8226"/>
                      </a:lnTo>
                      <a:lnTo>
                        <a:pt x="56" y="8594"/>
                      </a:lnTo>
                      <a:lnTo>
                        <a:pt x="130" y="8963"/>
                      </a:lnTo>
                      <a:lnTo>
                        <a:pt x="222" y="9350"/>
                      </a:lnTo>
                      <a:lnTo>
                        <a:pt x="333" y="9719"/>
                      </a:lnTo>
                      <a:lnTo>
                        <a:pt x="462" y="10107"/>
                      </a:lnTo>
                      <a:lnTo>
                        <a:pt x="609" y="10475"/>
                      </a:lnTo>
                      <a:lnTo>
                        <a:pt x="775" y="10844"/>
                      </a:lnTo>
                      <a:lnTo>
                        <a:pt x="941" y="11213"/>
                      </a:lnTo>
                      <a:lnTo>
                        <a:pt x="1126" y="11563"/>
                      </a:lnTo>
                      <a:lnTo>
                        <a:pt x="1495" y="12246"/>
                      </a:lnTo>
                      <a:lnTo>
                        <a:pt x="1863" y="12873"/>
                      </a:lnTo>
                      <a:lnTo>
                        <a:pt x="2214" y="13426"/>
                      </a:lnTo>
                      <a:lnTo>
                        <a:pt x="2527" y="13869"/>
                      </a:lnTo>
                      <a:lnTo>
                        <a:pt x="2767" y="14219"/>
                      </a:lnTo>
                      <a:lnTo>
                        <a:pt x="2988" y="14514"/>
                      </a:lnTo>
                      <a:lnTo>
                        <a:pt x="8355" y="21098"/>
                      </a:lnTo>
                      <a:lnTo>
                        <a:pt x="14256" y="14514"/>
                      </a:lnTo>
                      <a:lnTo>
                        <a:pt x="14588" y="14035"/>
                      </a:lnTo>
                      <a:lnTo>
                        <a:pt x="14975" y="13481"/>
                      </a:lnTo>
                      <a:lnTo>
                        <a:pt x="15473" y="12744"/>
                      </a:lnTo>
                      <a:lnTo>
                        <a:pt x="16045" y="11877"/>
                      </a:lnTo>
                      <a:lnTo>
                        <a:pt x="16672" y="10881"/>
                      </a:lnTo>
                      <a:lnTo>
                        <a:pt x="17317" y="9811"/>
                      </a:lnTo>
                      <a:lnTo>
                        <a:pt x="17963" y="8687"/>
                      </a:lnTo>
                      <a:lnTo>
                        <a:pt x="18276" y="8115"/>
                      </a:lnTo>
                      <a:lnTo>
                        <a:pt x="18571" y="7525"/>
                      </a:lnTo>
                      <a:lnTo>
                        <a:pt x="18866" y="6953"/>
                      </a:lnTo>
                      <a:lnTo>
                        <a:pt x="19125" y="6381"/>
                      </a:lnTo>
                      <a:lnTo>
                        <a:pt x="19383" y="5810"/>
                      </a:lnTo>
                      <a:lnTo>
                        <a:pt x="19604" y="5256"/>
                      </a:lnTo>
                      <a:lnTo>
                        <a:pt x="19807" y="4703"/>
                      </a:lnTo>
                      <a:lnTo>
                        <a:pt x="19973" y="4187"/>
                      </a:lnTo>
                      <a:lnTo>
                        <a:pt x="20102" y="3689"/>
                      </a:lnTo>
                      <a:lnTo>
                        <a:pt x="20194" y="3209"/>
                      </a:lnTo>
                      <a:lnTo>
                        <a:pt x="20231" y="2748"/>
                      </a:lnTo>
                      <a:lnTo>
                        <a:pt x="20249" y="2546"/>
                      </a:lnTo>
                      <a:lnTo>
                        <a:pt x="20231" y="2343"/>
                      </a:lnTo>
                      <a:lnTo>
                        <a:pt x="20231" y="2140"/>
                      </a:lnTo>
                      <a:lnTo>
                        <a:pt x="20194" y="1955"/>
                      </a:lnTo>
                      <a:lnTo>
                        <a:pt x="20157" y="1789"/>
                      </a:lnTo>
                      <a:lnTo>
                        <a:pt x="20102" y="1623"/>
                      </a:lnTo>
                      <a:lnTo>
                        <a:pt x="20028" y="1476"/>
                      </a:lnTo>
                      <a:lnTo>
                        <a:pt x="19954" y="1328"/>
                      </a:lnTo>
                      <a:lnTo>
                        <a:pt x="19844" y="1199"/>
                      </a:lnTo>
                      <a:lnTo>
                        <a:pt x="19733" y="1089"/>
                      </a:lnTo>
                      <a:lnTo>
                        <a:pt x="19530" y="904"/>
                      </a:lnTo>
                      <a:lnTo>
                        <a:pt x="19309" y="738"/>
                      </a:lnTo>
                      <a:lnTo>
                        <a:pt x="19106" y="572"/>
                      </a:lnTo>
                      <a:lnTo>
                        <a:pt x="18885" y="443"/>
                      </a:lnTo>
                      <a:lnTo>
                        <a:pt x="18682" y="333"/>
                      </a:lnTo>
                      <a:lnTo>
                        <a:pt x="18461" y="240"/>
                      </a:lnTo>
                      <a:lnTo>
                        <a:pt x="18258" y="167"/>
                      </a:lnTo>
                      <a:lnTo>
                        <a:pt x="18036" y="93"/>
                      </a:lnTo>
                      <a:lnTo>
                        <a:pt x="17815" y="56"/>
                      </a:lnTo>
                      <a:lnTo>
                        <a:pt x="17612" y="19"/>
                      </a:lnTo>
                      <a:lnTo>
                        <a:pt x="1740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2114;p39">
                  <a:extLst>
                    <a:ext uri="{FF2B5EF4-FFF2-40B4-BE49-F238E27FC236}">
                      <a16:creationId xmlns:a16="http://schemas.microsoft.com/office/drawing/2014/main" id="{F22598FF-8F21-18EE-7D5C-5C83F702B370}"/>
                    </a:ext>
                  </a:extLst>
                </p:cNvPr>
                <p:cNvSpPr/>
                <p:nvPr/>
              </p:nvSpPr>
              <p:spPr>
                <a:xfrm>
                  <a:off x="625625" y="3802850"/>
                  <a:ext cx="1180250" cy="82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0" h="33066" extrusionOk="0">
                      <a:moveTo>
                        <a:pt x="41180" y="0"/>
                      </a:moveTo>
                      <a:lnTo>
                        <a:pt x="40977" y="19"/>
                      </a:lnTo>
                      <a:lnTo>
                        <a:pt x="40755" y="55"/>
                      </a:lnTo>
                      <a:lnTo>
                        <a:pt x="40553" y="111"/>
                      </a:lnTo>
                      <a:lnTo>
                        <a:pt x="40350" y="185"/>
                      </a:lnTo>
                      <a:lnTo>
                        <a:pt x="40147" y="277"/>
                      </a:lnTo>
                      <a:lnTo>
                        <a:pt x="1088" y="22960"/>
                      </a:lnTo>
                      <a:lnTo>
                        <a:pt x="904" y="23070"/>
                      </a:lnTo>
                      <a:lnTo>
                        <a:pt x="719" y="23218"/>
                      </a:lnTo>
                      <a:lnTo>
                        <a:pt x="572" y="23365"/>
                      </a:lnTo>
                      <a:lnTo>
                        <a:pt x="443" y="23531"/>
                      </a:lnTo>
                      <a:lnTo>
                        <a:pt x="314" y="23697"/>
                      </a:lnTo>
                      <a:lnTo>
                        <a:pt x="221" y="23882"/>
                      </a:lnTo>
                      <a:lnTo>
                        <a:pt x="129" y="24085"/>
                      </a:lnTo>
                      <a:lnTo>
                        <a:pt x="74" y="24269"/>
                      </a:lnTo>
                      <a:lnTo>
                        <a:pt x="37" y="24490"/>
                      </a:lnTo>
                      <a:lnTo>
                        <a:pt x="0" y="24693"/>
                      </a:lnTo>
                      <a:lnTo>
                        <a:pt x="0" y="24896"/>
                      </a:lnTo>
                      <a:lnTo>
                        <a:pt x="18" y="25117"/>
                      </a:lnTo>
                      <a:lnTo>
                        <a:pt x="55" y="25320"/>
                      </a:lnTo>
                      <a:lnTo>
                        <a:pt x="111" y="25523"/>
                      </a:lnTo>
                      <a:lnTo>
                        <a:pt x="184" y="25726"/>
                      </a:lnTo>
                      <a:lnTo>
                        <a:pt x="295" y="25929"/>
                      </a:lnTo>
                      <a:lnTo>
                        <a:pt x="4112" y="32512"/>
                      </a:lnTo>
                      <a:lnTo>
                        <a:pt x="4205" y="32678"/>
                      </a:lnTo>
                      <a:lnTo>
                        <a:pt x="4315" y="32807"/>
                      </a:lnTo>
                      <a:lnTo>
                        <a:pt x="4444" y="32937"/>
                      </a:lnTo>
                      <a:lnTo>
                        <a:pt x="4555" y="33066"/>
                      </a:lnTo>
                      <a:lnTo>
                        <a:pt x="47210" y="8336"/>
                      </a:lnTo>
                      <a:lnTo>
                        <a:pt x="47155" y="8151"/>
                      </a:lnTo>
                      <a:lnTo>
                        <a:pt x="47099" y="7985"/>
                      </a:lnTo>
                      <a:lnTo>
                        <a:pt x="47044" y="7819"/>
                      </a:lnTo>
                      <a:lnTo>
                        <a:pt x="46952" y="7672"/>
                      </a:lnTo>
                      <a:lnTo>
                        <a:pt x="43134" y="1070"/>
                      </a:lnTo>
                      <a:lnTo>
                        <a:pt x="43005" y="885"/>
                      </a:lnTo>
                      <a:lnTo>
                        <a:pt x="42876" y="719"/>
                      </a:lnTo>
                      <a:lnTo>
                        <a:pt x="42729" y="572"/>
                      </a:lnTo>
                      <a:lnTo>
                        <a:pt x="42563" y="424"/>
                      </a:lnTo>
                      <a:lnTo>
                        <a:pt x="42378" y="314"/>
                      </a:lnTo>
                      <a:lnTo>
                        <a:pt x="42194" y="221"/>
                      </a:lnTo>
                      <a:lnTo>
                        <a:pt x="42009" y="129"/>
                      </a:lnTo>
                      <a:lnTo>
                        <a:pt x="41807" y="74"/>
                      </a:lnTo>
                      <a:lnTo>
                        <a:pt x="41604" y="19"/>
                      </a:lnTo>
                      <a:lnTo>
                        <a:pt x="4140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2115;p39">
                  <a:extLst>
                    <a:ext uri="{FF2B5EF4-FFF2-40B4-BE49-F238E27FC236}">
                      <a16:creationId xmlns:a16="http://schemas.microsoft.com/office/drawing/2014/main" id="{3977E24E-76B5-C7BA-3B9C-8DBE7606F544}"/>
                    </a:ext>
                  </a:extLst>
                </p:cNvPr>
                <p:cNvSpPr/>
                <p:nvPr/>
              </p:nvSpPr>
              <p:spPr>
                <a:xfrm>
                  <a:off x="739500" y="4011225"/>
                  <a:ext cx="1067300" cy="63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92" h="25266" extrusionOk="0">
                      <a:moveTo>
                        <a:pt x="42655" y="1"/>
                      </a:moveTo>
                      <a:lnTo>
                        <a:pt x="0" y="24731"/>
                      </a:lnTo>
                      <a:lnTo>
                        <a:pt x="148" y="24841"/>
                      </a:lnTo>
                      <a:lnTo>
                        <a:pt x="277" y="24934"/>
                      </a:lnTo>
                      <a:lnTo>
                        <a:pt x="424" y="25007"/>
                      </a:lnTo>
                      <a:lnTo>
                        <a:pt x="572" y="25081"/>
                      </a:lnTo>
                      <a:lnTo>
                        <a:pt x="738" y="25136"/>
                      </a:lnTo>
                      <a:lnTo>
                        <a:pt x="885" y="25192"/>
                      </a:lnTo>
                      <a:lnTo>
                        <a:pt x="1051" y="25229"/>
                      </a:lnTo>
                      <a:lnTo>
                        <a:pt x="1217" y="25247"/>
                      </a:lnTo>
                      <a:lnTo>
                        <a:pt x="1383" y="25265"/>
                      </a:lnTo>
                      <a:lnTo>
                        <a:pt x="1549" y="25265"/>
                      </a:lnTo>
                      <a:lnTo>
                        <a:pt x="1715" y="25247"/>
                      </a:lnTo>
                      <a:lnTo>
                        <a:pt x="1881" y="25229"/>
                      </a:lnTo>
                      <a:lnTo>
                        <a:pt x="2047" y="25173"/>
                      </a:lnTo>
                      <a:lnTo>
                        <a:pt x="2213" y="25118"/>
                      </a:lnTo>
                      <a:lnTo>
                        <a:pt x="2379" y="25063"/>
                      </a:lnTo>
                      <a:lnTo>
                        <a:pt x="2526" y="24970"/>
                      </a:lnTo>
                      <a:lnTo>
                        <a:pt x="41604" y="2306"/>
                      </a:lnTo>
                      <a:lnTo>
                        <a:pt x="41751" y="2214"/>
                      </a:lnTo>
                      <a:lnTo>
                        <a:pt x="41899" y="2103"/>
                      </a:lnTo>
                      <a:lnTo>
                        <a:pt x="42028" y="1992"/>
                      </a:lnTo>
                      <a:lnTo>
                        <a:pt x="42139" y="1863"/>
                      </a:lnTo>
                      <a:lnTo>
                        <a:pt x="42249" y="1734"/>
                      </a:lnTo>
                      <a:lnTo>
                        <a:pt x="42341" y="1605"/>
                      </a:lnTo>
                      <a:lnTo>
                        <a:pt x="42434" y="1458"/>
                      </a:lnTo>
                      <a:lnTo>
                        <a:pt x="42507" y="1310"/>
                      </a:lnTo>
                      <a:lnTo>
                        <a:pt x="42563" y="1144"/>
                      </a:lnTo>
                      <a:lnTo>
                        <a:pt x="42618" y="997"/>
                      </a:lnTo>
                      <a:lnTo>
                        <a:pt x="42655" y="831"/>
                      </a:lnTo>
                      <a:lnTo>
                        <a:pt x="42673" y="665"/>
                      </a:lnTo>
                      <a:lnTo>
                        <a:pt x="42692" y="499"/>
                      </a:lnTo>
                      <a:lnTo>
                        <a:pt x="42692" y="333"/>
                      </a:lnTo>
                      <a:lnTo>
                        <a:pt x="42673" y="167"/>
                      </a:lnTo>
                      <a:lnTo>
                        <a:pt x="42655" y="1"/>
                      </a:lnTo>
                      <a:close/>
                    </a:path>
                  </a:pathLst>
                </a:custGeom>
                <a:solidFill>
                  <a:srgbClr val="E560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2116;p39">
                  <a:extLst>
                    <a:ext uri="{FF2B5EF4-FFF2-40B4-BE49-F238E27FC236}">
                      <a16:creationId xmlns:a16="http://schemas.microsoft.com/office/drawing/2014/main" id="{2AC46677-8175-EF2C-2074-8D59A9687439}"/>
                    </a:ext>
                  </a:extLst>
                </p:cNvPr>
                <p:cNvSpPr/>
                <p:nvPr/>
              </p:nvSpPr>
              <p:spPr>
                <a:xfrm>
                  <a:off x="975525" y="4328875"/>
                  <a:ext cx="62750" cy="8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0" h="3339" extrusionOk="0">
                      <a:moveTo>
                        <a:pt x="1329" y="443"/>
                      </a:moveTo>
                      <a:lnTo>
                        <a:pt x="1458" y="462"/>
                      </a:lnTo>
                      <a:lnTo>
                        <a:pt x="1569" y="480"/>
                      </a:lnTo>
                      <a:lnTo>
                        <a:pt x="1661" y="536"/>
                      </a:lnTo>
                      <a:lnTo>
                        <a:pt x="1753" y="609"/>
                      </a:lnTo>
                      <a:lnTo>
                        <a:pt x="1845" y="702"/>
                      </a:lnTo>
                      <a:lnTo>
                        <a:pt x="1900" y="794"/>
                      </a:lnTo>
                      <a:lnTo>
                        <a:pt x="1956" y="904"/>
                      </a:lnTo>
                      <a:lnTo>
                        <a:pt x="1993" y="1015"/>
                      </a:lnTo>
                      <a:lnTo>
                        <a:pt x="2011" y="1126"/>
                      </a:lnTo>
                      <a:lnTo>
                        <a:pt x="1993" y="1236"/>
                      </a:lnTo>
                      <a:lnTo>
                        <a:pt x="1974" y="1347"/>
                      </a:lnTo>
                      <a:lnTo>
                        <a:pt x="1919" y="1458"/>
                      </a:lnTo>
                      <a:lnTo>
                        <a:pt x="1845" y="1550"/>
                      </a:lnTo>
                      <a:lnTo>
                        <a:pt x="1734" y="1642"/>
                      </a:lnTo>
                      <a:lnTo>
                        <a:pt x="1605" y="1679"/>
                      </a:lnTo>
                      <a:lnTo>
                        <a:pt x="1495" y="1716"/>
                      </a:lnTo>
                      <a:lnTo>
                        <a:pt x="1384" y="1697"/>
                      </a:lnTo>
                      <a:lnTo>
                        <a:pt x="1255" y="1679"/>
                      </a:lnTo>
                      <a:lnTo>
                        <a:pt x="1163" y="1624"/>
                      </a:lnTo>
                      <a:lnTo>
                        <a:pt x="1052" y="1550"/>
                      </a:lnTo>
                      <a:lnTo>
                        <a:pt x="978" y="1476"/>
                      </a:lnTo>
                      <a:lnTo>
                        <a:pt x="905" y="1384"/>
                      </a:lnTo>
                      <a:lnTo>
                        <a:pt x="868" y="1273"/>
                      </a:lnTo>
                      <a:lnTo>
                        <a:pt x="831" y="1163"/>
                      </a:lnTo>
                      <a:lnTo>
                        <a:pt x="812" y="1034"/>
                      </a:lnTo>
                      <a:lnTo>
                        <a:pt x="831" y="923"/>
                      </a:lnTo>
                      <a:lnTo>
                        <a:pt x="849" y="812"/>
                      </a:lnTo>
                      <a:lnTo>
                        <a:pt x="905" y="702"/>
                      </a:lnTo>
                      <a:lnTo>
                        <a:pt x="978" y="609"/>
                      </a:lnTo>
                      <a:lnTo>
                        <a:pt x="1089" y="536"/>
                      </a:lnTo>
                      <a:lnTo>
                        <a:pt x="1218" y="462"/>
                      </a:lnTo>
                      <a:lnTo>
                        <a:pt x="1329" y="443"/>
                      </a:lnTo>
                      <a:close/>
                      <a:moveTo>
                        <a:pt x="1366" y="1"/>
                      </a:moveTo>
                      <a:lnTo>
                        <a:pt x="1163" y="38"/>
                      </a:lnTo>
                      <a:lnTo>
                        <a:pt x="978" y="111"/>
                      </a:lnTo>
                      <a:lnTo>
                        <a:pt x="868" y="185"/>
                      </a:lnTo>
                      <a:lnTo>
                        <a:pt x="794" y="277"/>
                      </a:lnTo>
                      <a:lnTo>
                        <a:pt x="720" y="351"/>
                      </a:lnTo>
                      <a:lnTo>
                        <a:pt x="665" y="443"/>
                      </a:lnTo>
                      <a:lnTo>
                        <a:pt x="610" y="517"/>
                      </a:lnTo>
                      <a:lnTo>
                        <a:pt x="591" y="609"/>
                      </a:lnTo>
                      <a:lnTo>
                        <a:pt x="554" y="757"/>
                      </a:lnTo>
                      <a:lnTo>
                        <a:pt x="407" y="517"/>
                      </a:lnTo>
                      <a:lnTo>
                        <a:pt x="1" y="757"/>
                      </a:lnTo>
                      <a:lnTo>
                        <a:pt x="1495" y="3339"/>
                      </a:lnTo>
                      <a:lnTo>
                        <a:pt x="1919" y="3081"/>
                      </a:lnTo>
                      <a:lnTo>
                        <a:pt x="1292" y="1993"/>
                      </a:lnTo>
                      <a:lnTo>
                        <a:pt x="1384" y="2029"/>
                      </a:lnTo>
                      <a:lnTo>
                        <a:pt x="1458" y="2048"/>
                      </a:lnTo>
                      <a:lnTo>
                        <a:pt x="1550" y="2066"/>
                      </a:lnTo>
                      <a:lnTo>
                        <a:pt x="1642" y="2066"/>
                      </a:lnTo>
                      <a:lnTo>
                        <a:pt x="1753" y="2048"/>
                      </a:lnTo>
                      <a:lnTo>
                        <a:pt x="1845" y="2029"/>
                      </a:lnTo>
                      <a:lnTo>
                        <a:pt x="1937" y="1993"/>
                      </a:lnTo>
                      <a:lnTo>
                        <a:pt x="2030" y="1937"/>
                      </a:lnTo>
                      <a:lnTo>
                        <a:pt x="2122" y="1882"/>
                      </a:lnTo>
                      <a:lnTo>
                        <a:pt x="2196" y="1808"/>
                      </a:lnTo>
                      <a:lnTo>
                        <a:pt x="2269" y="1734"/>
                      </a:lnTo>
                      <a:lnTo>
                        <a:pt x="2343" y="1661"/>
                      </a:lnTo>
                      <a:lnTo>
                        <a:pt x="2435" y="1495"/>
                      </a:lnTo>
                      <a:lnTo>
                        <a:pt x="2491" y="1310"/>
                      </a:lnTo>
                      <a:lnTo>
                        <a:pt x="2509" y="1126"/>
                      </a:lnTo>
                      <a:lnTo>
                        <a:pt x="2491" y="923"/>
                      </a:lnTo>
                      <a:lnTo>
                        <a:pt x="2435" y="738"/>
                      </a:lnTo>
                      <a:lnTo>
                        <a:pt x="2343" y="536"/>
                      </a:lnTo>
                      <a:lnTo>
                        <a:pt x="2214" y="370"/>
                      </a:lnTo>
                      <a:lnTo>
                        <a:pt x="2066" y="222"/>
                      </a:lnTo>
                      <a:lnTo>
                        <a:pt x="1919" y="111"/>
                      </a:lnTo>
                      <a:lnTo>
                        <a:pt x="1734" y="38"/>
                      </a:lnTo>
                      <a:lnTo>
                        <a:pt x="155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2117;p39">
                  <a:extLst>
                    <a:ext uri="{FF2B5EF4-FFF2-40B4-BE49-F238E27FC236}">
                      <a16:creationId xmlns:a16="http://schemas.microsoft.com/office/drawing/2014/main" id="{D9DC1F3B-F5DD-82E4-359C-2D9C8612B966}"/>
                    </a:ext>
                  </a:extLst>
                </p:cNvPr>
                <p:cNvSpPr/>
                <p:nvPr/>
              </p:nvSpPr>
              <p:spPr>
                <a:xfrm>
                  <a:off x="1041475" y="4295700"/>
                  <a:ext cx="58575" cy="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195" extrusionOk="0">
                      <a:moveTo>
                        <a:pt x="1494" y="941"/>
                      </a:moveTo>
                      <a:lnTo>
                        <a:pt x="1512" y="996"/>
                      </a:lnTo>
                      <a:lnTo>
                        <a:pt x="1568" y="1107"/>
                      </a:lnTo>
                      <a:lnTo>
                        <a:pt x="1605" y="1199"/>
                      </a:lnTo>
                      <a:lnTo>
                        <a:pt x="1605" y="1291"/>
                      </a:lnTo>
                      <a:lnTo>
                        <a:pt x="1586" y="1383"/>
                      </a:lnTo>
                      <a:lnTo>
                        <a:pt x="1568" y="1475"/>
                      </a:lnTo>
                      <a:lnTo>
                        <a:pt x="1512" y="1549"/>
                      </a:lnTo>
                      <a:lnTo>
                        <a:pt x="1420" y="1623"/>
                      </a:lnTo>
                      <a:lnTo>
                        <a:pt x="1328" y="1697"/>
                      </a:lnTo>
                      <a:lnTo>
                        <a:pt x="1217" y="1752"/>
                      </a:lnTo>
                      <a:lnTo>
                        <a:pt x="1088" y="1770"/>
                      </a:lnTo>
                      <a:lnTo>
                        <a:pt x="1033" y="1770"/>
                      </a:lnTo>
                      <a:lnTo>
                        <a:pt x="996" y="1752"/>
                      </a:lnTo>
                      <a:lnTo>
                        <a:pt x="941" y="1715"/>
                      </a:lnTo>
                      <a:lnTo>
                        <a:pt x="904" y="1660"/>
                      </a:lnTo>
                      <a:lnTo>
                        <a:pt x="867" y="1568"/>
                      </a:lnTo>
                      <a:lnTo>
                        <a:pt x="885" y="1475"/>
                      </a:lnTo>
                      <a:lnTo>
                        <a:pt x="922" y="1383"/>
                      </a:lnTo>
                      <a:lnTo>
                        <a:pt x="996" y="1291"/>
                      </a:lnTo>
                      <a:lnTo>
                        <a:pt x="1070" y="1199"/>
                      </a:lnTo>
                      <a:lnTo>
                        <a:pt x="1180" y="1125"/>
                      </a:lnTo>
                      <a:lnTo>
                        <a:pt x="1383" y="996"/>
                      </a:lnTo>
                      <a:lnTo>
                        <a:pt x="1494" y="941"/>
                      </a:lnTo>
                      <a:close/>
                      <a:moveTo>
                        <a:pt x="1143" y="0"/>
                      </a:moveTo>
                      <a:lnTo>
                        <a:pt x="978" y="18"/>
                      </a:lnTo>
                      <a:lnTo>
                        <a:pt x="885" y="37"/>
                      </a:lnTo>
                      <a:lnTo>
                        <a:pt x="775" y="55"/>
                      </a:lnTo>
                      <a:lnTo>
                        <a:pt x="553" y="166"/>
                      </a:lnTo>
                      <a:lnTo>
                        <a:pt x="369" y="295"/>
                      </a:lnTo>
                      <a:lnTo>
                        <a:pt x="203" y="461"/>
                      </a:lnTo>
                      <a:lnTo>
                        <a:pt x="148" y="553"/>
                      </a:lnTo>
                      <a:lnTo>
                        <a:pt x="74" y="646"/>
                      </a:lnTo>
                      <a:lnTo>
                        <a:pt x="37" y="756"/>
                      </a:lnTo>
                      <a:lnTo>
                        <a:pt x="0" y="848"/>
                      </a:lnTo>
                      <a:lnTo>
                        <a:pt x="369" y="996"/>
                      </a:lnTo>
                      <a:lnTo>
                        <a:pt x="406" y="867"/>
                      </a:lnTo>
                      <a:lnTo>
                        <a:pt x="498" y="738"/>
                      </a:lnTo>
                      <a:lnTo>
                        <a:pt x="590" y="609"/>
                      </a:lnTo>
                      <a:lnTo>
                        <a:pt x="719" y="516"/>
                      </a:lnTo>
                      <a:lnTo>
                        <a:pt x="793" y="480"/>
                      </a:lnTo>
                      <a:lnTo>
                        <a:pt x="885" y="461"/>
                      </a:lnTo>
                      <a:lnTo>
                        <a:pt x="959" y="443"/>
                      </a:lnTo>
                      <a:lnTo>
                        <a:pt x="1107" y="443"/>
                      </a:lnTo>
                      <a:lnTo>
                        <a:pt x="1180" y="480"/>
                      </a:lnTo>
                      <a:lnTo>
                        <a:pt x="1236" y="535"/>
                      </a:lnTo>
                      <a:lnTo>
                        <a:pt x="1291" y="609"/>
                      </a:lnTo>
                      <a:lnTo>
                        <a:pt x="1328" y="646"/>
                      </a:lnTo>
                      <a:lnTo>
                        <a:pt x="1125" y="775"/>
                      </a:lnTo>
                      <a:lnTo>
                        <a:pt x="922" y="904"/>
                      </a:lnTo>
                      <a:lnTo>
                        <a:pt x="738" y="1051"/>
                      </a:lnTo>
                      <a:lnTo>
                        <a:pt x="590" y="1199"/>
                      </a:lnTo>
                      <a:lnTo>
                        <a:pt x="480" y="1365"/>
                      </a:lnTo>
                      <a:lnTo>
                        <a:pt x="443" y="1457"/>
                      </a:lnTo>
                      <a:lnTo>
                        <a:pt x="406" y="1549"/>
                      </a:lnTo>
                      <a:lnTo>
                        <a:pt x="406" y="1641"/>
                      </a:lnTo>
                      <a:lnTo>
                        <a:pt x="406" y="1734"/>
                      </a:lnTo>
                      <a:lnTo>
                        <a:pt x="424" y="1826"/>
                      </a:lnTo>
                      <a:lnTo>
                        <a:pt x="480" y="1918"/>
                      </a:lnTo>
                      <a:lnTo>
                        <a:pt x="572" y="2047"/>
                      </a:lnTo>
                      <a:lnTo>
                        <a:pt x="627" y="2084"/>
                      </a:lnTo>
                      <a:lnTo>
                        <a:pt x="682" y="2121"/>
                      </a:lnTo>
                      <a:lnTo>
                        <a:pt x="812" y="2176"/>
                      </a:lnTo>
                      <a:lnTo>
                        <a:pt x="941" y="2195"/>
                      </a:lnTo>
                      <a:lnTo>
                        <a:pt x="1070" y="2195"/>
                      </a:lnTo>
                      <a:lnTo>
                        <a:pt x="1199" y="2176"/>
                      </a:lnTo>
                      <a:lnTo>
                        <a:pt x="1328" y="2121"/>
                      </a:lnTo>
                      <a:lnTo>
                        <a:pt x="1420" y="2065"/>
                      </a:lnTo>
                      <a:lnTo>
                        <a:pt x="1512" y="2010"/>
                      </a:lnTo>
                      <a:lnTo>
                        <a:pt x="1586" y="1955"/>
                      </a:lnTo>
                      <a:lnTo>
                        <a:pt x="1660" y="1881"/>
                      </a:lnTo>
                      <a:lnTo>
                        <a:pt x="1715" y="1807"/>
                      </a:lnTo>
                      <a:lnTo>
                        <a:pt x="1752" y="1734"/>
                      </a:lnTo>
                      <a:lnTo>
                        <a:pt x="1789" y="1660"/>
                      </a:lnTo>
                      <a:lnTo>
                        <a:pt x="1807" y="1586"/>
                      </a:lnTo>
                      <a:lnTo>
                        <a:pt x="1807" y="1512"/>
                      </a:lnTo>
                      <a:lnTo>
                        <a:pt x="1826" y="1494"/>
                      </a:lnTo>
                      <a:lnTo>
                        <a:pt x="1955" y="1715"/>
                      </a:lnTo>
                      <a:lnTo>
                        <a:pt x="2342" y="1475"/>
                      </a:lnTo>
                      <a:lnTo>
                        <a:pt x="1734" y="443"/>
                      </a:lnTo>
                      <a:lnTo>
                        <a:pt x="1660" y="314"/>
                      </a:lnTo>
                      <a:lnTo>
                        <a:pt x="1568" y="203"/>
                      </a:lnTo>
                      <a:lnTo>
                        <a:pt x="1439" y="111"/>
                      </a:lnTo>
                      <a:lnTo>
                        <a:pt x="1309" y="37"/>
                      </a:lnTo>
                      <a:lnTo>
                        <a:pt x="11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2118;p39">
                  <a:extLst>
                    <a:ext uri="{FF2B5EF4-FFF2-40B4-BE49-F238E27FC236}">
                      <a16:creationId xmlns:a16="http://schemas.microsoft.com/office/drawing/2014/main" id="{30C865BD-54D5-41A0-BC10-D0199EB01027}"/>
                    </a:ext>
                  </a:extLst>
                </p:cNvPr>
                <p:cNvSpPr/>
                <p:nvPr/>
              </p:nvSpPr>
              <p:spPr>
                <a:xfrm>
                  <a:off x="1096800" y="4265250"/>
                  <a:ext cx="47500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2177" extrusionOk="0">
                      <a:moveTo>
                        <a:pt x="959" y="1"/>
                      </a:moveTo>
                      <a:lnTo>
                        <a:pt x="848" y="19"/>
                      </a:lnTo>
                      <a:lnTo>
                        <a:pt x="646" y="75"/>
                      </a:lnTo>
                      <a:lnTo>
                        <a:pt x="461" y="167"/>
                      </a:lnTo>
                      <a:lnTo>
                        <a:pt x="332" y="241"/>
                      </a:lnTo>
                      <a:lnTo>
                        <a:pt x="221" y="333"/>
                      </a:lnTo>
                      <a:lnTo>
                        <a:pt x="129" y="444"/>
                      </a:lnTo>
                      <a:lnTo>
                        <a:pt x="55" y="554"/>
                      </a:lnTo>
                      <a:lnTo>
                        <a:pt x="19" y="683"/>
                      </a:lnTo>
                      <a:lnTo>
                        <a:pt x="0" y="831"/>
                      </a:lnTo>
                      <a:lnTo>
                        <a:pt x="19" y="960"/>
                      </a:lnTo>
                      <a:lnTo>
                        <a:pt x="92" y="1107"/>
                      </a:lnTo>
                      <a:lnTo>
                        <a:pt x="166" y="1200"/>
                      </a:lnTo>
                      <a:lnTo>
                        <a:pt x="240" y="1273"/>
                      </a:lnTo>
                      <a:lnTo>
                        <a:pt x="350" y="1329"/>
                      </a:lnTo>
                      <a:lnTo>
                        <a:pt x="443" y="1347"/>
                      </a:lnTo>
                      <a:lnTo>
                        <a:pt x="553" y="1366"/>
                      </a:lnTo>
                      <a:lnTo>
                        <a:pt x="664" y="1347"/>
                      </a:lnTo>
                      <a:lnTo>
                        <a:pt x="885" y="1292"/>
                      </a:lnTo>
                      <a:lnTo>
                        <a:pt x="1070" y="1236"/>
                      </a:lnTo>
                      <a:lnTo>
                        <a:pt x="1217" y="1218"/>
                      </a:lnTo>
                      <a:lnTo>
                        <a:pt x="1291" y="1218"/>
                      </a:lnTo>
                      <a:lnTo>
                        <a:pt x="1328" y="1236"/>
                      </a:lnTo>
                      <a:lnTo>
                        <a:pt x="1383" y="1273"/>
                      </a:lnTo>
                      <a:lnTo>
                        <a:pt x="1420" y="1310"/>
                      </a:lnTo>
                      <a:lnTo>
                        <a:pt x="1439" y="1366"/>
                      </a:lnTo>
                      <a:lnTo>
                        <a:pt x="1439" y="1421"/>
                      </a:lnTo>
                      <a:lnTo>
                        <a:pt x="1439" y="1476"/>
                      </a:lnTo>
                      <a:lnTo>
                        <a:pt x="1420" y="1532"/>
                      </a:lnTo>
                      <a:lnTo>
                        <a:pt x="1346" y="1605"/>
                      </a:lnTo>
                      <a:lnTo>
                        <a:pt x="1254" y="1679"/>
                      </a:lnTo>
                      <a:lnTo>
                        <a:pt x="1107" y="1734"/>
                      </a:lnTo>
                      <a:lnTo>
                        <a:pt x="959" y="1753"/>
                      </a:lnTo>
                      <a:lnTo>
                        <a:pt x="830" y="1753"/>
                      </a:lnTo>
                      <a:lnTo>
                        <a:pt x="701" y="1716"/>
                      </a:lnTo>
                      <a:lnTo>
                        <a:pt x="572" y="2140"/>
                      </a:lnTo>
                      <a:lnTo>
                        <a:pt x="664" y="2177"/>
                      </a:lnTo>
                      <a:lnTo>
                        <a:pt x="996" y="2177"/>
                      </a:lnTo>
                      <a:lnTo>
                        <a:pt x="1217" y="2122"/>
                      </a:lnTo>
                      <a:lnTo>
                        <a:pt x="1439" y="2011"/>
                      </a:lnTo>
                      <a:lnTo>
                        <a:pt x="1568" y="1937"/>
                      </a:lnTo>
                      <a:lnTo>
                        <a:pt x="1678" y="1827"/>
                      </a:lnTo>
                      <a:lnTo>
                        <a:pt x="1789" y="1716"/>
                      </a:lnTo>
                      <a:lnTo>
                        <a:pt x="1863" y="1605"/>
                      </a:lnTo>
                      <a:lnTo>
                        <a:pt x="1900" y="1476"/>
                      </a:lnTo>
                      <a:lnTo>
                        <a:pt x="1900" y="1329"/>
                      </a:lnTo>
                      <a:lnTo>
                        <a:pt x="1881" y="1181"/>
                      </a:lnTo>
                      <a:lnTo>
                        <a:pt x="1807" y="1034"/>
                      </a:lnTo>
                      <a:lnTo>
                        <a:pt x="1734" y="923"/>
                      </a:lnTo>
                      <a:lnTo>
                        <a:pt x="1641" y="849"/>
                      </a:lnTo>
                      <a:lnTo>
                        <a:pt x="1531" y="794"/>
                      </a:lnTo>
                      <a:lnTo>
                        <a:pt x="1420" y="775"/>
                      </a:lnTo>
                      <a:lnTo>
                        <a:pt x="1309" y="775"/>
                      </a:lnTo>
                      <a:lnTo>
                        <a:pt x="1199" y="794"/>
                      </a:lnTo>
                      <a:lnTo>
                        <a:pt x="959" y="849"/>
                      </a:lnTo>
                      <a:lnTo>
                        <a:pt x="775" y="886"/>
                      </a:lnTo>
                      <a:lnTo>
                        <a:pt x="646" y="923"/>
                      </a:lnTo>
                      <a:lnTo>
                        <a:pt x="590" y="923"/>
                      </a:lnTo>
                      <a:lnTo>
                        <a:pt x="535" y="905"/>
                      </a:lnTo>
                      <a:lnTo>
                        <a:pt x="498" y="868"/>
                      </a:lnTo>
                      <a:lnTo>
                        <a:pt x="461" y="831"/>
                      </a:lnTo>
                      <a:lnTo>
                        <a:pt x="443" y="775"/>
                      </a:lnTo>
                      <a:lnTo>
                        <a:pt x="424" y="739"/>
                      </a:lnTo>
                      <a:lnTo>
                        <a:pt x="443" y="683"/>
                      </a:lnTo>
                      <a:lnTo>
                        <a:pt x="461" y="646"/>
                      </a:lnTo>
                      <a:lnTo>
                        <a:pt x="535" y="554"/>
                      </a:lnTo>
                      <a:lnTo>
                        <a:pt x="627" y="480"/>
                      </a:lnTo>
                      <a:lnTo>
                        <a:pt x="756" y="444"/>
                      </a:lnTo>
                      <a:lnTo>
                        <a:pt x="885" y="425"/>
                      </a:lnTo>
                      <a:lnTo>
                        <a:pt x="996" y="425"/>
                      </a:lnTo>
                      <a:lnTo>
                        <a:pt x="1107" y="462"/>
                      </a:lnTo>
                      <a:lnTo>
                        <a:pt x="1254" y="56"/>
                      </a:lnTo>
                      <a:lnTo>
                        <a:pt x="1162" y="19"/>
                      </a:lnTo>
                      <a:lnTo>
                        <a:pt x="105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2119;p39">
                  <a:extLst>
                    <a:ext uri="{FF2B5EF4-FFF2-40B4-BE49-F238E27FC236}">
                      <a16:creationId xmlns:a16="http://schemas.microsoft.com/office/drawing/2014/main" id="{419889E1-8C1C-F62D-8EB4-742D02E9477E}"/>
                    </a:ext>
                  </a:extLst>
                </p:cNvPr>
                <p:cNvSpPr/>
                <p:nvPr/>
              </p:nvSpPr>
              <p:spPr>
                <a:xfrm>
                  <a:off x="1143350" y="4238525"/>
                  <a:ext cx="47525" cy="5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1" h="2177" extrusionOk="0">
                      <a:moveTo>
                        <a:pt x="849" y="0"/>
                      </a:moveTo>
                      <a:lnTo>
                        <a:pt x="628" y="56"/>
                      </a:lnTo>
                      <a:lnTo>
                        <a:pt x="443" y="148"/>
                      </a:lnTo>
                      <a:lnTo>
                        <a:pt x="314" y="240"/>
                      </a:lnTo>
                      <a:lnTo>
                        <a:pt x="204" y="332"/>
                      </a:lnTo>
                      <a:lnTo>
                        <a:pt x="130" y="443"/>
                      </a:lnTo>
                      <a:lnTo>
                        <a:pt x="56" y="554"/>
                      </a:lnTo>
                      <a:lnTo>
                        <a:pt x="1" y="683"/>
                      </a:lnTo>
                      <a:lnTo>
                        <a:pt x="1" y="812"/>
                      </a:lnTo>
                      <a:lnTo>
                        <a:pt x="19" y="959"/>
                      </a:lnTo>
                      <a:lnTo>
                        <a:pt x="74" y="1088"/>
                      </a:lnTo>
                      <a:lnTo>
                        <a:pt x="148" y="1199"/>
                      </a:lnTo>
                      <a:lnTo>
                        <a:pt x="240" y="1273"/>
                      </a:lnTo>
                      <a:lnTo>
                        <a:pt x="333" y="1328"/>
                      </a:lnTo>
                      <a:lnTo>
                        <a:pt x="425" y="1347"/>
                      </a:lnTo>
                      <a:lnTo>
                        <a:pt x="646" y="1347"/>
                      </a:lnTo>
                      <a:lnTo>
                        <a:pt x="867" y="1291"/>
                      </a:lnTo>
                      <a:lnTo>
                        <a:pt x="1070" y="1236"/>
                      </a:lnTo>
                      <a:lnTo>
                        <a:pt x="1218" y="1217"/>
                      </a:lnTo>
                      <a:lnTo>
                        <a:pt x="1273" y="1217"/>
                      </a:lnTo>
                      <a:lnTo>
                        <a:pt x="1328" y="1236"/>
                      </a:lnTo>
                      <a:lnTo>
                        <a:pt x="1365" y="1254"/>
                      </a:lnTo>
                      <a:lnTo>
                        <a:pt x="1402" y="1310"/>
                      </a:lnTo>
                      <a:lnTo>
                        <a:pt x="1421" y="1365"/>
                      </a:lnTo>
                      <a:lnTo>
                        <a:pt x="1439" y="1420"/>
                      </a:lnTo>
                      <a:lnTo>
                        <a:pt x="1421" y="1476"/>
                      </a:lnTo>
                      <a:lnTo>
                        <a:pt x="1402" y="1513"/>
                      </a:lnTo>
                      <a:lnTo>
                        <a:pt x="1328" y="1605"/>
                      </a:lnTo>
                      <a:lnTo>
                        <a:pt x="1255" y="1660"/>
                      </a:lnTo>
                      <a:lnTo>
                        <a:pt x="1107" y="1734"/>
                      </a:lnTo>
                      <a:lnTo>
                        <a:pt x="960" y="1752"/>
                      </a:lnTo>
                      <a:lnTo>
                        <a:pt x="812" y="1752"/>
                      </a:lnTo>
                      <a:lnTo>
                        <a:pt x="683" y="1715"/>
                      </a:lnTo>
                      <a:lnTo>
                        <a:pt x="554" y="2140"/>
                      </a:lnTo>
                      <a:lnTo>
                        <a:pt x="665" y="2158"/>
                      </a:lnTo>
                      <a:lnTo>
                        <a:pt x="757" y="2176"/>
                      </a:lnTo>
                      <a:lnTo>
                        <a:pt x="867" y="2176"/>
                      </a:lnTo>
                      <a:lnTo>
                        <a:pt x="996" y="2158"/>
                      </a:lnTo>
                      <a:lnTo>
                        <a:pt x="1218" y="2103"/>
                      </a:lnTo>
                      <a:lnTo>
                        <a:pt x="1421" y="2010"/>
                      </a:lnTo>
                      <a:lnTo>
                        <a:pt x="1550" y="1918"/>
                      </a:lnTo>
                      <a:lnTo>
                        <a:pt x="1679" y="1826"/>
                      </a:lnTo>
                      <a:lnTo>
                        <a:pt x="1771" y="1715"/>
                      </a:lnTo>
                      <a:lnTo>
                        <a:pt x="1845" y="1586"/>
                      </a:lnTo>
                      <a:lnTo>
                        <a:pt x="1882" y="1457"/>
                      </a:lnTo>
                      <a:lnTo>
                        <a:pt x="1900" y="1328"/>
                      </a:lnTo>
                      <a:lnTo>
                        <a:pt x="1882" y="1181"/>
                      </a:lnTo>
                      <a:lnTo>
                        <a:pt x="1808" y="1033"/>
                      </a:lnTo>
                      <a:lnTo>
                        <a:pt x="1716" y="922"/>
                      </a:lnTo>
                      <a:lnTo>
                        <a:pt x="1623" y="849"/>
                      </a:lnTo>
                      <a:lnTo>
                        <a:pt x="1531" y="793"/>
                      </a:lnTo>
                      <a:lnTo>
                        <a:pt x="1421" y="775"/>
                      </a:lnTo>
                      <a:lnTo>
                        <a:pt x="1181" y="775"/>
                      </a:lnTo>
                      <a:lnTo>
                        <a:pt x="960" y="830"/>
                      </a:lnTo>
                      <a:lnTo>
                        <a:pt x="775" y="886"/>
                      </a:lnTo>
                      <a:lnTo>
                        <a:pt x="628" y="904"/>
                      </a:lnTo>
                      <a:lnTo>
                        <a:pt x="572" y="922"/>
                      </a:lnTo>
                      <a:lnTo>
                        <a:pt x="517" y="904"/>
                      </a:lnTo>
                      <a:lnTo>
                        <a:pt x="480" y="867"/>
                      </a:lnTo>
                      <a:lnTo>
                        <a:pt x="462" y="830"/>
                      </a:lnTo>
                      <a:lnTo>
                        <a:pt x="425" y="775"/>
                      </a:lnTo>
                      <a:lnTo>
                        <a:pt x="425" y="738"/>
                      </a:lnTo>
                      <a:lnTo>
                        <a:pt x="425" y="683"/>
                      </a:lnTo>
                      <a:lnTo>
                        <a:pt x="462" y="627"/>
                      </a:lnTo>
                      <a:lnTo>
                        <a:pt x="535" y="554"/>
                      </a:lnTo>
                      <a:lnTo>
                        <a:pt x="628" y="480"/>
                      </a:lnTo>
                      <a:lnTo>
                        <a:pt x="738" y="424"/>
                      </a:lnTo>
                      <a:lnTo>
                        <a:pt x="867" y="406"/>
                      </a:lnTo>
                      <a:lnTo>
                        <a:pt x="996" y="424"/>
                      </a:lnTo>
                      <a:lnTo>
                        <a:pt x="1107" y="443"/>
                      </a:lnTo>
                      <a:lnTo>
                        <a:pt x="1236" y="37"/>
                      </a:lnTo>
                      <a:lnTo>
                        <a:pt x="1144" y="19"/>
                      </a:lnTo>
                      <a:lnTo>
                        <a:pt x="105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2120;p39">
                  <a:extLst>
                    <a:ext uri="{FF2B5EF4-FFF2-40B4-BE49-F238E27FC236}">
                      <a16:creationId xmlns:a16="http://schemas.microsoft.com/office/drawing/2014/main" id="{08F4088C-6582-BEA9-5830-FF3BEBDA4727}"/>
                    </a:ext>
                  </a:extLst>
                </p:cNvPr>
                <p:cNvSpPr/>
                <p:nvPr/>
              </p:nvSpPr>
              <p:spPr>
                <a:xfrm>
                  <a:off x="1181150" y="4187350"/>
                  <a:ext cx="81175" cy="7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7" h="3025" extrusionOk="0">
                      <a:moveTo>
                        <a:pt x="2841" y="0"/>
                      </a:moveTo>
                      <a:lnTo>
                        <a:pt x="2398" y="259"/>
                      </a:lnTo>
                      <a:lnTo>
                        <a:pt x="2749" y="1697"/>
                      </a:lnTo>
                      <a:lnTo>
                        <a:pt x="2730" y="1697"/>
                      </a:lnTo>
                      <a:lnTo>
                        <a:pt x="1642" y="683"/>
                      </a:lnTo>
                      <a:lnTo>
                        <a:pt x="1200" y="959"/>
                      </a:lnTo>
                      <a:lnTo>
                        <a:pt x="1531" y="2398"/>
                      </a:lnTo>
                      <a:lnTo>
                        <a:pt x="462" y="1383"/>
                      </a:lnTo>
                      <a:lnTo>
                        <a:pt x="1" y="1642"/>
                      </a:lnTo>
                      <a:lnTo>
                        <a:pt x="1587" y="3025"/>
                      </a:lnTo>
                      <a:lnTo>
                        <a:pt x="2029" y="2767"/>
                      </a:lnTo>
                      <a:lnTo>
                        <a:pt x="1716" y="1347"/>
                      </a:lnTo>
                      <a:lnTo>
                        <a:pt x="2804" y="2305"/>
                      </a:lnTo>
                      <a:lnTo>
                        <a:pt x="3247" y="2066"/>
                      </a:lnTo>
                      <a:lnTo>
                        <a:pt x="28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2121;p39">
                  <a:extLst>
                    <a:ext uri="{FF2B5EF4-FFF2-40B4-BE49-F238E27FC236}">
                      <a16:creationId xmlns:a16="http://schemas.microsoft.com/office/drawing/2014/main" id="{9A0D86E3-DD00-BD90-4469-8A7A074DD58B}"/>
                    </a:ext>
                  </a:extLst>
                </p:cNvPr>
                <p:cNvSpPr/>
                <p:nvPr/>
              </p:nvSpPr>
              <p:spPr>
                <a:xfrm>
                  <a:off x="1271975" y="4162450"/>
                  <a:ext cx="53500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" h="2122" extrusionOk="0">
                      <a:moveTo>
                        <a:pt x="1107" y="425"/>
                      </a:moveTo>
                      <a:lnTo>
                        <a:pt x="1218" y="462"/>
                      </a:lnTo>
                      <a:lnTo>
                        <a:pt x="1329" y="517"/>
                      </a:lnTo>
                      <a:lnTo>
                        <a:pt x="1421" y="591"/>
                      </a:lnTo>
                      <a:lnTo>
                        <a:pt x="1495" y="664"/>
                      </a:lnTo>
                      <a:lnTo>
                        <a:pt x="1568" y="757"/>
                      </a:lnTo>
                      <a:lnTo>
                        <a:pt x="1624" y="867"/>
                      </a:lnTo>
                      <a:lnTo>
                        <a:pt x="1642" y="978"/>
                      </a:lnTo>
                      <a:lnTo>
                        <a:pt x="1661" y="1107"/>
                      </a:lnTo>
                      <a:lnTo>
                        <a:pt x="1661" y="1218"/>
                      </a:lnTo>
                      <a:lnTo>
                        <a:pt x="1642" y="1328"/>
                      </a:lnTo>
                      <a:lnTo>
                        <a:pt x="1587" y="1439"/>
                      </a:lnTo>
                      <a:lnTo>
                        <a:pt x="1495" y="1531"/>
                      </a:lnTo>
                      <a:lnTo>
                        <a:pt x="1384" y="1605"/>
                      </a:lnTo>
                      <a:lnTo>
                        <a:pt x="1273" y="1660"/>
                      </a:lnTo>
                      <a:lnTo>
                        <a:pt x="1144" y="1697"/>
                      </a:lnTo>
                      <a:lnTo>
                        <a:pt x="1015" y="1679"/>
                      </a:lnTo>
                      <a:lnTo>
                        <a:pt x="904" y="1642"/>
                      </a:lnTo>
                      <a:lnTo>
                        <a:pt x="812" y="1605"/>
                      </a:lnTo>
                      <a:lnTo>
                        <a:pt x="720" y="1531"/>
                      </a:lnTo>
                      <a:lnTo>
                        <a:pt x="646" y="1439"/>
                      </a:lnTo>
                      <a:lnTo>
                        <a:pt x="572" y="1347"/>
                      </a:lnTo>
                      <a:lnTo>
                        <a:pt x="517" y="1236"/>
                      </a:lnTo>
                      <a:lnTo>
                        <a:pt x="480" y="1125"/>
                      </a:lnTo>
                      <a:lnTo>
                        <a:pt x="480" y="1015"/>
                      </a:lnTo>
                      <a:lnTo>
                        <a:pt x="480" y="904"/>
                      </a:lnTo>
                      <a:lnTo>
                        <a:pt x="499" y="793"/>
                      </a:lnTo>
                      <a:lnTo>
                        <a:pt x="554" y="683"/>
                      </a:lnTo>
                      <a:lnTo>
                        <a:pt x="628" y="591"/>
                      </a:lnTo>
                      <a:lnTo>
                        <a:pt x="757" y="498"/>
                      </a:lnTo>
                      <a:lnTo>
                        <a:pt x="868" y="443"/>
                      </a:lnTo>
                      <a:lnTo>
                        <a:pt x="997" y="425"/>
                      </a:lnTo>
                      <a:close/>
                      <a:moveTo>
                        <a:pt x="941" y="0"/>
                      </a:moveTo>
                      <a:lnTo>
                        <a:pt x="738" y="56"/>
                      </a:lnTo>
                      <a:lnTo>
                        <a:pt x="554" y="148"/>
                      </a:lnTo>
                      <a:lnTo>
                        <a:pt x="370" y="277"/>
                      </a:lnTo>
                      <a:lnTo>
                        <a:pt x="222" y="425"/>
                      </a:lnTo>
                      <a:lnTo>
                        <a:pt x="111" y="591"/>
                      </a:lnTo>
                      <a:lnTo>
                        <a:pt x="38" y="775"/>
                      </a:lnTo>
                      <a:lnTo>
                        <a:pt x="1" y="978"/>
                      </a:lnTo>
                      <a:lnTo>
                        <a:pt x="1" y="1181"/>
                      </a:lnTo>
                      <a:lnTo>
                        <a:pt x="19" y="1291"/>
                      </a:lnTo>
                      <a:lnTo>
                        <a:pt x="38" y="1384"/>
                      </a:lnTo>
                      <a:lnTo>
                        <a:pt x="130" y="1586"/>
                      </a:lnTo>
                      <a:lnTo>
                        <a:pt x="259" y="1771"/>
                      </a:lnTo>
                      <a:lnTo>
                        <a:pt x="351" y="1863"/>
                      </a:lnTo>
                      <a:lnTo>
                        <a:pt x="425" y="1918"/>
                      </a:lnTo>
                      <a:lnTo>
                        <a:pt x="609" y="2029"/>
                      </a:lnTo>
                      <a:lnTo>
                        <a:pt x="794" y="2103"/>
                      </a:lnTo>
                      <a:lnTo>
                        <a:pt x="997" y="2121"/>
                      </a:lnTo>
                      <a:lnTo>
                        <a:pt x="1199" y="2103"/>
                      </a:lnTo>
                      <a:lnTo>
                        <a:pt x="1402" y="2066"/>
                      </a:lnTo>
                      <a:lnTo>
                        <a:pt x="1605" y="1974"/>
                      </a:lnTo>
                      <a:lnTo>
                        <a:pt x="1771" y="1845"/>
                      </a:lnTo>
                      <a:lnTo>
                        <a:pt x="1919" y="1679"/>
                      </a:lnTo>
                      <a:lnTo>
                        <a:pt x="2029" y="1513"/>
                      </a:lnTo>
                      <a:lnTo>
                        <a:pt x="2103" y="1328"/>
                      </a:lnTo>
                      <a:lnTo>
                        <a:pt x="2140" y="1125"/>
                      </a:lnTo>
                      <a:lnTo>
                        <a:pt x="2140" y="923"/>
                      </a:lnTo>
                      <a:lnTo>
                        <a:pt x="2122" y="830"/>
                      </a:lnTo>
                      <a:lnTo>
                        <a:pt x="2103" y="720"/>
                      </a:lnTo>
                      <a:lnTo>
                        <a:pt x="1992" y="517"/>
                      </a:lnTo>
                      <a:lnTo>
                        <a:pt x="1937" y="425"/>
                      </a:lnTo>
                      <a:lnTo>
                        <a:pt x="1863" y="332"/>
                      </a:lnTo>
                      <a:lnTo>
                        <a:pt x="1790" y="259"/>
                      </a:lnTo>
                      <a:lnTo>
                        <a:pt x="1716" y="185"/>
                      </a:lnTo>
                      <a:lnTo>
                        <a:pt x="1531" y="74"/>
                      </a:lnTo>
                      <a:lnTo>
                        <a:pt x="1347" y="19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2122;p39">
                  <a:extLst>
                    <a:ext uri="{FF2B5EF4-FFF2-40B4-BE49-F238E27FC236}">
                      <a16:creationId xmlns:a16="http://schemas.microsoft.com/office/drawing/2014/main" id="{90E44EE3-6832-6DF6-5909-ECFC4BA9FCC8}"/>
                    </a:ext>
                  </a:extLst>
                </p:cNvPr>
                <p:cNvSpPr/>
                <p:nvPr/>
              </p:nvSpPr>
              <p:spPr>
                <a:xfrm>
                  <a:off x="1326850" y="4128325"/>
                  <a:ext cx="35525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1" h="2343" extrusionOk="0">
                      <a:moveTo>
                        <a:pt x="996" y="1"/>
                      </a:moveTo>
                      <a:lnTo>
                        <a:pt x="941" y="19"/>
                      </a:lnTo>
                      <a:lnTo>
                        <a:pt x="886" y="56"/>
                      </a:lnTo>
                      <a:lnTo>
                        <a:pt x="812" y="111"/>
                      </a:lnTo>
                      <a:lnTo>
                        <a:pt x="738" y="167"/>
                      </a:lnTo>
                      <a:lnTo>
                        <a:pt x="683" y="241"/>
                      </a:lnTo>
                      <a:lnTo>
                        <a:pt x="646" y="314"/>
                      </a:lnTo>
                      <a:lnTo>
                        <a:pt x="609" y="407"/>
                      </a:lnTo>
                      <a:lnTo>
                        <a:pt x="590" y="499"/>
                      </a:lnTo>
                      <a:lnTo>
                        <a:pt x="572" y="573"/>
                      </a:lnTo>
                      <a:lnTo>
                        <a:pt x="572" y="683"/>
                      </a:lnTo>
                      <a:lnTo>
                        <a:pt x="406" y="388"/>
                      </a:lnTo>
                      <a:lnTo>
                        <a:pt x="0" y="628"/>
                      </a:lnTo>
                      <a:lnTo>
                        <a:pt x="996" y="2343"/>
                      </a:lnTo>
                      <a:lnTo>
                        <a:pt x="1420" y="2103"/>
                      </a:lnTo>
                      <a:lnTo>
                        <a:pt x="886" y="1181"/>
                      </a:lnTo>
                      <a:lnTo>
                        <a:pt x="830" y="1052"/>
                      </a:lnTo>
                      <a:lnTo>
                        <a:pt x="812" y="960"/>
                      </a:lnTo>
                      <a:lnTo>
                        <a:pt x="812" y="849"/>
                      </a:lnTo>
                      <a:lnTo>
                        <a:pt x="830" y="738"/>
                      </a:lnTo>
                      <a:lnTo>
                        <a:pt x="867" y="646"/>
                      </a:lnTo>
                      <a:lnTo>
                        <a:pt x="959" y="536"/>
                      </a:lnTo>
                      <a:lnTo>
                        <a:pt x="1070" y="462"/>
                      </a:lnTo>
                      <a:lnTo>
                        <a:pt x="1144" y="425"/>
                      </a:lnTo>
                      <a:lnTo>
                        <a:pt x="1217" y="388"/>
                      </a:lnTo>
                      <a:lnTo>
                        <a:pt x="99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2123;p39">
                  <a:extLst>
                    <a:ext uri="{FF2B5EF4-FFF2-40B4-BE49-F238E27FC236}">
                      <a16:creationId xmlns:a16="http://schemas.microsoft.com/office/drawing/2014/main" id="{F68420BA-90B2-B30C-4990-5C2147F8FA00}"/>
                    </a:ext>
                  </a:extLst>
                </p:cNvPr>
                <p:cNvSpPr/>
                <p:nvPr/>
              </p:nvSpPr>
              <p:spPr>
                <a:xfrm>
                  <a:off x="1370175" y="4072550"/>
                  <a:ext cx="62725" cy="8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9" h="3449" extrusionOk="0">
                      <a:moveTo>
                        <a:pt x="997" y="1734"/>
                      </a:moveTo>
                      <a:lnTo>
                        <a:pt x="1126" y="1752"/>
                      </a:lnTo>
                      <a:lnTo>
                        <a:pt x="1236" y="1771"/>
                      </a:lnTo>
                      <a:lnTo>
                        <a:pt x="1347" y="1826"/>
                      </a:lnTo>
                      <a:lnTo>
                        <a:pt x="1439" y="1900"/>
                      </a:lnTo>
                      <a:lnTo>
                        <a:pt x="1531" y="1992"/>
                      </a:lnTo>
                      <a:lnTo>
                        <a:pt x="1587" y="2084"/>
                      </a:lnTo>
                      <a:lnTo>
                        <a:pt x="1642" y="2176"/>
                      </a:lnTo>
                      <a:lnTo>
                        <a:pt x="1679" y="2287"/>
                      </a:lnTo>
                      <a:lnTo>
                        <a:pt x="1679" y="2416"/>
                      </a:lnTo>
                      <a:lnTo>
                        <a:pt x="1679" y="2527"/>
                      </a:lnTo>
                      <a:lnTo>
                        <a:pt x="1642" y="2638"/>
                      </a:lnTo>
                      <a:lnTo>
                        <a:pt x="1587" y="2748"/>
                      </a:lnTo>
                      <a:lnTo>
                        <a:pt x="1513" y="2840"/>
                      </a:lnTo>
                      <a:lnTo>
                        <a:pt x="1402" y="2914"/>
                      </a:lnTo>
                      <a:lnTo>
                        <a:pt x="1273" y="2969"/>
                      </a:lnTo>
                      <a:lnTo>
                        <a:pt x="1163" y="2988"/>
                      </a:lnTo>
                      <a:lnTo>
                        <a:pt x="1034" y="2988"/>
                      </a:lnTo>
                      <a:lnTo>
                        <a:pt x="923" y="2951"/>
                      </a:lnTo>
                      <a:lnTo>
                        <a:pt x="831" y="2896"/>
                      </a:lnTo>
                      <a:lnTo>
                        <a:pt x="738" y="2840"/>
                      </a:lnTo>
                      <a:lnTo>
                        <a:pt x="646" y="2748"/>
                      </a:lnTo>
                      <a:lnTo>
                        <a:pt x="591" y="2656"/>
                      </a:lnTo>
                      <a:lnTo>
                        <a:pt x="536" y="2545"/>
                      </a:lnTo>
                      <a:lnTo>
                        <a:pt x="499" y="2435"/>
                      </a:lnTo>
                      <a:lnTo>
                        <a:pt x="480" y="2324"/>
                      </a:lnTo>
                      <a:lnTo>
                        <a:pt x="499" y="2195"/>
                      </a:lnTo>
                      <a:lnTo>
                        <a:pt x="517" y="2084"/>
                      </a:lnTo>
                      <a:lnTo>
                        <a:pt x="572" y="1992"/>
                      </a:lnTo>
                      <a:lnTo>
                        <a:pt x="646" y="1900"/>
                      </a:lnTo>
                      <a:lnTo>
                        <a:pt x="757" y="1808"/>
                      </a:lnTo>
                      <a:lnTo>
                        <a:pt x="886" y="1752"/>
                      </a:lnTo>
                      <a:lnTo>
                        <a:pt x="997" y="1734"/>
                      </a:lnTo>
                      <a:close/>
                      <a:moveTo>
                        <a:pt x="941" y="0"/>
                      </a:moveTo>
                      <a:lnTo>
                        <a:pt x="499" y="240"/>
                      </a:lnTo>
                      <a:lnTo>
                        <a:pt x="1199" y="1439"/>
                      </a:lnTo>
                      <a:lnTo>
                        <a:pt x="1199" y="1457"/>
                      </a:lnTo>
                      <a:lnTo>
                        <a:pt x="1052" y="1420"/>
                      </a:lnTo>
                      <a:lnTo>
                        <a:pt x="886" y="1402"/>
                      </a:lnTo>
                      <a:lnTo>
                        <a:pt x="794" y="1402"/>
                      </a:lnTo>
                      <a:lnTo>
                        <a:pt x="683" y="1420"/>
                      </a:lnTo>
                      <a:lnTo>
                        <a:pt x="572" y="1457"/>
                      </a:lnTo>
                      <a:lnTo>
                        <a:pt x="462" y="1513"/>
                      </a:lnTo>
                      <a:lnTo>
                        <a:pt x="296" y="1642"/>
                      </a:lnTo>
                      <a:lnTo>
                        <a:pt x="167" y="1789"/>
                      </a:lnTo>
                      <a:lnTo>
                        <a:pt x="75" y="1955"/>
                      </a:lnTo>
                      <a:lnTo>
                        <a:pt x="19" y="2121"/>
                      </a:lnTo>
                      <a:lnTo>
                        <a:pt x="1" y="2324"/>
                      </a:lnTo>
                      <a:lnTo>
                        <a:pt x="1" y="2508"/>
                      </a:lnTo>
                      <a:lnTo>
                        <a:pt x="56" y="2711"/>
                      </a:lnTo>
                      <a:lnTo>
                        <a:pt x="148" y="2896"/>
                      </a:lnTo>
                      <a:lnTo>
                        <a:pt x="277" y="3080"/>
                      </a:lnTo>
                      <a:lnTo>
                        <a:pt x="425" y="3228"/>
                      </a:lnTo>
                      <a:lnTo>
                        <a:pt x="572" y="3338"/>
                      </a:lnTo>
                      <a:lnTo>
                        <a:pt x="757" y="3412"/>
                      </a:lnTo>
                      <a:lnTo>
                        <a:pt x="941" y="3449"/>
                      </a:lnTo>
                      <a:lnTo>
                        <a:pt x="1236" y="3449"/>
                      </a:lnTo>
                      <a:lnTo>
                        <a:pt x="1329" y="3412"/>
                      </a:lnTo>
                      <a:lnTo>
                        <a:pt x="1421" y="3375"/>
                      </a:lnTo>
                      <a:lnTo>
                        <a:pt x="1531" y="3320"/>
                      </a:lnTo>
                      <a:lnTo>
                        <a:pt x="1605" y="3265"/>
                      </a:lnTo>
                      <a:lnTo>
                        <a:pt x="1697" y="3209"/>
                      </a:lnTo>
                      <a:lnTo>
                        <a:pt x="1753" y="3135"/>
                      </a:lnTo>
                      <a:lnTo>
                        <a:pt x="1826" y="3043"/>
                      </a:lnTo>
                      <a:lnTo>
                        <a:pt x="1863" y="2969"/>
                      </a:lnTo>
                      <a:lnTo>
                        <a:pt x="1900" y="2877"/>
                      </a:lnTo>
                      <a:lnTo>
                        <a:pt x="1937" y="2785"/>
                      </a:lnTo>
                      <a:lnTo>
                        <a:pt x="1937" y="2674"/>
                      </a:lnTo>
                      <a:lnTo>
                        <a:pt x="2085" y="2933"/>
                      </a:lnTo>
                      <a:lnTo>
                        <a:pt x="2509" y="2693"/>
                      </a:lnTo>
                      <a:lnTo>
                        <a:pt x="9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2124;p39">
                  <a:extLst>
                    <a:ext uri="{FF2B5EF4-FFF2-40B4-BE49-F238E27FC236}">
                      <a16:creationId xmlns:a16="http://schemas.microsoft.com/office/drawing/2014/main" id="{7062E721-F6AD-6B22-1ABB-7BBCAB0A34AA}"/>
                    </a:ext>
                  </a:extLst>
                </p:cNvPr>
                <p:cNvSpPr/>
                <p:nvPr/>
              </p:nvSpPr>
              <p:spPr>
                <a:xfrm>
                  <a:off x="946950" y="5037950"/>
                  <a:ext cx="172000" cy="2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0" h="10421" extrusionOk="0">
                      <a:moveTo>
                        <a:pt x="2933" y="1"/>
                      </a:moveTo>
                      <a:lnTo>
                        <a:pt x="2712" y="38"/>
                      </a:lnTo>
                      <a:lnTo>
                        <a:pt x="2453" y="111"/>
                      </a:lnTo>
                      <a:lnTo>
                        <a:pt x="2195" y="222"/>
                      </a:lnTo>
                      <a:lnTo>
                        <a:pt x="1937" y="333"/>
                      </a:lnTo>
                      <a:lnTo>
                        <a:pt x="1697" y="480"/>
                      </a:lnTo>
                      <a:lnTo>
                        <a:pt x="1" y="1568"/>
                      </a:lnTo>
                      <a:lnTo>
                        <a:pt x="5017" y="10420"/>
                      </a:lnTo>
                      <a:lnTo>
                        <a:pt x="6769" y="9443"/>
                      </a:lnTo>
                      <a:lnTo>
                        <a:pt x="6824" y="9387"/>
                      </a:lnTo>
                      <a:lnTo>
                        <a:pt x="6861" y="9314"/>
                      </a:lnTo>
                      <a:lnTo>
                        <a:pt x="6879" y="9221"/>
                      </a:lnTo>
                      <a:lnTo>
                        <a:pt x="6879" y="9129"/>
                      </a:lnTo>
                      <a:lnTo>
                        <a:pt x="6861" y="8853"/>
                      </a:lnTo>
                      <a:lnTo>
                        <a:pt x="6805" y="8521"/>
                      </a:lnTo>
                      <a:lnTo>
                        <a:pt x="6713" y="8133"/>
                      </a:lnTo>
                      <a:lnTo>
                        <a:pt x="6584" y="7728"/>
                      </a:lnTo>
                      <a:lnTo>
                        <a:pt x="6418" y="7285"/>
                      </a:lnTo>
                      <a:lnTo>
                        <a:pt x="6252" y="6824"/>
                      </a:lnTo>
                      <a:lnTo>
                        <a:pt x="5883" y="5920"/>
                      </a:lnTo>
                      <a:lnTo>
                        <a:pt x="5533" y="5109"/>
                      </a:lnTo>
                      <a:lnTo>
                        <a:pt x="5238" y="4482"/>
                      </a:lnTo>
                      <a:lnTo>
                        <a:pt x="5072" y="4132"/>
                      </a:lnTo>
                      <a:lnTo>
                        <a:pt x="3449" y="241"/>
                      </a:lnTo>
                      <a:lnTo>
                        <a:pt x="3394" y="167"/>
                      </a:lnTo>
                      <a:lnTo>
                        <a:pt x="3320" y="93"/>
                      </a:lnTo>
                      <a:lnTo>
                        <a:pt x="3228" y="56"/>
                      </a:lnTo>
                      <a:lnTo>
                        <a:pt x="3136" y="19"/>
                      </a:lnTo>
                      <a:lnTo>
                        <a:pt x="3043" y="19"/>
                      </a:lnTo>
                      <a:lnTo>
                        <a:pt x="2933" y="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20" name="Google Shape;2125;p39">
                  <a:extLst>
                    <a:ext uri="{FF2B5EF4-FFF2-40B4-BE49-F238E27FC236}">
                      <a16:creationId xmlns:a16="http://schemas.microsoft.com/office/drawing/2014/main" id="{100B28CA-0047-7306-EDF7-6258BC32D12C}"/>
                    </a:ext>
                  </a:extLst>
                </p:cNvPr>
                <p:cNvSpPr/>
                <p:nvPr/>
              </p:nvSpPr>
              <p:spPr>
                <a:xfrm>
                  <a:off x="1020725" y="4932850"/>
                  <a:ext cx="233775" cy="21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8539" extrusionOk="0">
                      <a:moveTo>
                        <a:pt x="7045" y="0"/>
                      </a:moveTo>
                      <a:lnTo>
                        <a:pt x="1199" y="3762"/>
                      </a:lnTo>
                      <a:lnTo>
                        <a:pt x="1033" y="3873"/>
                      </a:lnTo>
                      <a:lnTo>
                        <a:pt x="885" y="4002"/>
                      </a:lnTo>
                      <a:lnTo>
                        <a:pt x="738" y="4131"/>
                      </a:lnTo>
                      <a:lnTo>
                        <a:pt x="609" y="4279"/>
                      </a:lnTo>
                      <a:lnTo>
                        <a:pt x="480" y="4445"/>
                      </a:lnTo>
                      <a:lnTo>
                        <a:pt x="369" y="4610"/>
                      </a:lnTo>
                      <a:lnTo>
                        <a:pt x="277" y="4776"/>
                      </a:lnTo>
                      <a:lnTo>
                        <a:pt x="185" y="4942"/>
                      </a:lnTo>
                      <a:lnTo>
                        <a:pt x="129" y="5127"/>
                      </a:lnTo>
                      <a:lnTo>
                        <a:pt x="74" y="5311"/>
                      </a:lnTo>
                      <a:lnTo>
                        <a:pt x="37" y="5514"/>
                      </a:lnTo>
                      <a:lnTo>
                        <a:pt x="0" y="5699"/>
                      </a:lnTo>
                      <a:lnTo>
                        <a:pt x="0" y="5901"/>
                      </a:lnTo>
                      <a:lnTo>
                        <a:pt x="0" y="6104"/>
                      </a:lnTo>
                      <a:lnTo>
                        <a:pt x="19" y="6289"/>
                      </a:lnTo>
                      <a:lnTo>
                        <a:pt x="56" y="6492"/>
                      </a:lnTo>
                      <a:lnTo>
                        <a:pt x="74" y="6510"/>
                      </a:lnTo>
                      <a:lnTo>
                        <a:pt x="129" y="6731"/>
                      </a:lnTo>
                      <a:lnTo>
                        <a:pt x="203" y="6934"/>
                      </a:lnTo>
                      <a:lnTo>
                        <a:pt x="295" y="7137"/>
                      </a:lnTo>
                      <a:lnTo>
                        <a:pt x="406" y="7340"/>
                      </a:lnTo>
                      <a:lnTo>
                        <a:pt x="517" y="7524"/>
                      </a:lnTo>
                      <a:lnTo>
                        <a:pt x="646" y="7709"/>
                      </a:lnTo>
                      <a:lnTo>
                        <a:pt x="793" y="7875"/>
                      </a:lnTo>
                      <a:lnTo>
                        <a:pt x="941" y="8022"/>
                      </a:lnTo>
                      <a:lnTo>
                        <a:pt x="1088" y="8151"/>
                      </a:lnTo>
                      <a:lnTo>
                        <a:pt x="1254" y="8280"/>
                      </a:lnTo>
                      <a:lnTo>
                        <a:pt x="1402" y="8373"/>
                      </a:lnTo>
                      <a:lnTo>
                        <a:pt x="1568" y="8446"/>
                      </a:lnTo>
                      <a:lnTo>
                        <a:pt x="1752" y="8502"/>
                      </a:lnTo>
                      <a:lnTo>
                        <a:pt x="1918" y="8539"/>
                      </a:lnTo>
                      <a:lnTo>
                        <a:pt x="2084" y="8539"/>
                      </a:lnTo>
                      <a:lnTo>
                        <a:pt x="2250" y="8502"/>
                      </a:lnTo>
                      <a:lnTo>
                        <a:pt x="2398" y="8465"/>
                      </a:lnTo>
                      <a:lnTo>
                        <a:pt x="2545" y="8391"/>
                      </a:lnTo>
                      <a:lnTo>
                        <a:pt x="2711" y="8317"/>
                      </a:lnTo>
                      <a:lnTo>
                        <a:pt x="2896" y="8225"/>
                      </a:lnTo>
                      <a:lnTo>
                        <a:pt x="9350" y="5864"/>
                      </a:lnTo>
                      <a:lnTo>
                        <a:pt x="7045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2126;p39">
                  <a:extLst>
                    <a:ext uri="{FF2B5EF4-FFF2-40B4-BE49-F238E27FC236}">
                      <a16:creationId xmlns:a16="http://schemas.microsoft.com/office/drawing/2014/main" id="{A7696FDA-E48D-CB90-A45E-C5F001061A19}"/>
                    </a:ext>
                  </a:extLst>
                </p:cNvPr>
                <p:cNvSpPr/>
                <p:nvPr/>
              </p:nvSpPr>
              <p:spPr>
                <a:xfrm>
                  <a:off x="2662925" y="3045350"/>
                  <a:ext cx="158150" cy="14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6" h="5700" extrusionOk="0">
                      <a:moveTo>
                        <a:pt x="4887" y="1"/>
                      </a:moveTo>
                      <a:lnTo>
                        <a:pt x="4740" y="19"/>
                      </a:lnTo>
                      <a:lnTo>
                        <a:pt x="4482" y="56"/>
                      </a:lnTo>
                      <a:lnTo>
                        <a:pt x="4297" y="112"/>
                      </a:lnTo>
                      <a:lnTo>
                        <a:pt x="4242" y="130"/>
                      </a:lnTo>
                      <a:lnTo>
                        <a:pt x="2324" y="1513"/>
                      </a:lnTo>
                      <a:lnTo>
                        <a:pt x="351" y="2306"/>
                      </a:lnTo>
                      <a:lnTo>
                        <a:pt x="0" y="2546"/>
                      </a:lnTo>
                      <a:lnTo>
                        <a:pt x="1568" y="5699"/>
                      </a:lnTo>
                      <a:lnTo>
                        <a:pt x="5496" y="3671"/>
                      </a:lnTo>
                      <a:lnTo>
                        <a:pt x="5551" y="3615"/>
                      </a:lnTo>
                      <a:lnTo>
                        <a:pt x="5699" y="3468"/>
                      </a:lnTo>
                      <a:lnTo>
                        <a:pt x="5883" y="3228"/>
                      </a:lnTo>
                      <a:lnTo>
                        <a:pt x="5975" y="3081"/>
                      </a:lnTo>
                      <a:lnTo>
                        <a:pt x="6068" y="2896"/>
                      </a:lnTo>
                      <a:lnTo>
                        <a:pt x="6160" y="2693"/>
                      </a:lnTo>
                      <a:lnTo>
                        <a:pt x="6234" y="2472"/>
                      </a:lnTo>
                      <a:lnTo>
                        <a:pt x="6289" y="2232"/>
                      </a:lnTo>
                      <a:lnTo>
                        <a:pt x="6326" y="1974"/>
                      </a:lnTo>
                      <a:lnTo>
                        <a:pt x="6326" y="1697"/>
                      </a:lnTo>
                      <a:lnTo>
                        <a:pt x="6307" y="1402"/>
                      </a:lnTo>
                      <a:lnTo>
                        <a:pt x="6252" y="1070"/>
                      </a:lnTo>
                      <a:lnTo>
                        <a:pt x="6160" y="739"/>
                      </a:lnTo>
                      <a:lnTo>
                        <a:pt x="6068" y="536"/>
                      </a:lnTo>
                      <a:lnTo>
                        <a:pt x="5957" y="388"/>
                      </a:lnTo>
                      <a:lnTo>
                        <a:pt x="5846" y="259"/>
                      </a:lnTo>
                      <a:lnTo>
                        <a:pt x="5699" y="167"/>
                      </a:lnTo>
                      <a:lnTo>
                        <a:pt x="5551" y="93"/>
                      </a:lnTo>
                      <a:lnTo>
                        <a:pt x="5385" y="38"/>
                      </a:lnTo>
                      <a:lnTo>
                        <a:pt x="5219" y="19"/>
                      </a:lnTo>
                      <a:lnTo>
                        <a:pt x="5053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2127;p39">
                  <a:extLst>
                    <a:ext uri="{FF2B5EF4-FFF2-40B4-BE49-F238E27FC236}">
                      <a16:creationId xmlns:a16="http://schemas.microsoft.com/office/drawing/2014/main" id="{C9E2B2B3-5A45-5A37-F9FB-ACDE2E996521}"/>
                    </a:ext>
                  </a:extLst>
                </p:cNvPr>
                <p:cNvSpPr/>
                <p:nvPr/>
              </p:nvSpPr>
              <p:spPr>
                <a:xfrm>
                  <a:off x="1558750" y="2869700"/>
                  <a:ext cx="280325" cy="28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3" h="11453" extrusionOk="0">
                      <a:moveTo>
                        <a:pt x="1715" y="1"/>
                      </a:moveTo>
                      <a:lnTo>
                        <a:pt x="3006" y="5736"/>
                      </a:lnTo>
                      <a:lnTo>
                        <a:pt x="3006" y="5994"/>
                      </a:lnTo>
                      <a:lnTo>
                        <a:pt x="2969" y="6252"/>
                      </a:lnTo>
                      <a:lnTo>
                        <a:pt x="2896" y="6492"/>
                      </a:lnTo>
                      <a:lnTo>
                        <a:pt x="2767" y="6732"/>
                      </a:lnTo>
                      <a:lnTo>
                        <a:pt x="2619" y="6935"/>
                      </a:lnTo>
                      <a:lnTo>
                        <a:pt x="2435" y="7119"/>
                      </a:lnTo>
                      <a:lnTo>
                        <a:pt x="2232" y="7267"/>
                      </a:lnTo>
                      <a:lnTo>
                        <a:pt x="1992" y="7396"/>
                      </a:lnTo>
                      <a:lnTo>
                        <a:pt x="0" y="8226"/>
                      </a:lnTo>
                      <a:lnTo>
                        <a:pt x="6086" y="11453"/>
                      </a:lnTo>
                      <a:lnTo>
                        <a:pt x="11213" y="7322"/>
                      </a:lnTo>
                      <a:lnTo>
                        <a:pt x="8078" y="6547"/>
                      </a:lnTo>
                      <a:lnTo>
                        <a:pt x="7967" y="6418"/>
                      </a:lnTo>
                      <a:lnTo>
                        <a:pt x="7875" y="6271"/>
                      </a:lnTo>
                      <a:lnTo>
                        <a:pt x="7801" y="6105"/>
                      </a:lnTo>
                      <a:lnTo>
                        <a:pt x="7746" y="5939"/>
                      </a:lnTo>
                      <a:lnTo>
                        <a:pt x="7690" y="5773"/>
                      </a:lnTo>
                      <a:lnTo>
                        <a:pt x="7653" y="5588"/>
                      </a:lnTo>
                      <a:lnTo>
                        <a:pt x="7598" y="5220"/>
                      </a:lnTo>
                      <a:lnTo>
                        <a:pt x="7506" y="4464"/>
                      </a:lnTo>
                      <a:lnTo>
                        <a:pt x="7432" y="4095"/>
                      </a:lnTo>
                      <a:lnTo>
                        <a:pt x="7395" y="3910"/>
                      </a:lnTo>
                      <a:lnTo>
                        <a:pt x="7340" y="3726"/>
                      </a:lnTo>
                      <a:lnTo>
                        <a:pt x="7137" y="277"/>
                      </a:lnTo>
                      <a:lnTo>
                        <a:pt x="1715" y="1"/>
                      </a:lnTo>
                      <a:close/>
                    </a:path>
                  </a:pathLst>
                </a:custGeom>
                <a:solidFill>
                  <a:srgbClr val="FFCD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2128;p39">
                  <a:extLst>
                    <a:ext uri="{FF2B5EF4-FFF2-40B4-BE49-F238E27FC236}">
                      <a16:creationId xmlns:a16="http://schemas.microsoft.com/office/drawing/2014/main" id="{0CA26BBD-D444-E591-B4BD-98298CCD0AC0}"/>
                    </a:ext>
                  </a:extLst>
                </p:cNvPr>
                <p:cNvSpPr/>
                <p:nvPr/>
              </p:nvSpPr>
              <p:spPr>
                <a:xfrm>
                  <a:off x="2029000" y="5164750"/>
                  <a:ext cx="176150" cy="19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6" h="7820" extrusionOk="0">
                      <a:moveTo>
                        <a:pt x="7045" y="0"/>
                      </a:moveTo>
                      <a:lnTo>
                        <a:pt x="1" y="1107"/>
                      </a:lnTo>
                      <a:lnTo>
                        <a:pt x="93" y="7119"/>
                      </a:lnTo>
                      <a:lnTo>
                        <a:pt x="3965" y="7819"/>
                      </a:lnTo>
                      <a:lnTo>
                        <a:pt x="7045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2129;p39">
                  <a:extLst>
                    <a:ext uri="{FF2B5EF4-FFF2-40B4-BE49-F238E27FC236}">
                      <a16:creationId xmlns:a16="http://schemas.microsoft.com/office/drawing/2014/main" id="{9E123B7E-DF8B-FA6F-7D7D-8C03FF52F480}"/>
                    </a:ext>
                  </a:extLst>
                </p:cNvPr>
                <p:cNvSpPr/>
                <p:nvPr/>
              </p:nvSpPr>
              <p:spPr>
                <a:xfrm>
                  <a:off x="936350" y="5069775"/>
                  <a:ext cx="150775" cy="22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1" h="9185" extrusionOk="0">
                      <a:moveTo>
                        <a:pt x="941" y="0"/>
                      </a:moveTo>
                      <a:lnTo>
                        <a:pt x="388" y="332"/>
                      </a:lnTo>
                      <a:lnTo>
                        <a:pt x="259" y="406"/>
                      </a:lnTo>
                      <a:lnTo>
                        <a:pt x="148" y="517"/>
                      </a:lnTo>
                      <a:lnTo>
                        <a:pt x="74" y="646"/>
                      </a:lnTo>
                      <a:lnTo>
                        <a:pt x="37" y="775"/>
                      </a:lnTo>
                      <a:lnTo>
                        <a:pt x="0" y="922"/>
                      </a:lnTo>
                      <a:lnTo>
                        <a:pt x="19" y="1070"/>
                      </a:lnTo>
                      <a:lnTo>
                        <a:pt x="37" y="1217"/>
                      </a:lnTo>
                      <a:lnTo>
                        <a:pt x="111" y="1346"/>
                      </a:lnTo>
                      <a:lnTo>
                        <a:pt x="4445" y="8815"/>
                      </a:lnTo>
                      <a:lnTo>
                        <a:pt x="4519" y="8926"/>
                      </a:lnTo>
                      <a:lnTo>
                        <a:pt x="4629" y="9037"/>
                      </a:lnTo>
                      <a:lnTo>
                        <a:pt x="4758" y="9110"/>
                      </a:lnTo>
                      <a:lnTo>
                        <a:pt x="4887" y="9166"/>
                      </a:lnTo>
                      <a:lnTo>
                        <a:pt x="5035" y="9184"/>
                      </a:lnTo>
                      <a:lnTo>
                        <a:pt x="5183" y="9184"/>
                      </a:lnTo>
                      <a:lnTo>
                        <a:pt x="5330" y="9147"/>
                      </a:lnTo>
                      <a:lnTo>
                        <a:pt x="5459" y="9073"/>
                      </a:lnTo>
                      <a:lnTo>
                        <a:pt x="6031" y="8760"/>
                      </a:lnTo>
                      <a:lnTo>
                        <a:pt x="941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2130;p39">
                  <a:extLst>
                    <a:ext uri="{FF2B5EF4-FFF2-40B4-BE49-F238E27FC236}">
                      <a16:creationId xmlns:a16="http://schemas.microsoft.com/office/drawing/2014/main" id="{C25C24FD-4D43-54C7-2643-AFD33FD96E9E}"/>
                    </a:ext>
                  </a:extLst>
                </p:cNvPr>
                <p:cNvSpPr/>
                <p:nvPr/>
              </p:nvSpPr>
              <p:spPr>
                <a:xfrm>
                  <a:off x="1999025" y="5342700"/>
                  <a:ext cx="262825" cy="12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3" h="5165" extrusionOk="0">
                      <a:moveTo>
                        <a:pt x="1070" y="1"/>
                      </a:moveTo>
                      <a:lnTo>
                        <a:pt x="978" y="37"/>
                      </a:lnTo>
                      <a:lnTo>
                        <a:pt x="886" y="56"/>
                      </a:lnTo>
                      <a:lnTo>
                        <a:pt x="794" y="111"/>
                      </a:lnTo>
                      <a:lnTo>
                        <a:pt x="702" y="167"/>
                      </a:lnTo>
                      <a:lnTo>
                        <a:pt x="536" y="314"/>
                      </a:lnTo>
                      <a:lnTo>
                        <a:pt x="388" y="498"/>
                      </a:lnTo>
                      <a:lnTo>
                        <a:pt x="259" y="701"/>
                      </a:lnTo>
                      <a:lnTo>
                        <a:pt x="185" y="960"/>
                      </a:lnTo>
                      <a:lnTo>
                        <a:pt x="130" y="1218"/>
                      </a:lnTo>
                      <a:lnTo>
                        <a:pt x="1" y="5164"/>
                      </a:lnTo>
                      <a:lnTo>
                        <a:pt x="10512" y="5164"/>
                      </a:lnTo>
                      <a:lnTo>
                        <a:pt x="10512" y="2527"/>
                      </a:lnTo>
                      <a:lnTo>
                        <a:pt x="10512" y="2453"/>
                      </a:lnTo>
                      <a:lnTo>
                        <a:pt x="10476" y="2379"/>
                      </a:lnTo>
                      <a:lnTo>
                        <a:pt x="10420" y="2306"/>
                      </a:lnTo>
                      <a:lnTo>
                        <a:pt x="10328" y="2232"/>
                      </a:lnTo>
                      <a:lnTo>
                        <a:pt x="10107" y="2084"/>
                      </a:lnTo>
                      <a:lnTo>
                        <a:pt x="9793" y="1937"/>
                      </a:lnTo>
                      <a:lnTo>
                        <a:pt x="9424" y="1789"/>
                      </a:lnTo>
                      <a:lnTo>
                        <a:pt x="9000" y="1642"/>
                      </a:lnTo>
                      <a:lnTo>
                        <a:pt x="8558" y="1494"/>
                      </a:lnTo>
                      <a:lnTo>
                        <a:pt x="8078" y="1365"/>
                      </a:lnTo>
                      <a:lnTo>
                        <a:pt x="7119" y="1107"/>
                      </a:lnTo>
                      <a:lnTo>
                        <a:pt x="6234" y="904"/>
                      </a:lnTo>
                      <a:lnTo>
                        <a:pt x="5552" y="757"/>
                      </a:lnTo>
                      <a:lnTo>
                        <a:pt x="5164" y="701"/>
                      </a:lnTo>
                      <a:lnTo>
                        <a:pt x="1292" y="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2131;p39">
                  <a:extLst>
                    <a:ext uri="{FF2B5EF4-FFF2-40B4-BE49-F238E27FC236}">
                      <a16:creationId xmlns:a16="http://schemas.microsoft.com/office/drawing/2014/main" id="{FC808EF8-F42C-9DCB-09E5-6B75B7B4DF8E}"/>
                    </a:ext>
                  </a:extLst>
                </p:cNvPr>
                <p:cNvSpPr/>
                <p:nvPr/>
              </p:nvSpPr>
              <p:spPr>
                <a:xfrm>
                  <a:off x="1998575" y="5471800"/>
                  <a:ext cx="263275" cy="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1" h="203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0" y="148"/>
                      </a:lnTo>
                      <a:lnTo>
                        <a:pt x="19" y="166"/>
                      </a:lnTo>
                      <a:lnTo>
                        <a:pt x="74" y="166"/>
                      </a:lnTo>
                      <a:lnTo>
                        <a:pt x="148" y="129"/>
                      </a:lnTo>
                      <a:lnTo>
                        <a:pt x="351" y="37"/>
                      </a:lnTo>
                      <a:lnTo>
                        <a:pt x="480" y="0"/>
                      </a:lnTo>
                      <a:close/>
                      <a:moveTo>
                        <a:pt x="9756" y="0"/>
                      </a:moveTo>
                      <a:lnTo>
                        <a:pt x="9903" y="37"/>
                      </a:lnTo>
                      <a:lnTo>
                        <a:pt x="10051" y="74"/>
                      </a:lnTo>
                      <a:lnTo>
                        <a:pt x="10309" y="185"/>
                      </a:lnTo>
                      <a:lnTo>
                        <a:pt x="10401" y="203"/>
                      </a:lnTo>
                      <a:lnTo>
                        <a:pt x="10438" y="203"/>
                      </a:lnTo>
                      <a:lnTo>
                        <a:pt x="10475" y="185"/>
                      </a:lnTo>
                      <a:lnTo>
                        <a:pt x="10494" y="166"/>
                      </a:lnTo>
                      <a:lnTo>
                        <a:pt x="10512" y="129"/>
                      </a:lnTo>
                      <a:lnTo>
                        <a:pt x="10530" y="0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2132;p39">
                  <a:extLst>
                    <a:ext uri="{FF2B5EF4-FFF2-40B4-BE49-F238E27FC236}">
                      <a16:creationId xmlns:a16="http://schemas.microsoft.com/office/drawing/2014/main" id="{A18A6D2F-70DF-BDBB-42CF-36EA88C791F1}"/>
                    </a:ext>
                  </a:extLst>
                </p:cNvPr>
                <p:cNvSpPr/>
                <p:nvPr/>
              </p:nvSpPr>
              <p:spPr>
                <a:xfrm>
                  <a:off x="2023925" y="5273550"/>
                  <a:ext cx="107450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8" h="4445" extrusionOk="0">
                      <a:moveTo>
                        <a:pt x="2287" y="0"/>
                      </a:moveTo>
                      <a:lnTo>
                        <a:pt x="2066" y="19"/>
                      </a:lnTo>
                      <a:lnTo>
                        <a:pt x="1826" y="56"/>
                      </a:lnTo>
                      <a:lnTo>
                        <a:pt x="1605" y="111"/>
                      </a:lnTo>
                      <a:lnTo>
                        <a:pt x="1402" y="185"/>
                      </a:lnTo>
                      <a:lnTo>
                        <a:pt x="1199" y="259"/>
                      </a:lnTo>
                      <a:lnTo>
                        <a:pt x="1015" y="351"/>
                      </a:lnTo>
                      <a:lnTo>
                        <a:pt x="849" y="461"/>
                      </a:lnTo>
                      <a:lnTo>
                        <a:pt x="701" y="590"/>
                      </a:lnTo>
                      <a:lnTo>
                        <a:pt x="554" y="720"/>
                      </a:lnTo>
                      <a:lnTo>
                        <a:pt x="462" y="867"/>
                      </a:lnTo>
                      <a:lnTo>
                        <a:pt x="369" y="1033"/>
                      </a:lnTo>
                      <a:lnTo>
                        <a:pt x="240" y="1383"/>
                      </a:lnTo>
                      <a:lnTo>
                        <a:pt x="130" y="1826"/>
                      </a:lnTo>
                      <a:lnTo>
                        <a:pt x="74" y="2047"/>
                      </a:lnTo>
                      <a:lnTo>
                        <a:pt x="38" y="2287"/>
                      </a:lnTo>
                      <a:lnTo>
                        <a:pt x="19" y="2527"/>
                      </a:lnTo>
                      <a:lnTo>
                        <a:pt x="1" y="2767"/>
                      </a:lnTo>
                      <a:lnTo>
                        <a:pt x="19" y="3006"/>
                      </a:lnTo>
                      <a:lnTo>
                        <a:pt x="38" y="3228"/>
                      </a:lnTo>
                      <a:lnTo>
                        <a:pt x="93" y="3449"/>
                      </a:lnTo>
                      <a:lnTo>
                        <a:pt x="167" y="3652"/>
                      </a:lnTo>
                      <a:lnTo>
                        <a:pt x="259" y="3818"/>
                      </a:lnTo>
                      <a:lnTo>
                        <a:pt x="388" y="3984"/>
                      </a:lnTo>
                      <a:lnTo>
                        <a:pt x="535" y="4113"/>
                      </a:lnTo>
                      <a:lnTo>
                        <a:pt x="628" y="4168"/>
                      </a:lnTo>
                      <a:lnTo>
                        <a:pt x="738" y="4223"/>
                      </a:lnTo>
                      <a:lnTo>
                        <a:pt x="941" y="4297"/>
                      </a:lnTo>
                      <a:lnTo>
                        <a:pt x="1181" y="4353"/>
                      </a:lnTo>
                      <a:lnTo>
                        <a:pt x="1421" y="4389"/>
                      </a:lnTo>
                      <a:lnTo>
                        <a:pt x="1660" y="4426"/>
                      </a:lnTo>
                      <a:lnTo>
                        <a:pt x="1919" y="4445"/>
                      </a:lnTo>
                      <a:lnTo>
                        <a:pt x="2177" y="4426"/>
                      </a:lnTo>
                      <a:lnTo>
                        <a:pt x="2416" y="4408"/>
                      </a:lnTo>
                      <a:lnTo>
                        <a:pt x="2675" y="4371"/>
                      </a:lnTo>
                      <a:lnTo>
                        <a:pt x="2896" y="4316"/>
                      </a:lnTo>
                      <a:lnTo>
                        <a:pt x="3136" y="4260"/>
                      </a:lnTo>
                      <a:lnTo>
                        <a:pt x="3339" y="4168"/>
                      </a:lnTo>
                      <a:lnTo>
                        <a:pt x="3523" y="4076"/>
                      </a:lnTo>
                      <a:lnTo>
                        <a:pt x="3689" y="3965"/>
                      </a:lnTo>
                      <a:lnTo>
                        <a:pt x="3836" y="3836"/>
                      </a:lnTo>
                      <a:lnTo>
                        <a:pt x="3947" y="3689"/>
                      </a:lnTo>
                      <a:lnTo>
                        <a:pt x="4039" y="3541"/>
                      </a:lnTo>
                      <a:lnTo>
                        <a:pt x="4095" y="3375"/>
                      </a:lnTo>
                      <a:lnTo>
                        <a:pt x="4150" y="3172"/>
                      </a:lnTo>
                      <a:lnTo>
                        <a:pt x="4205" y="2951"/>
                      </a:lnTo>
                      <a:lnTo>
                        <a:pt x="4242" y="2711"/>
                      </a:lnTo>
                      <a:lnTo>
                        <a:pt x="4279" y="2471"/>
                      </a:lnTo>
                      <a:lnTo>
                        <a:pt x="4297" y="2232"/>
                      </a:lnTo>
                      <a:lnTo>
                        <a:pt x="4297" y="1974"/>
                      </a:lnTo>
                      <a:lnTo>
                        <a:pt x="4279" y="1715"/>
                      </a:lnTo>
                      <a:lnTo>
                        <a:pt x="4242" y="1457"/>
                      </a:lnTo>
                      <a:lnTo>
                        <a:pt x="4187" y="1217"/>
                      </a:lnTo>
                      <a:lnTo>
                        <a:pt x="4132" y="996"/>
                      </a:lnTo>
                      <a:lnTo>
                        <a:pt x="4039" y="775"/>
                      </a:lnTo>
                      <a:lnTo>
                        <a:pt x="3910" y="590"/>
                      </a:lnTo>
                      <a:lnTo>
                        <a:pt x="3781" y="424"/>
                      </a:lnTo>
                      <a:lnTo>
                        <a:pt x="3615" y="295"/>
                      </a:lnTo>
                      <a:lnTo>
                        <a:pt x="3523" y="240"/>
                      </a:lnTo>
                      <a:lnTo>
                        <a:pt x="3412" y="185"/>
                      </a:lnTo>
                      <a:lnTo>
                        <a:pt x="3209" y="111"/>
                      </a:lnTo>
                      <a:lnTo>
                        <a:pt x="2988" y="56"/>
                      </a:lnTo>
                      <a:lnTo>
                        <a:pt x="2748" y="19"/>
                      </a:lnTo>
                      <a:lnTo>
                        <a:pt x="2527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2133;p39">
                  <a:extLst>
                    <a:ext uri="{FF2B5EF4-FFF2-40B4-BE49-F238E27FC236}">
                      <a16:creationId xmlns:a16="http://schemas.microsoft.com/office/drawing/2014/main" id="{C9B3A4D4-7087-5A3C-7187-546521EDB0FC}"/>
                    </a:ext>
                  </a:extLst>
                </p:cNvPr>
                <p:cNvSpPr/>
                <p:nvPr/>
              </p:nvSpPr>
              <p:spPr>
                <a:xfrm>
                  <a:off x="1735775" y="3809750"/>
                  <a:ext cx="590625" cy="150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5" h="60083" extrusionOk="0">
                      <a:moveTo>
                        <a:pt x="13481" y="1"/>
                      </a:moveTo>
                      <a:lnTo>
                        <a:pt x="1" y="6824"/>
                      </a:lnTo>
                      <a:lnTo>
                        <a:pt x="591" y="15307"/>
                      </a:lnTo>
                      <a:lnTo>
                        <a:pt x="1863" y="16524"/>
                      </a:lnTo>
                      <a:lnTo>
                        <a:pt x="1882" y="16506"/>
                      </a:lnTo>
                      <a:lnTo>
                        <a:pt x="1863" y="16672"/>
                      </a:lnTo>
                      <a:lnTo>
                        <a:pt x="1863" y="16838"/>
                      </a:lnTo>
                      <a:lnTo>
                        <a:pt x="1900" y="17022"/>
                      </a:lnTo>
                      <a:lnTo>
                        <a:pt x="1937" y="17207"/>
                      </a:lnTo>
                      <a:lnTo>
                        <a:pt x="9461" y="27792"/>
                      </a:lnTo>
                      <a:lnTo>
                        <a:pt x="9830" y="28308"/>
                      </a:lnTo>
                      <a:lnTo>
                        <a:pt x="10162" y="28825"/>
                      </a:lnTo>
                      <a:lnTo>
                        <a:pt x="10494" y="29341"/>
                      </a:lnTo>
                      <a:lnTo>
                        <a:pt x="10807" y="29876"/>
                      </a:lnTo>
                      <a:lnTo>
                        <a:pt x="11103" y="30429"/>
                      </a:lnTo>
                      <a:lnTo>
                        <a:pt x="11379" y="30982"/>
                      </a:lnTo>
                      <a:lnTo>
                        <a:pt x="11656" y="31536"/>
                      </a:lnTo>
                      <a:lnTo>
                        <a:pt x="11914" y="32089"/>
                      </a:lnTo>
                      <a:lnTo>
                        <a:pt x="12154" y="32661"/>
                      </a:lnTo>
                      <a:lnTo>
                        <a:pt x="12375" y="33232"/>
                      </a:lnTo>
                      <a:lnTo>
                        <a:pt x="12578" y="33804"/>
                      </a:lnTo>
                      <a:lnTo>
                        <a:pt x="12781" y="34376"/>
                      </a:lnTo>
                      <a:lnTo>
                        <a:pt x="12965" y="34966"/>
                      </a:lnTo>
                      <a:lnTo>
                        <a:pt x="13131" y="35556"/>
                      </a:lnTo>
                      <a:lnTo>
                        <a:pt x="13279" y="36146"/>
                      </a:lnTo>
                      <a:lnTo>
                        <a:pt x="13408" y="36755"/>
                      </a:lnTo>
                      <a:lnTo>
                        <a:pt x="13537" y="37345"/>
                      </a:lnTo>
                      <a:lnTo>
                        <a:pt x="13647" y="37953"/>
                      </a:lnTo>
                      <a:lnTo>
                        <a:pt x="13721" y="38562"/>
                      </a:lnTo>
                      <a:lnTo>
                        <a:pt x="13795" y="39170"/>
                      </a:lnTo>
                      <a:lnTo>
                        <a:pt x="13869" y="39779"/>
                      </a:lnTo>
                      <a:lnTo>
                        <a:pt x="13906" y="40388"/>
                      </a:lnTo>
                      <a:lnTo>
                        <a:pt x="13942" y="40996"/>
                      </a:lnTo>
                      <a:lnTo>
                        <a:pt x="13942" y="41605"/>
                      </a:lnTo>
                      <a:lnTo>
                        <a:pt x="13942" y="42232"/>
                      </a:lnTo>
                      <a:lnTo>
                        <a:pt x="13924" y="42840"/>
                      </a:lnTo>
                      <a:lnTo>
                        <a:pt x="13887" y="43467"/>
                      </a:lnTo>
                      <a:lnTo>
                        <a:pt x="13850" y="44076"/>
                      </a:lnTo>
                      <a:lnTo>
                        <a:pt x="13777" y="44684"/>
                      </a:lnTo>
                      <a:lnTo>
                        <a:pt x="13703" y="45311"/>
                      </a:lnTo>
                      <a:lnTo>
                        <a:pt x="13592" y="45920"/>
                      </a:lnTo>
                      <a:lnTo>
                        <a:pt x="13481" y="46529"/>
                      </a:lnTo>
                      <a:lnTo>
                        <a:pt x="12301" y="52430"/>
                      </a:lnTo>
                      <a:lnTo>
                        <a:pt x="10992" y="59050"/>
                      </a:lnTo>
                      <a:lnTo>
                        <a:pt x="10973" y="59216"/>
                      </a:lnTo>
                      <a:lnTo>
                        <a:pt x="11010" y="59364"/>
                      </a:lnTo>
                      <a:lnTo>
                        <a:pt x="11066" y="59493"/>
                      </a:lnTo>
                      <a:lnTo>
                        <a:pt x="11139" y="59603"/>
                      </a:lnTo>
                      <a:lnTo>
                        <a:pt x="11250" y="59696"/>
                      </a:lnTo>
                      <a:lnTo>
                        <a:pt x="11379" y="59769"/>
                      </a:lnTo>
                      <a:lnTo>
                        <a:pt x="11527" y="59806"/>
                      </a:lnTo>
                      <a:lnTo>
                        <a:pt x="11693" y="59806"/>
                      </a:lnTo>
                      <a:lnTo>
                        <a:pt x="17465" y="60083"/>
                      </a:lnTo>
                      <a:lnTo>
                        <a:pt x="22389" y="43541"/>
                      </a:lnTo>
                      <a:lnTo>
                        <a:pt x="22665" y="42674"/>
                      </a:lnTo>
                      <a:lnTo>
                        <a:pt x="22905" y="41808"/>
                      </a:lnTo>
                      <a:lnTo>
                        <a:pt x="23108" y="40922"/>
                      </a:lnTo>
                      <a:lnTo>
                        <a:pt x="23274" y="40037"/>
                      </a:lnTo>
                      <a:lnTo>
                        <a:pt x="23421" y="39152"/>
                      </a:lnTo>
                      <a:lnTo>
                        <a:pt x="23514" y="38267"/>
                      </a:lnTo>
                      <a:lnTo>
                        <a:pt x="23587" y="37363"/>
                      </a:lnTo>
                      <a:lnTo>
                        <a:pt x="23624" y="36478"/>
                      </a:lnTo>
                      <a:lnTo>
                        <a:pt x="23624" y="35574"/>
                      </a:lnTo>
                      <a:lnTo>
                        <a:pt x="23587" y="34671"/>
                      </a:lnTo>
                      <a:lnTo>
                        <a:pt x="23514" y="33785"/>
                      </a:lnTo>
                      <a:lnTo>
                        <a:pt x="23403" y="32882"/>
                      </a:lnTo>
                      <a:lnTo>
                        <a:pt x="23255" y="31997"/>
                      </a:lnTo>
                      <a:lnTo>
                        <a:pt x="23089" y="31111"/>
                      </a:lnTo>
                      <a:lnTo>
                        <a:pt x="22887" y="30245"/>
                      </a:lnTo>
                      <a:lnTo>
                        <a:pt x="22628" y="29360"/>
                      </a:lnTo>
                      <a:lnTo>
                        <a:pt x="18848" y="16819"/>
                      </a:lnTo>
                      <a:lnTo>
                        <a:pt x="17280" y="11674"/>
                      </a:lnTo>
                      <a:lnTo>
                        <a:pt x="16451" y="9019"/>
                      </a:lnTo>
                      <a:lnTo>
                        <a:pt x="13481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2134;p39">
                  <a:extLst>
                    <a:ext uri="{FF2B5EF4-FFF2-40B4-BE49-F238E27FC236}">
                      <a16:creationId xmlns:a16="http://schemas.microsoft.com/office/drawing/2014/main" id="{EF5C2D3F-1C64-9BE3-211B-6ADC72D1EE64}"/>
                    </a:ext>
                  </a:extLst>
                </p:cNvPr>
                <p:cNvSpPr/>
                <p:nvPr/>
              </p:nvSpPr>
              <p:spPr>
                <a:xfrm>
                  <a:off x="1066825" y="3962350"/>
                  <a:ext cx="826200" cy="115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48" h="46271" extrusionOk="0">
                      <a:moveTo>
                        <a:pt x="32697" y="1"/>
                      </a:moveTo>
                      <a:lnTo>
                        <a:pt x="18202" y="4574"/>
                      </a:lnTo>
                      <a:lnTo>
                        <a:pt x="18442" y="5054"/>
                      </a:lnTo>
                      <a:lnTo>
                        <a:pt x="18718" y="5515"/>
                      </a:lnTo>
                      <a:lnTo>
                        <a:pt x="22573" y="27460"/>
                      </a:lnTo>
                      <a:lnTo>
                        <a:pt x="22591" y="27608"/>
                      </a:lnTo>
                      <a:lnTo>
                        <a:pt x="22591" y="27755"/>
                      </a:lnTo>
                      <a:lnTo>
                        <a:pt x="22591" y="27884"/>
                      </a:lnTo>
                      <a:lnTo>
                        <a:pt x="22573" y="28032"/>
                      </a:lnTo>
                      <a:lnTo>
                        <a:pt x="22517" y="28309"/>
                      </a:lnTo>
                      <a:lnTo>
                        <a:pt x="22407" y="28567"/>
                      </a:lnTo>
                      <a:lnTo>
                        <a:pt x="22259" y="28806"/>
                      </a:lnTo>
                      <a:lnTo>
                        <a:pt x="22093" y="29028"/>
                      </a:lnTo>
                      <a:lnTo>
                        <a:pt x="21982" y="29120"/>
                      </a:lnTo>
                      <a:lnTo>
                        <a:pt x="21872" y="29212"/>
                      </a:lnTo>
                      <a:lnTo>
                        <a:pt x="21761" y="29304"/>
                      </a:lnTo>
                      <a:lnTo>
                        <a:pt x="21632" y="29378"/>
                      </a:lnTo>
                      <a:lnTo>
                        <a:pt x="13555" y="33915"/>
                      </a:lnTo>
                      <a:lnTo>
                        <a:pt x="7985" y="37031"/>
                      </a:lnTo>
                      <a:lnTo>
                        <a:pt x="6141" y="38082"/>
                      </a:lnTo>
                      <a:lnTo>
                        <a:pt x="5422" y="38488"/>
                      </a:lnTo>
                      <a:lnTo>
                        <a:pt x="0" y="41937"/>
                      </a:lnTo>
                      <a:lnTo>
                        <a:pt x="3523" y="46270"/>
                      </a:lnTo>
                      <a:lnTo>
                        <a:pt x="6326" y="45293"/>
                      </a:lnTo>
                      <a:lnTo>
                        <a:pt x="8963" y="44389"/>
                      </a:lnTo>
                      <a:lnTo>
                        <a:pt x="13684" y="42785"/>
                      </a:lnTo>
                      <a:lnTo>
                        <a:pt x="15805" y="42066"/>
                      </a:lnTo>
                      <a:lnTo>
                        <a:pt x="17778" y="41402"/>
                      </a:lnTo>
                      <a:lnTo>
                        <a:pt x="19585" y="40756"/>
                      </a:lnTo>
                      <a:lnTo>
                        <a:pt x="21263" y="40129"/>
                      </a:lnTo>
                      <a:lnTo>
                        <a:pt x="22794" y="39539"/>
                      </a:lnTo>
                      <a:lnTo>
                        <a:pt x="23513" y="39244"/>
                      </a:lnTo>
                      <a:lnTo>
                        <a:pt x="24195" y="38949"/>
                      </a:lnTo>
                      <a:lnTo>
                        <a:pt x="24841" y="38636"/>
                      </a:lnTo>
                      <a:lnTo>
                        <a:pt x="25449" y="38341"/>
                      </a:lnTo>
                      <a:lnTo>
                        <a:pt x="26040" y="38046"/>
                      </a:lnTo>
                      <a:lnTo>
                        <a:pt x="26611" y="37732"/>
                      </a:lnTo>
                      <a:lnTo>
                        <a:pt x="27128" y="37419"/>
                      </a:lnTo>
                      <a:lnTo>
                        <a:pt x="27644" y="37105"/>
                      </a:lnTo>
                      <a:lnTo>
                        <a:pt x="28105" y="36773"/>
                      </a:lnTo>
                      <a:lnTo>
                        <a:pt x="28548" y="36441"/>
                      </a:lnTo>
                      <a:lnTo>
                        <a:pt x="28972" y="36109"/>
                      </a:lnTo>
                      <a:lnTo>
                        <a:pt x="29377" y="35759"/>
                      </a:lnTo>
                      <a:lnTo>
                        <a:pt x="29746" y="35390"/>
                      </a:lnTo>
                      <a:lnTo>
                        <a:pt x="30097" y="35003"/>
                      </a:lnTo>
                      <a:lnTo>
                        <a:pt x="30410" y="34615"/>
                      </a:lnTo>
                      <a:lnTo>
                        <a:pt x="30705" y="34210"/>
                      </a:lnTo>
                      <a:lnTo>
                        <a:pt x="30982" y="33786"/>
                      </a:lnTo>
                      <a:lnTo>
                        <a:pt x="31240" y="33343"/>
                      </a:lnTo>
                      <a:lnTo>
                        <a:pt x="31480" y="32864"/>
                      </a:lnTo>
                      <a:lnTo>
                        <a:pt x="31701" y="32384"/>
                      </a:lnTo>
                      <a:lnTo>
                        <a:pt x="31904" y="31886"/>
                      </a:lnTo>
                      <a:lnTo>
                        <a:pt x="32070" y="31370"/>
                      </a:lnTo>
                      <a:lnTo>
                        <a:pt x="32236" y="30817"/>
                      </a:lnTo>
                      <a:lnTo>
                        <a:pt x="32383" y="30245"/>
                      </a:lnTo>
                      <a:lnTo>
                        <a:pt x="32513" y="29636"/>
                      </a:lnTo>
                      <a:lnTo>
                        <a:pt x="32623" y="29009"/>
                      </a:lnTo>
                      <a:lnTo>
                        <a:pt x="32715" y="28364"/>
                      </a:lnTo>
                      <a:lnTo>
                        <a:pt x="32808" y="27681"/>
                      </a:lnTo>
                      <a:lnTo>
                        <a:pt x="32881" y="26962"/>
                      </a:lnTo>
                      <a:lnTo>
                        <a:pt x="32937" y="26225"/>
                      </a:lnTo>
                      <a:lnTo>
                        <a:pt x="32974" y="25450"/>
                      </a:lnTo>
                      <a:lnTo>
                        <a:pt x="33010" y="24639"/>
                      </a:lnTo>
                      <a:lnTo>
                        <a:pt x="33047" y="22905"/>
                      </a:lnTo>
                      <a:lnTo>
                        <a:pt x="33047" y="21043"/>
                      </a:lnTo>
                      <a:lnTo>
                        <a:pt x="33010" y="19014"/>
                      </a:lnTo>
                      <a:lnTo>
                        <a:pt x="32955" y="16819"/>
                      </a:lnTo>
                      <a:lnTo>
                        <a:pt x="32881" y="14441"/>
                      </a:lnTo>
                      <a:lnTo>
                        <a:pt x="32697" y="9129"/>
                      </a:lnTo>
                      <a:lnTo>
                        <a:pt x="32697" y="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2135;p39">
                  <a:extLst>
                    <a:ext uri="{FF2B5EF4-FFF2-40B4-BE49-F238E27FC236}">
                      <a16:creationId xmlns:a16="http://schemas.microsoft.com/office/drawing/2014/main" id="{4530EE59-C0C3-B0A0-3F65-5F7B0809006C}"/>
                    </a:ext>
                  </a:extLst>
                </p:cNvPr>
                <p:cNvSpPr/>
                <p:nvPr/>
              </p:nvSpPr>
              <p:spPr>
                <a:xfrm>
                  <a:off x="1477600" y="3055500"/>
                  <a:ext cx="382225" cy="15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89" h="6179" extrusionOk="0">
                      <a:moveTo>
                        <a:pt x="14569" y="1"/>
                      </a:moveTo>
                      <a:lnTo>
                        <a:pt x="3246" y="794"/>
                      </a:lnTo>
                      <a:lnTo>
                        <a:pt x="1" y="4629"/>
                      </a:lnTo>
                      <a:lnTo>
                        <a:pt x="15289" y="6178"/>
                      </a:lnTo>
                      <a:lnTo>
                        <a:pt x="15289" y="6178"/>
                      </a:lnTo>
                      <a:lnTo>
                        <a:pt x="14569" y="1"/>
                      </a:lnTo>
                      <a:close/>
                    </a:path>
                  </a:pathLst>
                </a:custGeom>
                <a:solidFill>
                  <a:srgbClr val="FFCD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2136;p39">
                  <a:extLst>
                    <a:ext uri="{FF2B5EF4-FFF2-40B4-BE49-F238E27FC236}">
                      <a16:creationId xmlns:a16="http://schemas.microsoft.com/office/drawing/2014/main" id="{E93E11D5-7251-BC07-857B-7CCA94400BDC}"/>
                    </a:ext>
                  </a:extLst>
                </p:cNvPr>
                <p:cNvSpPr/>
                <p:nvPr/>
              </p:nvSpPr>
              <p:spPr>
                <a:xfrm>
                  <a:off x="1579500" y="2464450"/>
                  <a:ext cx="254050" cy="46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2" h="18498" extrusionOk="0">
                      <a:moveTo>
                        <a:pt x="2859" y="1"/>
                      </a:moveTo>
                      <a:lnTo>
                        <a:pt x="2600" y="19"/>
                      </a:lnTo>
                      <a:lnTo>
                        <a:pt x="2361" y="56"/>
                      </a:lnTo>
                      <a:lnTo>
                        <a:pt x="2139" y="93"/>
                      </a:lnTo>
                      <a:lnTo>
                        <a:pt x="1900" y="148"/>
                      </a:lnTo>
                      <a:lnTo>
                        <a:pt x="1697" y="204"/>
                      </a:lnTo>
                      <a:lnTo>
                        <a:pt x="1494" y="296"/>
                      </a:lnTo>
                      <a:lnTo>
                        <a:pt x="1291" y="388"/>
                      </a:lnTo>
                      <a:lnTo>
                        <a:pt x="1107" y="499"/>
                      </a:lnTo>
                      <a:lnTo>
                        <a:pt x="941" y="628"/>
                      </a:lnTo>
                      <a:lnTo>
                        <a:pt x="793" y="757"/>
                      </a:lnTo>
                      <a:lnTo>
                        <a:pt x="646" y="923"/>
                      </a:lnTo>
                      <a:lnTo>
                        <a:pt x="517" y="1107"/>
                      </a:lnTo>
                      <a:lnTo>
                        <a:pt x="387" y="1292"/>
                      </a:lnTo>
                      <a:lnTo>
                        <a:pt x="295" y="1513"/>
                      </a:lnTo>
                      <a:lnTo>
                        <a:pt x="203" y="1753"/>
                      </a:lnTo>
                      <a:lnTo>
                        <a:pt x="129" y="1992"/>
                      </a:lnTo>
                      <a:lnTo>
                        <a:pt x="74" y="2269"/>
                      </a:lnTo>
                      <a:lnTo>
                        <a:pt x="37" y="2564"/>
                      </a:lnTo>
                      <a:lnTo>
                        <a:pt x="19" y="2896"/>
                      </a:lnTo>
                      <a:lnTo>
                        <a:pt x="0" y="3228"/>
                      </a:lnTo>
                      <a:lnTo>
                        <a:pt x="19" y="3597"/>
                      </a:lnTo>
                      <a:lnTo>
                        <a:pt x="56" y="3984"/>
                      </a:lnTo>
                      <a:lnTo>
                        <a:pt x="111" y="4390"/>
                      </a:lnTo>
                      <a:lnTo>
                        <a:pt x="369" y="6363"/>
                      </a:lnTo>
                      <a:lnTo>
                        <a:pt x="609" y="8373"/>
                      </a:lnTo>
                      <a:lnTo>
                        <a:pt x="812" y="10346"/>
                      </a:lnTo>
                      <a:lnTo>
                        <a:pt x="996" y="12283"/>
                      </a:lnTo>
                      <a:lnTo>
                        <a:pt x="1107" y="14090"/>
                      </a:lnTo>
                      <a:lnTo>
                        <a:pt x="1162" y="14957"/>
                      </a:lnTo>
                      <a:lnTo>
                        <a:pt x="1180" y="15768"/>
                      </a:lnTo>
                      <a:lnTo>
                        <a:pt x="1199" y="16543"/>
                      </a:lnTo>
                      <a:lnTo>
                        <a:pt x="1199" y="17243"/>
                      </a:lnTo>
                      <a:lnTo>
                        <a:pt x="1180" y="17907"/>
                      </a:lnTo>
                      <a:lnTo>
                        <a:pt x="1144" y="18497"/>
                      </a:lnTo>
                      <a:lnTo>
                        <a:pt x="1144" y="18497"/>
                      </a:lnTo>
                      <a:lnTo>
                        <a:pt x="3504" y="18424"/>
                      </a:lnTo>
                      <a:lnTo>
                        <a:pt x="3799" y="18405"/>
                      </a:lnTo>
                      <a:lnTo>
                        <a:pt x="4094" y="18368"/>
                      </a:lnTo>
                      <a:lnTo>
                        <a:pt x="4408" y="18313"/>
                      </a:lnTo>
                      <a:lnTo>
                        <a:pt x="4721" y="18239"/>
                      </a:lnTo>
                      <a:lnTo>
                        <a:pt x="5053" y="18147"/>
                      </a:lnTo>
                      <a:lnTo>
                        <a:pt x="5385" y="18036"/>
                      </a:lnTo>
                      <a:lnTo>
                        <a:pt x="5717" y="17907"/>
                      </a:lnTo>
                      <a:lnTo>
                        <a:pt x="6049" y="17760"/>
                      </a:lnTo>
                      <a:lnTo>
                        <a:pt x="6381" y="17612"/>
                      </a:lnTo>
                      <a:lnTo>
                        <a:pt x="6713" y="17446"/>
                      </a:lnTo>
                      <a:lnTo>
                        <a:pt x="7045" y="17262"/>
                      </a:lnTo>
                      <a:lnTo>
                        <a:pt x="7358" y="17077"/>
                      </a:lnTo>
                      <a:lnTo>
                        <a:pt x="7672" y="16875"/>
                      </a:lnTo>
                      <a:lnTo>
                        <a:pt x="7985" y="16653"/>
                      </a:lnTo>
                      <a:lnTo>
                        <a:pt x="8280" y="16432"/>
                      </a:lnTo>
                      <a:lnTo>
                        <a:pt x="8575" y="16211"/>
                      </a:lnTo>
                      <a:lnTo>
                        <a:pt x="8815" y="15989"/>
                      </a:lnTo>
                      <a:lnTo>
                        <a:pt x="9055" y="15750"/>
                      </a:lnTo>
                      <a:lnTo>
                        <a:pt x="9258" y="15491"/>
                      </a:lnTo>
                      <a:lnTo>
                        <a:pt x="9442" y="15215"/>
                      </a:lnTo>
                      <a:lnTo>
                        <a:pt x="9608" y="14938"/>
                      </a:lnTo>
                      <a:lnTo>
                        <a:pt x="9756" y="14662"/>
                      </a:lnTo>
                      <a:lnTo>
                        <a:pt x="9885" y="14348"/>
                      </a:lnTo>
                      <a:lnTo>
                        <a:pt x="9977" y="14053"/>
                      </a:lnTo>
                      <a:lnTo>
                        <a:pt x="10069" y="13740"/>
                      </a:lnTo>
                      <a:lnTo>
                        <a:pt x="10124" y="13408"/>
                      </a:lnTo>
                      <a:lnTo>
                        <a:pt x="10161" y="13094"/>
                      </a:lnTo>
                      <a:lnTo>
                        <a:pt x="10161" y="12762"/>
                      </a:lnTo>
                      <a:lnTo>
                        <a:pt x="10161" y="12430"/>
                      </a:lnTo>
                      <a:lnTo>
                        <a:pt x="10124" y="12098"/>
                      </a:lnTo>
                      <a:lnTo>
                        <a:pt x="10069" y="11785"/>
                      </a:lnTo>
                      <a:lnTo>
                        <a:pt x="9977" y="11453"/>
                      </a:lnTo>
                      <a:lnTo>
                        <a:pt x="5846" y="1863"/>
                      </a:lnTo>
                      <a:lnTo>
                        <a:pt x="5828" y="1642"/>
                      </a:lnTo>
                      <a:lnTo>
                        <a:pt x="5791" y="1439"/>
                      </a:lnTo>
                      <a:lnTo>
                        <a:pt x="5699" y="1033"/>
                      </a:lnTo>
                      <a:lnTo>
                        <a:pt x="5569" y="646"/>
                      </a:lnTo>
                      <a:lnTo>
                        <a:pt x="5404" y="277"/>
                      </a:lnTo>
                      <a:lnTo>
                        <a:pt x="4813" y="167"/>
                      </a:lnTo>
                      <a:lnTo>
                        <a:pt x="4223" y="74"/>
                      </a:lnTo>
                      <a:lnTo>
                        <a:pt x="3652" y="19"/>
                      </a:lnTo>
                      <a:lnTo>
                        <a:pt x="3117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2137;p39">
                  <a:extLst>
                    <a:ext uri="{FF2B5EF4-FFF2-40B4-BE49-F238E27FC236}">
                      <a16:creationId xmlns:a16="http://schemas.microsoft.com/office/drawing/2014/main" id="{9E0C7DD2-18B6-2474-69A6-402A832A9E42}"/>
                    </a:ext>
                  </a:extLst>
                </p:cNvPr>
                <p:cNvSpPr/>
                <p:nvPr/>
              </p:nvSpPr>
              <p:spPr>
                <a:xfrm>
                  <a:off x="1070500" y="3125575"/>
                  <a:ext cx="383150" cy="9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6" h="38968" extrusionOk="0">
                      <a:moveTo>
                        <a:pt x="12652" y="1"/>
                      </a:moveTo>
                      <a:lnTo>
                        <a:pt x="812" y="15676"/>
                      </a:lnTo>
                      <a:lnTo>
                        <a:pt x="480" y="16137"/>
                      </a:lnTo>
                      <a:lnTo>
                        <a:pt x="351" y="16340"/>
                      </a:lnTo>
                      <a:lnTo>
                        <a:pt x="241" y="16561"/>
                      </a:lnTo>
                      <a:lnTo>
                        <a:pt x="148" y="16782"/>
                      </a:lnTo>
                      <a:lnTo>
                        <a:pt x="75" y="17004"/>
                      </a:lnTo>
                      <a:lnTo>
                        <a:pt x="19" y="17243"/>
                      </a:lnTo>
                      <a:lnTo>
                        <a:pt x="1" y="17502"/>
                      </a:lnTo>
                      <a:lnTo>
                        <a:pt x="1" y="17741"/>
                      </a:lnTo>
                      <a:lnTo>
                        <a:pt x="19" y="17981"/>
                      </a:lnTo>
                      <a:lnTo>
                        <a:pt x="3745" y="35095"/>
                      </a:lnTo>
                      <a:lnTo>
                        <a:pt x="3726" y="35224"/>
                      </a:lnTo>
                      <a:lnTo>
                        <a:pt x="3689" y="35390"/>
                      </a:lnTo>
                      <a:lnTo>
                        <a:pt x="3671" y="35611"/>
                      </a:lnTo>
                      <a:lnTo>
                        <a:pt x="3652" y="35906"/>
                      </a:lnTo>
                      <a:lnTo>
                        <a:pt x="3634" y="36238"/>
                      </a:lnTo>
                      <a:lnTo>
                        <a:pt x="3652" y="36625"/>
                      </a:lnTo>
                      <a:lnTo>
                        <a:pt x="3708" y="37068"/>
                      </a:lnTo>
                      <a:lnTo>
                        <a:pt x="3763" y="37326"/>
                      </a:lnTo>
                      <a:lnTo>
                        <a:pt x="3837" y="37603"/>
                      </a:lnTo>
                      <a:lnTo>
                        <a:pt x="3947" y="37879"/>
                      </a:lnTo>
                      <a:lnTo>
                        <a:pt x="4076" y="38138"/>
                      </a:lnTo>
                      <a:lnTo>
                        <a:pt x="4261" y="38377"/>
                      </a:lnTo>
                      <a:lnTo>
                        <a:pt x="4372" y="38506"/>
                      </a:lnTo>
                      <a:lnTo>
                        <a:pt x="4482" y="38599"/>
                      </a:lnTo>
                      <a:lnTo>
                        <a:pt x="4593" y="38709"/>
                      </a:lnTo>
                      <a:lnTo>
                        <a:pt x="4722" y="38783"/>
                      </a:lnTo>
                      <a:lnTo>
                        <a:pt x="4869" y="38857"/>
                      </a:lnTo>
                      <a:lnTo>
                        <a:pt x="5017" y="38931"/>
                      </a:lnTo>
                      <a:lnTo>
                        <a:pt x="5128" y="38967"/>
                      </a:lnTo>
                      <a:lnTo>
                        <a:pt x="5496" y="38967"/>
                      </a:lnTo>
                      <a:lnTo>
                        <a:pt x="5607" y="38931"/>
                      </a:lnTo>
                      <a:lnTo>
                        <a:pt x="5736" y="38894"/>
                      </a:lnTo>
                      <a:lnTo>
                        <a:pt x="5865" y="38838"/>
                      </a:lnTo>
                      <a:lnTo>
                        <a:pt x="5976" y="38765"/>
                      </a:lnTo>
                      <a:lnTo>
                        <a:pt x="6087" y="38691"/>
                      </a:lnTo>
                      <a:lnTo>
                        <a:pt x="6197" y="38599"/>
                      </a:lnTo>
                      <a:lnTo>
                        <a:pt x="6289" y="38488"/>
                      </a:lnTo>
                      <a:lnTo>
                        <a:pt x="6382" y="38396"/>
                      </a:lnTo>
                      <a:lnTo>
                        <a:pt x="6455" y="38267"/>
                      </a:lnTo>
                      <a:lnTo>
                        <a:pt x="6529" y="38138"/>
                      </a:lnTo>
                      <a:lnTo>
                        <a:pt x="6584" y="38008"/>
                      </a:lnTo>
                      <a:lnTo>
                        <a:pt x="6621" y="37879"/>
                      </a:lnTo>
                      <a:lnTo>
                        <a:pt x="6050" y="36533"/>
                      </a:lnTo>
                      <a:lnTo>
                        <a:pt x="5570" y="34763"/>
                      </a:lnTo>
                      <a:lnTo>
                        <a:pt x="5976" y="18405"/>
                      </a:lnTo>
                      <a:lnTo>
                        <a:pt x="15326" y="7599"/>
                      </a:lnTo>
                      <a:lnTo>
                        <a:pt x="12652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2138;p39">
                  <a:extLst>
                    <a:ext uri="{FF2B5EF4-FFF2-40B4-BE49-F238E27FC236}">
                      <a16:creationId xmlns:a16="http://schemas.microsoft.com/office/drawing/2014/main" id="{F445CFE1-D2C1-A392-CF9F-6A321F0F043D}"/>
                    </a:ext>
                  </a:extLst>
                </p:cNvPr>
                <p:cNvSpPr/>
                <p:nvPr/>
              </p:nvSpPr>
              <p:spPr>
                <a:xfrm>
                  <a:off x="1340675" y="2381000"/>
                  <a:ext cx="416800" cy="53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21559" extrusionOk="0">
                      <a:moveTo>
                        <a:pt x="9184" y="1"/>
                      </a:moveTo>
                      <a:lnTo>
                        <a:pt x="8834" y="38"/>
                      </a:lnTo>
                      <a:lnTo>
                        <a:pt x="8502" y="75"/>
                      </a:lnTo>
                      <a:lnTo>
                        <a:pt x="8170" y="111"/>
                      </a:lnTo>
                      <a:lnTo>
                        <a:pt x="7820" y="185"/>
                      </a:lnTo>
                      <a:lnTo>
                        <a:pt x="7488" y="241"/>
                      </a:lnTo>
                      <a:lnTo>
                        <a:pt x="7156" y="333"/>
                      </a:lnTo>
                      <a:lnTo>
                        <a:pt x="6510" y="517"/>
                      </a:lnTo>
                      <a:lnTo>
                        <a:pt x="5883" y="757"/>
                      </a:lnTo>
                      <a:lnTo>
                        <a:pt x="5256" y="1034"/>
                      </a:lnTo>
                      <a:lnTo>
                        <a:pt x="4666" y="1347"/>
                      </a:lnTo>
                      <a:lnTo>
                        <a:pt x="4095" y="1697"/>
                      </a:lnTo>
                      <a:lnTo>
                        <a:pt x="3541" y="2066"/>
                      </a:lnTo>
                      <a:lnTo>
                        <a:pt x="3025" y="2490"/>
                      </a:lnTo>
                      <a:lnTo>
                        <a:pt x="2545" y="2933"/>
                      </a:lnTo>
                      <a:lnTo>
                        <a:pt x="2324" y="3154"/>
                      </a:lnTo>
                      <a:lnTo>
                        <a:pt x="2103" y="3394"/>
                      </a:lnTo>
                      <a:lnTo>
                        <a:pt x="1882" y="3652"/>
                      </a:lnTo>
                      <a:lnTo>
                        <a:pt x="1679" y="3892"/>
                      </a:lnTo>
                      <a:lnTo>
                        <a:pt x="1494" y="4150"/>
                      </a:lnTo>
                      <a:lnTo>
                        <a:pt x="1310" y="4427"/>
                      </a:lnTo>
                      <a:lnTo>
                        <a:pt x="1125" y="4685"/>
                      </a:lnTo>
                      <a:lnTo>
                        <a:pt x="960" y="4962"/>
                      </a:lnTo>
                      <a:lnTo>
                        <a:pt x="812" y="5257"/>
                      </a:lnTo>
                      <a:lnTo>
                        <a:pt x="683" y="5533"/>
                      </a:lnTo>
                      <a:lnTo>
                        <a:pt x="554" y="5828"/>
                      </a:lnTo>
                      <a:lnTo>
                        <a:pt x="443" y="6123"/>
                      </a:lnTo>
                      <a:lnTo>
                        <a:pt x="333" y="6437"/>
                      </a:lnTo>
                      <a:lnTo>
                        <a:pt x="240" y="6732"/>
                      </a:lnTo>
                      <a:lnTo>
                        <a:pt x="167" y="7045"/>
                      </a:lnTo>
                      <a:lnTo>
                        <a:pt x="111" y="7359"/>
                      </a:lnTo>
                      <a:lnTo>
                        <a:pt x="56" y="7672"/>
                      </a:lnTo>
                      <a:lnTo>
                        <a:pt x="19" y="8004"/>
                      </a:lnTo>
                      <a:lnTo>
                        <a:pt x="1" y="8318"/>
                      </a:lnTo>
                      <a:lnTo>
                        <a:pt x="1" y="8650"/>
                      </a:lnTo>
                      <a:lnTo>
                        <a:pt x="1" y="8982"/>
                      </a:lnTo>
                      <a:lnTo>
                        <a:pt x="19" y="9314"/>
                      </a:lnTo>
                      <a:lnTo>
                        <a:pt x="93" y="9885"/>
                      </a:lnTo>
                      <a:lnTo>
                        <a:pt x="167" y="10439"/>
                      </a:lnTo>
                      <a:lnTo>
                        <a:pt x="277" y="10973"/>
                      </a:lnTo>
                      <a:lnTo>
                        <a:pt x="388" y="11490"/>
                      </a:lnTo>
                      <a:lnTo>
                        <a:pt x="517" y="11988"/>
                      </a:lnTo>
                      <a:lnTo>
                        <a:pt x="664" y="12486"/>
                      </a:lnTo>
                      <a:lnTo>
                        <a:pt x="812" y="12947"/>
                      </a:lnTo>
                      <a:lnTo>
                        <a:pt x="978" y="13389"/>
                      </a:lnTo>
                      <a:lnTo>
                        <a:pt x="1162" y="13813"/>
                      </a:lnTo>
                      <a:lnTo>
                        <a:pt x="1328" y="14219"/>
                      </a:lnTo>
                      <a:lnTo>
                        <a:pt x="1513" y="14606"/>
                      </a:lnTo>
                      <a:lnTo>
                        <a:pt x="1716" y="14994"/>
                      </a:lnTo>
                      <a:lnTo>
                        <a:pt x="1900" y="15344"/>
                      </a:lnTo>
                      <a:lnTo>
                        <a:pt x="2103" y="15676"/>
                      </a:lnTo>
                      <a:lnTo>
                        <a:pt x="2490" y="16303"/>
                      </a:lnTo>
                      <a:lnTo>
                        <a:pt x="2877" y="16856"/>
                      </a:lnTo>
                      <a:lnTo>
                        <a:pt x="3246" y="17336"/>
                      </a:lnTo>
                      <a:lnTo>
                        <a:pt x="3597" y="17723"/>
                      </a:lnTo>
                      <a:lnTo>
                        <a:pt x="3892" y="18055"/>
                      </a:lnTo>
                      <a:lnTo>
                        <a:pt x="4150" y="18313"/>
                      </a:lnTo>
                      <a:lnTo>
                        <a:pt x="4353" y="18498"/>
                      </a:lnTo>
                      <a:lnTo>
                        <a:pt x="4519" y="18645"/>
                      </a:lnTo>
                      <a:lnTo>
                        <a:pt x="5090" y="19088"/>
                      </a:lnTo>
                      <a:lnTo>
                        <a:pt x="5644" y="19493"/>
                      </a:lnTo>
                      <a:lnTo>
                        <a:pt x="6160" y="19862"/>
                      </a:lnTo>
                      <a:lnTo>
                        <a:pt x="6658" y="20194"/>
                      </a:lnTo>
                      <a:lnTo>
                        <a:pt x="7119" y="20489"/>
                      </a:lnTo>
                      <a:lnTo>
                        <a:pt x="7543" y="20729"/>
                      </a:lnTo>
                      <a:lnTo>
                        <a:pt x="7949" y="20950"/>
                      </a:lnTo>
                      <a:lnTo>
                        <a:pt x="8336" y="21135"/>
                      </a:lnTo>
                      <a:lnTo>
                        <a:pt x="8705" y="21282"/>
                      </a:lnTo>
                      <a:lnTo>
                        <a:pt x="9037" y="21393"/>
                      </a:lnTo>
                      <a:lnTo>
                        <a:pt x="9332" y="21485"/>
                      </a:lnTo>
                      <a:lnTo>
                        <a:pt x="9627" y="21522"/>
                      </a:lnTo>
                      <a:lnTo>
                        <a:pt x="9885" y="21559"/>
                      </a:lnTo>
                      <a:lnTo>
                        <a:pt x="10143" y="21540"/>
                      </a:lnTo>
                      <a:lnTo>
                        <a:pt x="10365" y="21503"/>
                      </a:lnTo>
                      <a:lnTo>
                        <a:pt x="10567" y="21448"/>
                      </a:lnTo>
                      <a:lnTo>
                        <a:pt x="10752" y="21356"/>
                      </a:lnTo>
                      <a:lnTo>
                        <a:pt x="10918" y="21245"/>
                      </a:lnTo>
                      <a:lnTo>
                        <a:pt x="11065" y="21116"/>
                      </a:lnTo>
                      <a:lnTo>
                        <a:pt x="11194" y="20950"/>
                      </a:lnTo>
                      <a:lnTo>
                        <a:pt x="11305" y="20766"/>
                      </a:lnTo>
                      <a:lnTo>
                        <a:pt x="11397" y="20563"/>
                      </a:lnTo>
                      <a:lnTo>
                        <a:pt x="11490" y="20342"/>
                      </a:lnTo>
                      <a:lnTo>
                        <a:pt x="11545" y="20102"/>
                      </a:lnTo>
                      <a:lnTo>
                        <a:pt x="11600" y="19844"/>
                      </a:lnTo>
                      <a:lnTo>
                        <a:pt x="11655" y="19567"/>
                      </a:lnTo>
                      <a:lnTo>
                        <a:pt x="11674" y="19291"/>
                      </a:lnTo>
                      <a:lnTo>
                        <a:pt x="11692" y="18977"/>
                      </a:lnTo>
                      <a:lnTo>
                        <a:pt x="11711" y="18332"/>
                      </a:lnTo>
                      <a:lnTo>
                        <a:pt x="11674" y="17631"/>
                      </a:lnTo>
                      <a:lnTo>
                        <a:pt x="11600" y="16893"/>
                      </a:lnTo>
                      <a:lnTo>
                        <a:pt x="11526" y="16119"/>
                      </a:lnTo>
                      <a:lnTo>
                        <a:pt x="11416" y="15326"/>
                      </a:lnTo>
                      <a:lnTo>
                        <a:pt x="11287" y="14514"/>
                      </a:lnTo>
                      <a:lnTo>
                        <a:pt x="11010" y="12891"/>
                      </a:lnTo>
                      <a:lnTo>
                        <a:pt x="10752" y="11287"/>
                      </a:lnTo>
                      <a:lnTo>
                        <a:pt x="10641" y="10531"/>
                      </a:lnTo>
                      <a:lnTo>
                        <a:pt x="10549" y="9793"/>
                      </a:lnTo>
                      <a:lnTo>
                        <a:pt x="10494" y="9111"/>
                      </a:lnTo>
                      <a:lnTo>
                        <a:pt x="10457" y="8465"/>
                      </a:lnTo>
                      <a:lnTo>
                        <a:pt x="10457" y="7875"/>
                      </a:lnTo>
                      <a:lnTo>
                        <a:pt x="10475" y="7617"/>
                      </a:lnTo>
                      <a:lnTo>
                        <a:pt x="10494" y="7359"/>
                      </a:lnTo>
                      <a:lnTo>
                        <a:pt x="10531" y="7138"/>
                      </a:lnTo>
                      <a:lnTo>
                        <a:pt x="10586" y="6916"/>
                      </a:lnTo>
                      <a:lnTo>
                        <a:pt x="10660" y="6732"/>
                      </a:lnTo>
                      <a:lnTo>
                        <a:pt x="10733" y="6547"/>
                      </a:lnTo>
                      <a:lnTo>
                        <a:pt x="10863" y="6345"/>
                      </a:lnTo>
                      <a:lnTo>
                        <a:pt x="11010" y="6142"/>
                      </a:lnTo>
                      <a:lnTo>
                        <a:pt x="11158" y="5994"/>
                      </a:lnTo>
                      <a:lnTo>
                        <a:pt x="11324" y="5865"/>
                      </a:lnTo>
                      <a:lnTo>
                        <a:pt x="11490" y="5755"/>
                      </a:lnTo>
                      <a:lnTo>
                        <a:pt x="11674" y="5662"/>
                      </a:lnTo>
                      <a:lnTo>
                        <a:pt x="11858" y="5607"/>
                      </a:lnTo>
                      <a:lnTo>
                        <a:pt x="12043" y="5552"/>
                      </a:lnTo>
                      <a:lnTo>
                        <a:pt x="12246" y="5515"/>
                      </a:lnTo>
                      <a:lnTo>
                        <a:pt x="12854" y="5515"/>
                      </a:lnTo>
                      <a:lnTo>
                        <a:pt x="13278" y="5570"/>
                      </a:lnTo>
                      <a:lnTo>
                        <a:pt x="13702" y="5662"/>
                      </a:lnTo>
                      <a:lnTo>
                        <a:pt x="14514" y="5847"/>
                      </a:lnTo>
                      <a:lnTo>
                        <a:pt x="14901" y="5920"/>
                      </a:lnTo>
                      <a:lnTo>
                        <a:pt x="15270" y="5976"/>
                      </a:lnTo>
                      <a:lnTo>
                        <a:pt x="15454" y="5994"/>
                      </a:lnTo>
                      <a:lnTo>
                        <a:pt x="15620" y="5994"/>
                      </a:lnTo>
                      <a:lnTo>
                        <a:pt x="15768" y="5976"/>
                      </a:lnTo>
                      <a:lnTo>
                        <a:pt x="15915" y="5939"/>
                      </a:lnTo>
                      <a:lnTo>
                        <a:pt x="16045" y="5902"/>
                      </a:lnTo>
                      <a:lnTo>
                        <a:pt x="16174" y="5828"/>
                      </a:lnTo>
                      <a:lnTo>
                        <a:pt x="16284" y="5736"/>
                      </a:lnTo>
                      <a:lnTo>
                        <a:pt x="16376" y="5625"/>
                      </a:lnTo>
                      <a:lnTo>
                        <a:pt x="16469" y="5496"/>
                      </a:lnTo>
                      <a:lnTo>
                        <a:pt x="16542" y="5330"/>
                      </a:lnTo>
                      <a:lnTo>
                        <a:pt x="16598" y="5146"/>
                      </a:lnTo>
                      <a:lnTo>
                        <a:pt x="16635" y="4925"/>
                      </a:lnTo>
                      <a:lnTo>
                        <a:pt x="16653" y="4722"/>
                      </a:lnTo>
                      <a:lnTo>
                        <a:pt x="16672" y="4482"/>
                      </a:lnTo>
                      <a:lnTo>
                        <a:pt x="16653" y="4242"/>
                      </a:lnTo>
                      <a:lnTo>
                        <a:pt x="16635" y="4003"/>
                      </a:lnTo>
                      <a:lnTo>
                        <a:pt x="16579" y="3763"/>
                      </a:lnTo>
                      <a:lnTo>
                        <a:pt x="16524" y="3523"/>
                      </a:lnTo>
                      <a:lnTo>
                        <a:pt x="16450" y="3283"/>
                      </a:lnTo>
                      <a:lnTo>
                        <a:pt x="16358" y="3062"/>
                      </a:lnTo>
                      <a:lnTo>
                        <a:pt x="16247" y="2841"/>
                      </a:lnTo>
                      <a:lnTo>
                        <a:pt x="16118" y="2638"/>
                      </a:lnTo>
                      <a:lnTo>
                        <a:pt x="15971" y="2453"/>
                      </a:lnTo>
                      <a:lnTo>
                        <a:pt x="15805" y="2288"/>
                      </a:lnTo>
                      <a:lnTo>
                        <a:pt x="15510" y="2029"/>
                      </a:lnTo>
                      <a:lnTo>
                        <a:pt x="15196" y="1808"/>
                      </a:lnTo>
                      <a:lnTo>
                        <a:pt x="14883" y="1587"/>
                      </a:lnTo>
                      <a:lnTo>
                        <a:pt x="14569" y="1365"/>
                      </a:lnTo>
                      <a:lnTo>
                        <a:pt x="14256" y="1181"/>
                      </a:lnTo>
                      <a:lnTo>
                        <a:pt x="13924" y="997"/>
                      </a:lnTo>
                      <a:lnTo>
                        <a:pt x="13592" y="849"/>
                      </a:lnTo>
                      <a:lnTo>
                        <a:pt x="13260" y="702"/>
                      </a:lnTo>
                      <a:lnTo>
                        <a:pt x="12928" y="572"/>
                      </a:lnTo>
                      <a:lnTo>
                        <a:pt x="12596" y="443"/>
                      </a:lnTo>
                      <a:lnTo>
                        <a:pt x="12264" y="351"/>
                      </a:lnTo>
                      <a:lnTo>
                        <a:pt x="11914" y="259"/>
                      </a:lnTo>
                      <a:lnTo>
                        <a:pt x="11582" y="185"/>
                      </a:lnTo>
                      <a:lnTo>
                        <a:pt x="11231" y="111"/>
                      </a:lnTo>
                      <a:lnTo>
                        <a:pt x="10899" y="75"/>
                      </a:lnTo>
                      <a:lnTo>
                        <a:pt x="10549" y="38"/>
                      </a:lnTo>
                      <a:lnTo>
                        <a:pt x="10199" y="1"/>
                      </a:lnTo>
                      <a:close/>
                    </a:path>
                  </a:pathLst>
                </a:custGeom>
                <a:solidFill>
                  <a:srgbClr val="0026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2139;p39">
                  <a:extLst>
                    <a:ext uri="{FF2B5EF4-FFF2-40B4-BE49-F238E27FC236}">
                      <a16:creationId xmlns:a16="http://schemas.microsoft.com/office/drawing/2014/main" id="{8C467B8A-E1F5-58F7-9E79-D615AA7EB187}"/>
                    </a:ext>
                  </a:extLst>
                </p:cNvPr>
                <p:cNvSpPr/>
                <p:nvPr/>
              </p:nvSpPr>
              <p:spPr>
                <a:xfrm>
                  <a:off x="1190375" y="3984500"/>
                  <a:ext cx="70575" cy="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1679" extrusionOk="0">
                      <a:moveTo>
                        <a:pt x="296" y="0"/>
                      </a:moveTo>
                      <a:lnTo>
                        <a:pt x="185" y="19"/>
                      </a:lnTo>
                      <a:lnTo>
                        <a:pt x="93" y="55"/>
                      </a:lnTo>
                      <a:lnTo>
                        <a:pt x="38" y="129"/>
                      </a:lnTo>
                      <a:lnTo>
                        <a:pt x="1" y="203"/>
                      </a:lnTo>
                      <a:lnTo>
                        <a:pt x="1" y="277"/>
                      </a:lnTo>
                      <a:lnTo>
                        <a:pt x="38" y="350"/>
                      </a:lnTo>
                      <a:lnTo>
                        <a:pt x="111" y="387"/>
                      </a:lnTo>
                      <a:lnTo>
                        <a:pt x="314" y="498"/>
                      </a:lnTo>
                      <a:lnTo>
                        <a:pt x="517" y="590"/>
                      </a:lnTo>
                      <a:lnTo>
                        <a:pt x="499" y="646"/>
                      </a:lnTo>
                      <a:lnTo>
                        <a:pt x="480" y="719"/>
                      </a:lnTo>
                      <a:lnTo>
                        <a:pt x="499" y="756"/>
                      </a:lnTo>
                      <a:lnTo>
                        <a:pt x="517" y="812"/>
                      </a:lnTo>
                      <a:lnTo>
                        <a:pt x="572" y="867"/>
                      </a:lnTo>
                      <a:lnTo>
                        <a:pt x="646" y="904"/>
                      </a:lnTo>
                      <a:lnTo>
                        <a:pt x="794" y="959"/>
                      </a:lnTo>
                      <a:lnTo>
                        <a:pt x="1033" y="1051"/>
                      </a:lnTo>
                      <a:lnTo>
                        <a:pt x="1273" y="1125"/>
                      </a:lnTo>
                      <a:lnTo>
                        <a:pt x="1347" y="1162"/>
                      </a:lnTo>
                      <a:lnTo>
                        <a:pt x="1328" y="1162"/>
                      </a:lnTo>
                      <a:lnTo>
                        <a:pt x="1439" y="1217"/>
                      </a:lnTo>
                      <a:lnTo>
                        <a:pt x="1660" y="1346"/>
                      </a:lnTo>
                      <a:lnTo>
                        <a:pt x="1845" y="1475"/>
                      </a:lnTo>
                      <a:lnTo>
                        <a:pt x="2029" y="1623"/>
                      </a:lnTo>
                      <a:lnTo>
                        <a:pt x="2085" y="1660"/>
                      </a:lnTo>
                      <a:lnTo>
                        <a:pt x="2177" y="1678"/>
                      </a:lnTo>
                      <a:lnTo>
                        <a:pt x="2343" y="1678"/>
                      </a:lnTo>
                      <a:lnTo>
                        <a:pt x="2435" y="1660"/>
                      </a:lnTo>
                      <a:lnTo>
                        <a:pt x="2527" y="1623"/>
                      </a:lnTo>
                      <a:lnTo>
                        <a:pt x="2601" y="1586"/>
                      </a:lnTo>
                      <a:lnTo>
                        <a:pt x="2675" y="1531"/>
                      </a:lnTo>
                      <a:lnTo>
                        <a:pt x="2748" y="1475"/>
                      </a:lnTo>
                      <a:lnTo>
                        <a:pt x="2785" y="1420"/>
                      </a:lnTo>
                      <a:lnTo>
                        <a:pt x="2822" y="1346"/>
                      </a:lnTo>
                      <a:lnTo>
                        <a:pt x="2822" y="1273"/>
                      </a:lnTo>
                      <a:lnTo>
                        <a:pt x="2804" y="1217"/>
                      </a:lnTo>
                      <a:lnTo>
                        <a:pt x="2785" y="1162"/>
                      </a:lnTo>
                      <a:lnTo>
                        <a:pt x="2748" y="1107"/>
                      </a:lnTo>
                      <a:lnTo>
                        <a:pt x="2693" y="1051"/>
                      </a:lnTo>
                      <a:lnTo>
                        <a:pt x="2472" y="867"/>
                      </a:lnTo>
                      <a:lnTo>
                        <a:pt x="2214" y="701"/>
                      </a:lnTo>
                      <a:lnTo>
                        <a:pt x="1955" y="535"/>
                      </a:lnTo>
                      <a:lnTo>
                        <a:pt x="1679" y="406"/>
                      </a:lnTo>
                      <a:lnTo>
                        <a:pt x="1365" y="277"/>
                      </a:lnTo>
                      <a:lnTo>
                        <a:pt x="1033" y="185"/>
                      </a:lnTo>
                      <a:lnTo>
                        <a:pt x="406" y="0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2140;p39">
                  <a:extLst>
                    <a:ext uri="{FF2B5EF4-FFF2-40B4-BE49-F238E27FC236}">
                      <a16:creationId xmlns:a16="http://schemas.microsoft.com/office/drawing/2014/main" id="{A756355A-4BAD-88D0-B5CD-20301CA20EAB}"/>
                    </a:ext>
                  </a:extLst>
                </p:cNvPr>
                <p:cNvSpPr/>
                <p:nvPr/>
              </p:nvSpPr>
              <p:spPr>
                <a:xfrm>
                  <a:off x="1839050" y="3049975"/>
                  <a:ext cx="1400" cy="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93" extrusionOk="0">
                      <a:moveTo>
                        <a:pt x="1" y="0"/>
                      </a:moveTo>
                      <a:lnTo>
                        <a:pt x="19" y="93"/>
                      </a:lnTo>
                      <a:lnTo>
                        <a:pt x="56" y="9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1C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2141;p39">
                  <a:extLst>
                    <a:ext uri="{FF2B5EF4-FFF2-40B4-BE49-F238E27FC236}">
                      <a16:creationId xmlns:a16="http://schemas.microsoft.com/office/drawing/2014/main" id="{20FC77C8-1119-78B3-D4C5-DC138444C420}"/>
                    </a:ext>
                  </a:extLst>
                </p:cNvPr>
                <p:cNvSpPr/>
                <p:nvPr/>
              </p:nvSpPr>
              <p:spPr>
                <a:xfrm>
                  <a:off x="1037325" y="3052275"/>
                  <a:ext cx="1674950" cy="115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98" h="46271" extrusionOk="0">
                      <a:moveTo>
                        <a:pt x="31535" y="1"/>
                      </a:moveTo>
                      <a:lnTo>
                        <a:pt x="30816" y="37"/>
                      </a:lnTo>
                      <a:lnTo>
                        <a:pt x="30023" y="93"/>
                      </a:lnTo>
                      <a:lnTo>
                        <a:pt x="29156" y="148"/>
                      </a:lnTo>
                      <a:lnTo>
                        <a:pt x="27293" y="314"/>
                      </a:lnTo>
                      <a:lnTo>
                        <a:pt x="25412" y="517"/>
                      </a:lnTo>
                      <a:lnTo>
                        <a:pt x="22204" y="849"/>
                      </a:lnTo>
                      <a:lnTo>
                        <a:pt x="21208" y="923"/>
                      </a:lnTo>
                      <a:lnTo>
                        <a:pt x="20931" y="941"/>
                      </a:lnTo>
                      <a:lnTo>
                        <a:pt x="20876" y="941"/>
                      </a:lnTo>
                      <a:lnTo>
                        <a:pt x="20857" y="923"/>
                      </a:lnTo>
                      <a:lnTo>
                        <a:pt x="15270" y="2398"/>
                      </a:lnTo>
                      <a:lnTo>
                        <a:pt x="14975" y="2490"/>
                      </a:lnTo>
                      <a:lnTo>
                        <a:pt x="14698" y="2582"/>
                      </a:lnTo>
                      <a:lnTo>
                        <a:pt x="14421" y="2711"/>
                      </a:lnTo>
                      <a:lnTo>
                        <a:pt x="14163" y="2859"/>
                      </a:lnTo>
                      <a:lnTo>
                        <a:pt x="13905" y="3025"/>
                      </a:lnTo>
                      <a:lnTo>
                        <a:pt x="13665" y="3209"/>
                      </a:lnTo>
                      <a:lnTo>
                        <a:pt x="13425" y="3394"/>
                      </a:lnTo>
                      <a:lnTo>
                        <a:pt x="13223" y="3615"/>
                      </a:lnTo>
                      <a:lnTo>
                        <a:pt x="11803" y="5127"/>
                      </a:lnTo>
                      <a:lnTo>
                        <a:pt x="9940" y="7174"/>
                      </a:lnTo>
                      <a:lnTo>
                        <a:pt x="8889" y="8318"/>
                      </a:lnTo>
                      <a:lnTo>
                        <a:pt x="7801" y="9535"/>
                      </a:lnTo>
                      <a:lnTo>
                        <a:pt x="6713" y="10807"/>
                      </a:lnTo>
                      <a:lnTo>
                        <a:pt x="5606" y="12080"/>
                      </a:lnTo>
                      <a:lnTo>
                        <a:pt x="4555" y="13352"/>
                      </a:lnTo>
                      <a:lnTo>
                        <a:pt x="3541" y="14606"/>
                      </a:lnTo>
                      <a:lnTo>
                        <a:pt x="2619" y="15805"/>
                      </a:lnTo>
                      <a:lnTo>
                        <a:pt x="2195" y="16377"/>
                      </a:lnTo>
                      <a:lnTo>
                        <a:pt x="1789" y="16930"/>
                      </a:lnTo>
                      <a:lnTo>
                        <a:pt x="1420" y="17446"/>
                      </a:lnTo>
                      <a:lnTo>
                        <a:pt x="1088" y="17944"/>
                      </a:lnTo>
                      <a:lnTo>
                        <a:pt x="812" y="18424"/>
                      </a:lnTo>
                      <a:lnTo>
                        <a:pt x="553" y="18866"/>
                      </a:lnTo>
                      <a:lnTo>
                        <a:pt x="332" y="19272"/>
                      </a:lnTo>
                      <a:lnTo>
                        <a:pt x="185" y="19641"/>
                      </a:lnTo>
                      <a:lnTo>
                        <a:pt x="74" y="19954"/>
                      </a:lnTo>
                      <a:lnTo>
                        <a:pt x="0" y="20249"/>
                      </a:lnTo>
                      <a:lnTo>
                        <a:pt x="0" y="20434"/>
                      </a:lnTo>
                      <a:lnTo>
                        <a:pt x="0" y="20692"/>
                      </a:lnTo>
                      <a:lnTo>
                        <a:pt x="19" y="20987"/>
                      </a:lnTo>
                      <a:lnTo>
                        <a:pt x="74" y="21319"/>
                      </a:lnTo>
                      <a:lnTo>
                        <a:pt x="203" y="22112"/>
                      </a:lnTo>
                      <a:lnTo>
                        <a:pt x="369" y="23052"/>
                      </a:lnTo>
                      <a:lnTo>
                        <a:pt x="609" y="24122"/>
                      </a:lnTo>
                      <a:lnTo>
                        <a:pt x="867" y="25265"/>
                      </a:lnTo>
                      <a:lnTo>
                        <a:pt x="1162" y="26482"/>
                      </a:lnTo>
                      <a:lnTo>
                        <a:pt x="1475" y="27755"/>
                      </a:lnTo>
                      <a:lnTo>
                        <a:pt x="2158" y="30300"/>
                      </a:lnTo>
                      <a:lnTo>
                        <a:pt x="2803" y="32734"/>
                      </a:lnTo>
                      <a:lnTo>
                        <a:pt x="3393" y="34855"/>
                      </a:lnTo>
                      <a:lnTo>
                        <a:pt x="3854" y="36459"/>
                      </a:lnTo>
                      <a:lnTo>
                        <a:pt x="3928" y="36644"/>
                      </a:lnTo>
                      <a:lnTo>
                        <a:pt x="4039" y="36828"/>
                      </a:lnTo>
                      <a:lnTo>
                        <a:pt x="4186" y="36957"/>
                      </a:lnTo>
                      <a:lnTo>
                        <a:pt x="4352" y="37068"/>
                      </a:lnTo>
                      <a:lnTo>
                        <a:pt x="4537" y="37142"/>
                      </a:lnTo>
                      <a:lnTo>
                        <a:pt x="4721" y="37178"/>
                      </a:lnTo>
                      <a:lnTo>
                        <a:pt x="4924" y="37178"/>
                      </a:lnTo>
                      <a:lnTo>
                        <a:pt x="5127" y="37142"/>
                      </a:lnTo>
                      <a:lnTo>
                        <a:pt x="7026" y="36551"/>
                      </a:lnTo>
                      <a:lnTo>
                        <a:pt x="7174" y="36496"/>
                      </a:lnTo>
                      <a:lnTo>
                        <a:pt x="7303" y="36422"/>
                      </a:lnTo>
                      <a:lnTo>
                        <a:pt x="7432" y="36312"/>
                      </a:lnTo>
                      <a:lnTo>
                        <a:pt x="7543" y="36201"/>
                      </a:lnTo>
                      <a:lnTo>
                        <a:pt x="7616" y="36072"/>
                      </a:lnTo>
                      <a:lnTo>
                        <a:pt x="7690" y="35924"/>
                      </a:lnTo>
                      <a:lnTo>
                        <a:pt x="7727" y="35777"/>
                      </a:lnTo>
                      <a:lnTo>
                        <a:pt x="7746" y="35629"/>
                      </a:lnTo>
                      <a:lnTo>
                        <a:pt x="7875" y="32439"/>
                      </a:lnTo>
                      <a:lnTo>
                        <a:pt x="7967" y="30281"/>
                      </a:lnTo>
                      <a:lnTo>
                        <a:pt x="8096" y="28031"/>
                      </a:lnTo>
                      <a:lnTo>
                        <a:pt x="8225" y="25837"/>
                      </a:lnTo>
                      <a:lnTo>
                        <a:pt x="8373" y="23919"/>
                      </a:lnTo>
                      <a:lnTo>
                        <a:pt x="8465" y="23108"/>
                      </a:lnTo>
                      <a:lnTo>
                        <a:pt x="8538" y="22444"/>
                      </a:lnTo>
                      <a:lnTo>
                        <a:pt x="8631" y="21927"/>
                      </a:lnTo>
                      <a:lnTo>
                        <a:pt x="8686" y="21725"/>
                      </a:lnTo>
                      <a:lnTo>
                        <a:pt x="8723" y="21595"/>
                      </a:lnTo>
                      <a:lnTo>
                        <a:pt x="8797" y="21466"/>
                      </a:lnTo>
                      <a:lnTo>
                        <a:pt x="8944" y="21263"/>
                      </a:lnTo>
                      <a:lnTo>
                        <a:pt x="9479" y="20636"/>
                      </a:lnTo>
                      <a:lnTo>
                        <a:pt x="10235" y="19788"/>
                      </a:lnTo>
                      <a:lnTo>
                        <a:pt x="11139" y="18774"/>
                      </a:lnTo>
                      <a:lnTo>
                        <a:pt x="13057" y="16672"/>
                      </a:lnTo>
                      <a:lnTo>
                        <a:pt x="14569" y="14993"/>
                      </a:lnTo>
                      <a:lnTo>
                        <a:pt x="15804" y="35888"/>
                      </a:lnTo>
                      <a:lnTo>
                        <a:pt x="16210" y="44057"/>
                      </a:lnTo>
                      <a:lnTo>
                        <a:pt x="16229" y="44352"/>
                      </a:lnTo>
                      <a:lnTo>
                        <a:pt x="16247" y="44629"/>
                      </a:lnTo>
                      <a:lnTo>
                        <a:pt x="16284" y="44905"/>
                      </a:lnTo>
                      <a:lnTo>
                        <a:pt x="16339" y="45145"/>
                      </a:lnTo>
                      <a:lnTo>
                        <a:pt x="16395" y="45366"/>
                      </a:lnTo>
                      <a:lnTo>
                        <a:pt x="16487" y="45569"/>
                      </a:lnTo>
                      <a:lnTo>
                        <a:pt x="16579" y="45735"/>
                      </a:lnTo>
                      <a:lnTo>
                        <a:pt x="16690" y="45901"/>
                      </a:lnTo>
                      <a:lnTo>
                        <a:pt x="16819" y="46030"/>
                      </a:lnTo>
                      <a:lnTo>
                        <a:pt x="16966" y="46123"/>
                      </a:lnTo>
                      <a:lnTo>
                        <a:pt x="17151" y="46196"/>
                      </a:lnTo>
                      <a:lnTo>
                        <a:pt x="17335" y="46252"/>
                      </a:lnTo>
                      <a:lnTo>
                        <a:pt x="17556" y="46270"/>
                      </a:lnTo>
                      <a:lnTo>
                        <a:pt x="17778" y="46252"/>
                      </a:lnTo>
                      <a:lnTo>
                        <a:pt x="18036" y="46215"/>
                      </a:lnTo>
                      <a:lnTo>
                        <a:pt x="18331" y="46123"/>
                      </a:lnTo>
                      <a:lnTo>
                        <a:pt x="47892" y="41180"/>
                      </a:lnTo>
                      <a:lnTo>
                        <a:pt x="48077" y="41106"/>
                      </a:lnTo>
                      <a:lnTo>
                        <a:pt x="48261" y="41033"/>
                      </a:lnTo>
                      <a:lnTo>
                        <a:pt x="48427" y="40922"/>
                      </a:lnTo>
                      <a:lnTo>
                        <a:pt x="48593" y="40811"/>
                      </a:lnTo>
                      <a:lnTo>
                        <a:pt x="48741" y="40664"/>
                      </a:lnTo>
                      <a:lnTo>
                        <a:pt x="48870" y="40535"/>
                      </a:lnTo>
                      <a:lnTo>
                        <a:pt x="48980" y="40369"/>
                      </a:lnTo>
                      <a:lnTo>
                        <a:pt x="49091" y="40203"/>
                      </a:lnTo>
                      <a:lnTo>
                        <a:pt x="49165" y="40037"/>
                      </a:lnTo>
                      <a:lnTo>
                        <a:pt x="49239" y="39852"/>
                      </a:lnTo>
                      <a:lnTo>
                        <a:pt x="49294" y="39668"/>
                      </a:lnTo>
                      <a:lnTo>
                        <a:pt x="49331" y="39484"/>
                      </a:lnTo>
                      <a:lnTo>
                        <a:pt x="49349" y="39281"/>
                      </a:lnTo>
                      <a:lnTo>
                        <a:pt x="49349" y="39078"/>
                      </a:lnTo>
                      <a:lnTo>
                        <a:pt x="49331" y="38893"/>
                      </a:lnTo>
                      <a:lnTo>
                        <a:pt x="49294" y="38691"/>
                      </a:lnTo>
                      <a:lnTo>
                        <a:pt x="40350" y="11268"/>
                      </a:lnTo>
                      <a:lnTo>
                        <a:pt x="48870" y="14993"/>
                      </a:lnTo>
                      <a:lnTo>
                        <a:pt x="49386" y="15159"/>
                      </a:lnTo>
                      <a:lnTo>
                        <a:pt x="49626" y="15215"/>
                      </a:lnTo>
                      <a:lnTo>
                        <a:pt x="49866" y="15252"/>
                      </a:lnTo>
                      <a:lnTo>
                        <a:pt x="50124" y="15270"/>
                      </a:lnTo>
                      <a:lnTo>
                        <a:pt x="50364" y="15270"/>
                      </a:lnTo>
                      <a:lnTo>
                        <a:pt x="50603" y="15233"/>
                      </a:lnTo>
                      <a:lnTo>
                        <a:pt x="50843" y="15178"/>
                      </a:lnTo>
                      <a:lnTo>
                        <a:pt x="51064" y="15104"/>
                      </a:lnTo>
                      <a:lnTo>
                        <a:pt x="51304" y="14993"/>
                      </a:lnTo>
                      <a:lnTo>
                        <a:pt x="66076" y="6621"/>
                      </a:lnTo>
                      <a:lnTo>
                        <a:pt x="66242" y="6510"/>
                      </a:lnTo>
                      <a:lnTo>
                        <a:pt x="66389" y="6400"/>
                      </a:lnTo>
                      <a:lnTo>
                        <a:pt x="66518" y="6252"/>
                      </a:lnTo>
                      <a:lnTo>
                        <a:pt x="66647" y="6123"/>
                      </a:lnTo>
                      <a:lnTo>
                        <a:pt x="66739" y="5957"/>
                      </a:lnTo>
                      <a:lnTo>
                        <a:pt x="66832" y="5791"/>
                      </a:lnTo>
                      <a:lnTo>
                        <a:pt x="66905" y="5625"/>
                      </a:lnTo>
                      <a:lnTo>
                        <a:pt x="66942" y="5441"/>
                      </a:lnTo>
                      <a:lnTo>
                        <a:pt x="66979" y="5256"/>
                      </a:lnTo>
                      <a:lnTo>
                        <a:pt x="66998" y="5090"/>
                      </a:lnTo>
                      <a:lnTo>
                        <a:pt x="66998" y="4887"/>
                      </a:lnTo>
                      <a:lnTo>
                        <a:pt x="66979" y="4703"/>
                      </a:lnTo>
                      <a:lnTo>
                        <a:pt x="66924" y="4519"/>
                      </a:lnTo>
                      <a:lnTo>
                        <a:pt x="66869" y="4353"/>
                      </a:lnTo>
                      <a:lnTo>
                        <a:pt x="66795" y="4168"/>
                      </a:lnTo>
                      <a:lnTo>
                        <a:pt x="66684" y="4002"/>
                      </a:lnTo>
                      <a:lnTo>
                        <a:pt x="65135" y="1697"/>
                      </a:lnTo>
                      <a:lnTo>
                        <a:pt x="51083" y="6769"/>
                      </a:lnTo>
                      <a:lnTo>
                        <a:pt x="50861" y="6824"/>
                      </a:lnTo>
                      <a:lnTo>
                        <a:pt x="50622" y="6842"/>
                      </a:lnTo>
                      <a:lnTo>
                        <a:pt x="50382" y="6824"/>
                      </a:lnTo>
                      <a:lnTo>
                        <a:pt x="50142" y="6750"/>
                      </a:lnTo>
                      <a:lnTo>
                        <a:pt x="42526" y="2306"/>
                      </a:lnTo>
                      <a:lnTo>
                        <a:pt x="41917" y="1974"/>
                      </a:lnTo>
                      <a:lnTo>
                        <a:pt x="41309" y="1679"/>
                      </a:lnTo>
                      <a:lnTo>
                        <a:pt x="40682" y="1420"/>
                      </a:lnTo>
                      <a:lnTo>
                        <a:pt x="40036" y="1181"/>
                      </a:lnTo>
                      <a:lnTo>
                        <a:pt x="39372" y="996"/>
                      </a:lnTo>
                      <a:lnTo>
                        <a:pt x="38709" y="830"/>
                      </a:lnTo>
                      <a:lnTo>
                        <a:pt x="38045" y="701"/>
                      </a:lnTo>
                      <a:lnTo>
                        <a:pt x="37362" y="609"/>
                      </a:lnTo>
                      <a:lnTo>
                        <a:pt x="321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142;p39">
                  <a:extLst>
                    <a:ext uri="{FF2B5EF4-FFF2-40B4-BE49-F238E27FC236}">
                      <a16:creationId xmlns:a16="http://schemas.microsoft.com/office/drawing/2014/main" id="{F49FF27A-9C0A-2E15-0351-12C8B0B9F540}"/>
                    </a:ext>
                  </a:extLst>
                </p:cNvPr>
                <p:cNvSpPr/>
                <p:nvPr/>
              </p:nvSpPr>
              <p:spPr>
                <a:xfrm>
                  <a:off x="1510800" y="2959600"/>
                  <a:ext cx="359625" cy="15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5" h="6069" extrusionOk="0">
                      <a:moveTo>
                        <a:pt x="11932" y="1"/>
                      </a:moveTo>
                      <a:lnTo>
                        <a:pt x="11674" y="19"/>
                      </a:lnTo>
                      <a:lnTo>
                        <a:pt x="2047" y="1329"/>
                      </a:lnTo>
                      <a:lnTo>
                        <a:pt x="1808" y="1384"/>
                      </a:lnTo>
                      <a:lnTo>
                        <a:pt x="1586" y="1439"/>
                      </a:lnTo>
                      <a:lnTo>
                        <a:pt x="1365" y="1531"/>
                      </a:lnTo>
                      <a:lnTo>
                        <a:pt x="1162" y="1642"/>
                      </a:lnTo>
                      <a:lnTo>
                        <a:pt x="978" y="1771"/>
                      </a:lnTo>
                      <a:lnTo>
                        <a:pt x="793" y="1919"/>
                      </a:lnTo>
                      <a:lnTo>
                        <a:pt x="627" y="2085"/>
                      </a:lnTo>
                      <a:lnTo>
                        <a:pt x="480" y="2251"/>
                      </a:lnTo>
                      <a:lnTo>
                        <a:pt x="351" y="2435"/>
                      </a:lnTo>
                      <a:lnTo>
                        <a:pt x="240" y="2638"/>
                      </a:lnTo>
                      <a:lnTo>
                        <a:pt x="148" y="2859"/>
                      </a:lnTo>
                      <a:lnTo>
                        <a:pt x="74" y="3062"/>
                      </a:lnTo>
                      <a:lnTo>
                        <a:pt x="37" y="3302"/>
                      </a:lnTo>
                      <a:lnTo>
                        <a:pt x="0" y="3523"/>
                      </a:lnTo>
                      <a:lnTo>
                        <a:pt x="0" y="3763"/>
                      </a:lnTo>
                      <a:lnTo>
                        <a:pt x="19" y="4003"/>
                      </a:lnTo>
                      <a:lnTo>
                        <a:pt x="56" y="4242"/>
                      </a:lnTo>
                      <a:lnTo>
                        <a:pt x="130" y="4482"/>
                      </a:lnTo>
                      <a:lnTo>
                        <a:pt x="222" y="4685"/>
                      </a:lnTo>
                      <a:lnTo>
                        <a:pt x="332" y="4906"/>
                      </a:lnTo>
                      <a:lnTo>
                        <a:pt x="461" y="5091"/>
                      </a:lnTo>
                      <a:lnTo>
                        <a:pt x="609" y="5275"/>
                      </a:lnTo>
                      <a:lnTo>
                        <a:pt x="757" y="5423"/>
                      </a:lnTo>
                      <a:lnTo>
                        <a:pt x="941" y="5570"/>
                      </a:lnTo>
                      <a:lnTo>
                        <a:pt x="1125" y="5699"/>
                      </a:lnTo>
                      <a:lnTo>
                        <a:pt x="1328" y="5810"/>
                      </a:lnTo>
                      <a:lnTo>
                        <a:pt x="1531" y="5902"/>
                      </a:lnTo>
                      <a:lnTo>
                        <a:pt x="1752" y="5976"/>
                      </a:lnTo>
                      <a:lnTo>
                        <a:pt x="1974" y="6031"/>
                      </a:lnTo>
                      <a:lnTo>
                        <a:pt x="2213" y="6050"/>
                      </a:lnTo>
                      <a:lnTo>
                        <a:pt x="2453" y="6068"/>
                      </a:lnTo>
                      <a:lnTo>
                        <a:pt x="2693" y="6050"/>
                      </a:lnTo>
                      <a:lnTo>
                        <a:pt x="12319" y="4722"/>
                      </a:lnTo>
                      <a:lnTo>
                        <a:pt x="12559" y="4685"/>
                      </a:lnTo>
                      <a:lnTo>
                        <a:pt x="12799" y="4611"/>
                      </a:lnTo>
                      <a:lnTo>
                        <a:pt x="13002" y="4519"/>
                      </a:lnTo>
                      <a:lnTo>
                        <a:pt x="13204" y="4408"/>
                      </a:lnTo>
                      <a:lnTo>
                        <a:pt x="13407" y="4279"/>
                      </a:lnTo>
                      <a:lnTo>
                        <a:pt x="13592" y="4132"/>
                      </a:lnTo>
                      <a:lnTo>
                        <a:pt x="13739" y="3984"/>
                      </a:lnTo>
                      <a:lnTo>
                        <a:pt x="13887" y="3800"/>
                      </a:lnTo>
                      <a:lnTo>
                        <a:pt x="14016" y="3615"/>
                      </a:lnTo>
                      <a:lnTo>
                        <a:pt x="14127" y="3412"/>
                      </a:lnTo>
                      <a:lnTo>
                        <a:pt x="14219" y="3210"/>
                      </a:lnTo>
                      <a:lnTo>
                        <a:pt x="14292" y="2988"/>
                      </a:lnTo>
                      <a:lnTo>
                        <a:pt x="14348" y="2767"/>
                      </a:lnTo>
                      <a:lnTo>
                        <a:pt x="14366" y="2527"/>
                      </a:lnTo>
                      <a:lnTo>
                        <a:pt x="14385" y="2288"/>
                      </a:lnTo>
                      <a:lnTo>
                        <a:pt x="14348" y="2048"/>
                      </a:lnTo>
                      <a:lnTo>
                        <a:pt x="14311" y="1808"/>
                      </a:lnTo>
                      <a:lnTo>
                        <a:pt x="14237" y="1587"/>
                      </a:lnTo>
                      <a:lnTo>
                        <a:pt x="14163" y="1365"/>
                      </a:lnTo>
                      <a:lnTo>
                        <a:pt x="14053" y="1163"/>
                      </a:lnTo>
                      <a:lnTo>
                        <a:pt x="13924" y="960"/>
                      </a:lnTo>
                      <a:lnTo>
                        <a:pt x="13776" y="794"/>
                      </a:lnTo>
                      <a:lnTo>
                        <a:pt x="13610" y="628"/>
                      </a:lnTo>
                      <a:lnTo>
                        <a:pt x="13444" y="480"/>
                      </a:lnTo>
                      <a:lnTo>
                        <a:pt x="13241" y="351"/>
                      </a:lnTo>
                      <a:lnTo>
                        <a:pt x="13057" y="241"/>
                      </a:lnTo>
                      <a:lnTo>
                        <a:pt x="12836" y="148"/>
                      </a:lnTo>
                      <a:lnTo>
                        <a:pt x="12614" y="75"/>
                      </a:lnTo>
                      <a:lnTo>
                        <a:pt x="12393" y="38"/>
                      </a:lnTo>
                      <a:lnTo>
                        <a:pt x="1215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2143;p39">
                  <a:extLst>
                    <a:ext uri="{FF2B5EF4-FFF2-40B4-BE49-F238E27FC236}">
                      <a16:creationId xmlns:a16="http://schemas.microsoft.com/office/drawing/2014/main" id="{46242847-FEB6-55B4-ED52-9F7322A34614}"/>
                    </a:ext>
                  </a:extLst>
                </p:cNvPr>
                <p:cNvSpPr/>
                <p:nvPr/>
              </p:nvSpPr>
              <p:spPr>
                <a:xfrm>
                  <a:off x="1992575" y="5267100"/>
                  <a:ext cx="206100" cy="7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4" h="3099" extrusionOk="0">
                      <a:moveTo>
                        <a:pt x="1236" y="0"/>
                      </a:moveTo>
                      <a:lnTo>
                        <a:pt x="1107" y="19"/>
                      </a:lnTo>
                      <a:lnTo>
                        <a:pt x="996" y="55"/>
                      </a:lnTo>
                      <a:lnTo>
                        <a:pt x="886" y="92"/>
                      </a:lnTo>
                      <a:lnTo>
                        <a:pt x="757" y="129"/>
                      </a:lnTo>
                      <a:lnTo>
                        <a:pt x="665" y="203"/>
                      </a:lnTo>
                      <a:lnTo>
                        <a:pt x="462" y="351"/>
                      </a:lnTo>
                      <a:lnTo>
                        <a:pt x="296" y="517"/>
                      </a:lnTo>
                      <a:lnTo>
                        <a:pt x="167" y="719"/>
                      </a:lnTo>
                      <a:lnTo>
                        <a:pt x="74" y="959"/>
                      </a:lnTo>
                      <a:lnTo>
                        <a:pt x="38" y="1070"/>
                      </a:lnTo>
                      <a:lnTo>
                        <a:pt x="19" y="1199"/>
                      </a:lnTo>
                      <a:lnTo>
                        <a:pt x="1" y="1420"/>
                      </a:lnTo>
                      <a:lnTo>
                        <a:pt x="19" y="1641"/>
                      </a:lnTo>
                      <a:lnTo>
                        <a:pt x="93" y="1863"/>
                      </a:lnTo>
                      <a:lnTo>
                        <a:pt x="185" y="2066"/>
                      </a:lnTo>
                      <a:lnTo>
                        <a:pt x="240" y="2176"/>
                      </a:lnTo>
                      <a:lnTo>
                        <a:pt x="314" y="2268"/>
                      </a:lnTo>
                      <a:lnTo>
                        <a:pt x="425" y="2379"/>
                      </a:lnTo>
                      <a:lnTo>
                        <a:pt x="535" y="2471"/>
                      </a:lnTo>
                      <a:lnTo>
                        <a:pt x="646" y="2545"/>
                      </a:lnTo>
                      <a:lnTo>
                        <a:pt x="757" y="2619"/>
                      </a:lnTo>
                      <a:lnTo>
                        <a:pt x="886" y="2674"/>
                      </a:lnTo>
                      <a:lnTo>
                        <a:pt x="996" y="2711"/>
                      </a:lnTo>
                      <a:lnTo>
                        <a:pt x="1789" y="2803"/>
                      </a:lnTo>
                      <a:lnTo>
                        <a:pt x="2601" y="2877"/>
                      </a:lnTo>
                      <a:lnTo>
                        <a:pt x="3412" y="2932"/>
                      </a:lnTo>
                      <a:lnTo>
                        <a:pt x="4205" y="2969"/>
                      </a:lnTo>
                      <a:lnTo>
                        <a:pt x="4998" y="3025"/>
                      </a:lnTo>
                      <a:lnTo>
                        <a:pt x="5791" y="3080"/>
                      </a:lnTo>
                      <a:lnTo>
                        <a:pt x="6197" y="3098"/>
                      </a:lnTo>
                      <a:lnTo>
                        <a:pt x="6584" y="3098"/>
                      </a:lnTo>
                      <a:lnTo>
                        <a:pt x="6971" y="3061"/>
                      </a:lnTo>
                      <a:lnTo>
                        <a:pt x="7359" y="3025"/>
                      </a:lnTo>
                      <a:lnTo>
                        <a:pt x="7469" y="3006"/>
                      </a:lnTo>
                      <a:lnTo>
                        <a:pt x="7562" y="2969"/>
                      </a:lnTo>
                      <a:lnTo>
                        <a:pt x="7728" y="2877"/>
                      </a:lnTo>
                      <a:lnTo>
                        <a:pt x="7875" y="2748"/>
                      </a:lnTo>
                      <a:lnTo>
                        <a:pt x="8004" y="2600"/>
                      </a:lnTo>
                      <a:lnTo>
                        <a:pt x="8096" y="2416"/>
                      </a:lnTo>
                      <a:lnTo>
                        <a:pt x="8170" y="2232"/>
                      </a:lnTo>
                      <a:lnTo>
                        <a:pt x="8225" y="2047"/>
                      </a:lnTo>
                      <a:lnTo>
                        <a:pt x="8244" y="1863"/>
                      </a:lnTo>
                      <a:lnTo>
                        <a:pt x="8244" y="1660"/>
                      </a:lnTo>
                      <a:lnTo>
                        <a:pt x="8189" y="1475"/>
                      </a:lnTo>
                      <a:lnTo>
                        <a:pt x="8115" y="1291"/>
                      </a:lnTo>
                      <a:lnTo>
                        <a:pt x="8004" y="1144"/>
                      </a:lnTo>
                      <a:lnTo>
                        <a:pt x="7875" y="996"/>
                      </a:lnTo>
                      <a:lnTo>
                        <a:pt x="7709" y="867"/>
                      </a:lnTo>
                      <a:lnTo>
                        <a:pt x="7543" y="775"/>
                      </a:lnTo>
                      <a:lnTo>
                        <a:pt x="7359" y="701"/>
                      </a:lnTo>
                      <a:lnTo>
                        <a:pt x="7174" y="646"/>
                      </a:lnTo>
                      <a:lnTo>
                        <a:pt x="6953" y="590"/>
                      </a:lnTo>
                      <a:lnTo>
                        <a:pt x="6529" y="535"/>
                      </a:lnTo>
                      <a:lnTo>
                        <a:pt x="5681" y="443"/>
                      </a:lnTo>
                      <a:lnTo>
                        <a:pt x="4261" y="277"/>
                      </a:lnTo>
                      <a:lnTo>
                        <a:pt x="2822" y="111"/>
                      </a:lnTo>
                      <a:lnTo>
                        <a:pt x="2085" y="37"/>
                      </a:lnTo>
                      <a:lnTo>
                        <a:pt x="136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144;p39">
                  <a:extLst>
                    <a:ext uri="{FF2B5EF4-FFF2-40B4-BE49-F238E27FC236}">
                      <a16:creationId xmlns:a16="http://schemas.microsoft.com/office/drawing/2014/main" id="{893CB847-69D1-5CC1-88DD-F485E140102D}"/>
                    </a:ext>
                  </a:extLst>
                </p:cNvPr>
                <p:cNvSpPr/>
                <p:nvPr/>
              </p:nvSpPr>
              <p:spPr>
                <a:xfrm>
                  <a:off x="1034100" y="4980800"/>
                  <a:ext cx="151700" cy="17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8" h="7064" extrusionOk="0">
                      <a:moveTo>
                        <a:pt x="1291" y="0"/>
                      </a:moveTo>
                      <a:lnTo>
                        <a:pt x="1051" y="37"/>
                      </a:lnTo>
                      <a:lnTo>
                        <a:pt x="811" y="111"/>
                      </a:lnTo>
                      <a:lnTo>
                        <a:pt x="701" y="184"/>
                      </a:lnTo>
                      <a:lnTo>
                        <a:pt x="590" y="240"/>
                      </a:lnTo>
                      <a:lnTo>
                        <a:pt x="424" y="387"/>
                      </a:lnTo>
                      <a:lnTo>
                        <a:pt x="277" y="553"/>
                      </a:lnTo>
                      <a:lnTo>
                        <a:pt x="148" y="756"/>
                      </a:lnTo>
                      <a:lnTo>
                        <a:pt x="55" y="959"/>
                      </a:lnTo>
                      <a:lnTo>
                        <a:pt x="37" y="1070"/>
                      </a:lnTo>
                      <a:lnTo>
                        <a:pt x="18" y="1199"/>
                      </a:lnTo>
                      <a:lnTo>
                        <a:pt x="0" y="1346"/>
                      </a:lnTo>
                      <a:lnTo>
                        <a:pt x="0" y="1494"/>
                      </a:lnTo>
                      <a:lnTo>
                        <a:pt x="18" y="1623"/>
                      </a:lnTo>
                      <a:lnTo>
                        <a:pt x="55" y="1770"/>
                      </a:lnTo>
                      <a:lnTo>
                        <a:pt x="92" y="1881"/>
                      </a:lnTo>
                      <a:lnTo>
                        <a:pt x="166" y="1992"/>
                      </a:lnTo>
                      <a:lnTo>
                        <a:pt x="627" y="2637"/>
                      </a:lnTo>
                      <a:lnTo>
                        <a:pt x="1125" y="3283"/>
                      </a:lnTo>
                      <a:lnTo>
                        <a:pt x="1623" y="3910"/>
                      </a:lnTo>
                      <a:lnTo>
                        <a:pt x="2139" y="4518"/>
                      </a:lnTo>
                      <a:lnTo>
                        <a:pt x="2637" y="5145"/>
                      </a:lnTo>
                      <a:lnTo>
                        <a:pt x="3135" y="5754"/>
                      </a:lnTo>
                      <a:lnTo>
                        <a:pt x="3393" y="6067"/>
                      </a:lnTo>
                      <a:lnTo>
                        <a:pt x="3670" y="6362"/>
                      </a:lnTo>
                      <a:lnTo>
                        <a:pt x="3947" y="6621"/>
                      </a:lnTo>
                      <a:lnTo>
                        <a:pt x="4242" y="6879"/>
                      </a:lnTo>
                      <a:lnTo>
                        <a:pt x="4334" y="6934"/>
                      </a:lnTo>
                      <a:lnTo>
                        <a:pt x="4426" y="6989"/>
                      </a:lnTo>
                      <a:lnTo>
                        <a:pt x="4610" y="7045"/>
                      </a:lnTo>
                      <a:lnTo>
                        <a:pt x="4795" y="7063"/>
                      </a:lnTo>
                      <a:lnTo>
                        <a:pt x="4998" y="7045"/>
                      </a:lnTo>
                      <a:lnTo>
                        <a:pt x="5182" y="7008"/>
                      </a:lnTo>
                      <a:lnTo>
                        <a:pt x="5385" y="6934"/>
                      </a:lnTo>
                      <a:lnTo>
                        <a:pt x="5551" y="6842"/>
                      </a:lnTo>
                      <a:lnTo>
                        <a:pt x="5698" y="6731"/>
                      </a:lnTo>
                      <a:lnTo>
                        <a:pt x="5846" y="6602"/>
                      </a:lnTo>
                      <a:lnTo>
                        <a:pt x="5938" y="6436"/>
                      </a:lnTo>
                      <a:lnTo>
                        <a:pt x="6012" y="6252"/>
                      </a:lnTo>
                      <a:lnTo>
                        <a:pt x="6067" y="6067"/>
                      </a:lnTo>
                      <a:lnTo>
                        <a:pt x="6067" y="5864"/>
                      </a:lnTo>
                      <a:lnTo>
                        <a:pt x="6067" y="5680"/>
                      </a:lnTo>
                      <a:lnTo>
                        <a:pt x="6012" y="5477"/>
                      </a:lnTo>
                      <a:lnTo>
                        <a:pt x="5957" y="5311"/>
                      </a:lnTo>
                      <a:lnTo>
                        <a:pt x="5864" y="5108"/>
                      </a:lnTo>
                      <a:lnTo>
                        <a:pt x="5754" y="4942"/>
                      </a:lnTo>
                      <a:lnTo>
                        <a:pt x="5514" y="4574"/>
                      </a:lnTo>
                      <a:lnTo>
                        <a:pt x="4998" y="3891"/>
                      </a:lnTo>
                      <a:lnTo>
                        <a:pt x="4149" y="2729"/>
                      </a:lnTo>
                      <a:lnTo>
                        <a:pt x="3301" y="1568"/>
                      </a:lnTo>
                      <a:lnTo>
                        <a:pt x="2858" y="977"/>
                      </a:lnTo>
                      <a:lnTo>
                        <a:pt x="2397" y="424"/>
                      </a:lnTo>
                      <a:lnTo>
                        <a:pt x="2305" y="332"/>
                      </a:lnTo>
                      <a:lnTo>
                        <a:pt x="2213" y="258"/>
                      </a:lnTo>
                      <a:lnTo>
                        <a:pt x="2102" y="184"/>
                      </a:lnTo>
                      <a:lnTo>
                        <a:pt x="1992" y="129"/>
                      </a:lnTo>
                      <a:lnTo>
                        <a:pt x="1881" y="74"/>
                      </a:lnTo>
                      <a:lnTo>
                        <a:pt x="1770" y="37"/>
                      </a:lnTo>
                      <a:lnTo>
                        <a:pt x="1531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2145;p39">
                  <a:extLst>
                    <a:ext uri="{FF2B5EF4-FFF2-40B4-BE49-F238E27FC236}">
                      <a16:creationId xmlns:a16="http://schemas.microsoft.com/office/drawing/2014/main" id="{5A4AB61E-F6D8-A2B5-E93A-D4CA6BAE2AC7}"/>
                    </a:ext>
                  </a:extLst>
                </p:cNvPr>
                <p:cNvSpPr/>
                <p:nvPr/>
              </p:nvSpPr>
              <p:spPr>
                <a:xfrm>
                  <a:off x="1555525" y="2623500"/>
                  <a:ext cx="74700" cy="8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8" h="3247" extrusionOk="0">
                      <a:moveTo>
                        <a:pt x="646" y="1"/>
                      </a:moveTo>
                      <a:lnTo>
                        <a:pt x="517" y="56"/>
                      </a:lnTo>
                      <a:lnTo>
                        <a:pt x="369" y="149"/>
                      </a:lnTo>
                      <a:lnTo>
                        <a:pt x="240" y="259"/>
                      </a:lnTo>
                      <a:lnTo>
                        <a:pt x="129" y="425"/>
                      </a:lnTo>
                      <a:lnTo>
                        <a:pt x="56" y="554"/>
                      </a:lnTo>
                      <a:lnTo>
                        <a:pt x="19" y="683"/>
                      </a:lnTo>
                      <a:lnTo>
                        <a:pt x="0" y="794"/>
                      </a:lnTo>
                      <a:lnTo>
                        <a:pt x="0" y="923"/>
                      </a:lnTo>
                      <a:lnTo>
                        <a:pt x="37" y="1052"/>
                      </a:lnTo>
                      <a:lnTo>
                        <a:pt x="74" y="1181"/>
                      </a:lnTo>
                      <a:lnTo>
                        <a:pt x="148" y="1310"/>
                      </a:lnTo>
                      <a:lnTo>
                        <a:pt x="222" y="1421"/>
                      </a:lnTo>
                      <a:lnTo>
                        <a:pt x="314" y="1550"/>
                      </a:lnTo>
                      <a:lnTo>
                        <a:pt x="424" y="1661"/>
                      </a:lnTo>
                      <a:lnTo>
                        <a:pt x="664" y="1900"/>
                      </a:lnTo>
                      <a:lnTo>
                        <a:pt x="941" y="2122"/>
                      </a:lnTo>
                      <a:lnTo>
                        <a:pt x="1254" y="2343"/>
                      </a:lnTo>
                      <a:lnTo>
                        <a:pt x="1549" y="2527"/>
                      </a:lnTo>
                      <a:lnTo>
                        <a:pt x="1863" y="2712"/>
                      </a:lnTo>
                      <a:lnTo>
                        <a:pt x="2434" y="2988"/>
                      </a:lnTo>
                      <a:lnTo>
                        <a:pt x="2840" y="3191"/>
                      </a:lnTo>
                      <a:lnTo>
                        <a:pt x="2988" y="3247"/>
                      </a:lnTo>
                      <a:lnTo>
                        <a:pt x="2434" y="1237"/>
                      </a:lnTo>
                      <a:lnTo>
                        <a:pt x="2379" y="1144"/>
                      </a:lnTo>
                      <a:lnTo>
                        <a:pt x="2195" y="923"/>
                      </a:lnTo>
                      <a:lnTo>
                        <a:pt x="1992" y="702"/>
                      </a:lnTo>
                      <a:lnTo>
                        <a:pt x="1771" y="480"/>
                      </a:lnTo>
                      <a:lnTo>
                        <a:pt x="1512" y="278"/>
                      </a:lnTo>
                      <a:lnTo>
                        <a:pt x="1365" y="185"/>
                      </a:lnTo>
                      <a:lnTo>
                        <a:pt x="1217" y="93"/>
                      </a:lnTo>
                      <a:lnTo>
                        <a:pt x="1088" y="38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2146;p39">
                  <a:extLst>
                    <a:ext uri="{FF2B5EF4-FFF2-40B4-BE49-F238E27FC236}">
                      <a16:creationId xmlns:a16="http://schemas.microsoft.com/office/drawing/2014/main" id="{C840E2CF-FC5A-F9EA-4C6D-DDA445E56EC2}"/>
                    </a:ext>
                  </a:extLst>
                </p:cNvPr>
                <p:cNvSpPr/>
                <p:nvPr/>
              </p:nvSpPr>
              <p:spPr>
                <a:xfrm>
                  <a:off x="1674000" y="2584775"/>
                  <a:ext cx="82550" cy="6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" h="2749" extrusionOk="0">
                      <a:moveTo>
                        <a:pt x="2251" y="1"/>
                      </a:moveTo>
                      <a:lnTo>
                        <a:pt x="2085" y="19"/>
                      </a:lnTo>
                      <a:lnTo>
                        <a:pt x="2054" y="30"/>
                      </a:lnTo>
                      <a:lnTo>
                        <a:pt x="2054" y="30"/>
                      </a:lnTo>
                      <a:lnTo>
                        <a:pt x="1660" y="112"/>
                      </a:lnTo>
                      <a:lnTo>
                        <a:pt x="1255" y="241"/>
                      </a:lnTo>
                      <a:lnTo>
                        <a:pt x="904" y="370"/>
                      </a:lnTo>
                      <a:lnTo>
                        <a:pt x="609" y="499"/>
                      </a:lnTo>
                      <a:lnTo>
                        <a:pt x="499" y="573"/>
                      </a:lnTo>
                      <a:lnTo>
                        <a:pt x="406" y="646"/>
                      </a:lnTo>
                      <a:lnTo>
                        <a:pt x="314" y="720"/>
                      </a:lnTo>
                      <a:lnTo>
                        <a:pt x="240" y="812"/>
                      </a:lnTo>
                      <a:lnTo>
                        <a:pt x="167" y="905"/>
                      </a:lnTo>
                      <a:lnTo>
                        <a:pt x="111" y="997"/>
                      </a:lnTo>
                      <a:lnTo>
                        <a:pt x="74" y="1107"/>
                      </a:lnTo>
                      <a:lnTo>
                        <a:pt x="38" y="1200"/>
                      </a:lnTo>
                      <a:lnTo>
                        <a:pt x="1" y="1421"/>
                      </a:lnTo>
                      <a:lnTo>
                        <a:pt x="19" y="1624"/>
                      </a:lnTo>
                      <a:lnTo>
                        <a:pt x="56" y="1845"/>
                      </a:lnTo>
                      <a:lnTo>
                        <a:pt x="130" y="2029"/>
                      </a:lnTo>
                      <a:lnTo>
                        <a:pt x="240" y="2232"/>
                      </a:lnTo>
                      <a:lnTo>
                        <a:pt x="369" y="2398"/>
                      </a:lnTo>
                      <a:lnTo>
                        <a:pt x="535" y="2527"/>
                      </a:lnTo>
                      <a:lnTo>
                        <a:pt x="720" y="2638"/>
                      </a:lnTo>
                      <a:lnTo>
                        <a:pt x="812" y="2693"/>
                      </a:lnTo>
                      <a:lnTo>
                        <a:pt x="923" y="2712"/>
                      </a:lnTo>
                      <a:lnTo>
                        <a:pt x="1033" y="2730"/>
                      </a:lnTo>
                      <a:lnTo>
                        <a:pt x="1144" y="2749"/>
                      </a:lnTo>
                      <a:lnTo>
                        <a:pt x="1255" y="2749"/>
                      </a:lnTo>
                      <a:lnTo>
                        <a:pt x="1384" y="2730"/>
                      </a:lnTo>
                      <a:lnTo>
                        <a:pt x="1494" y="2712"/>
                      </a:lnTo>
                      <a:lnTo>
                        <a:pt x="1624" y="2656"/>
                      </a:lnTo>
                      <a:lnTo>
                        <a:pt x="1845" y="2564"/>
                      </a:lnTo>
                      <a:lnTo>
                        <a:pt x="2048" y="2472"/>
                      </a:lnTo>
                      <a:lnTo>
                        <a:pt x="2251" y="2361"/>
                      </a:lnTo>
                      <a:lnTo>
                        <a:pt x="2453" y="2251"/>
                      </a:lnTo>
                      <a:lnTo>
                        <a:pt x="2638" y="2122"/>
                      </a:lnTo>
                      <a:lnTo>
                        <a:pt x="2804" y="1974"/>
                      </a:lnTo>
                      <a:lnTo>
                        <a:pt x="2951" y="1827"/>
                      </a:lnTo>
                      <a:lnTo>
                        <a:pt x="3080" y="1679"/>
                      </a:lnTo>
                      <a:lnTo>
                        <a:pt x="3173" y="1513"/>
                      </a:lnTo>
                      <a:lnTo>
                        <a:pt x="3246" y="1347"/>
                      </a:lnTo>
                      <a:lnTo>
                        <a:pt x="3283" y="1181"/>
                      </a:lnTo>
                      <a:lnTo>
                        <a:pt x="3302" y="997"/>
                      </a:lnTo>
                      <a:lnTo>
                        <a:pt x="3265" y="812"/>
                      </a:lnTo>
                      <a:lnTo>
                        <a:pt x="3191" y="628"/>
                      </a:lnTo>
                      <a:lnTo>
                        <a:pt x="3080" y="443"/>
                      </a:lnTo>
                      <a:lnTo>
                        <a:pt x="3031" y="376"/>
                      </a:lnTo>
                      <a:lnTo>
                        <a:pt x="3043" y="388"/>
                      </a:lnTo>
                      <a:lnTo>
                        <a:pt x="3062" y="388"/>
                      </a:lnTo>
                      <a:lnTo>
                        <a:pt x="3025" y="314"/>
                      </a:lnTo>
                      <a:lnTo>
                        <a:pt x="2914" y="222"/>
                      </a:lnTo>
                      <a:lnTo>
                        <a:pt x="2748" y="112"/>
                      </a:lnTo>
                      <a:lnTo>
                        <a:pt x="2638" y="75"/>
                      </a:lnTo>
                      <a:lnTo>
                        <a:pt x="2527" y="38"/>
                      </a:lnTo>
                      <a:lnTo>
                        <a:pt x="2398" y="19"/>
                      </a:lnTo>
                      <a:lnTo>
                        <a:pt x="2251" y="1"/>
                      </a:lnTo>
                      <a:close/>
                    </a:path>
                  </a:pathLst>
                </a:custGeom>
                <a:solidFill>
                  <a:srgbClr val="0026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2147;p39">
                  <a:extLst>
                    <a:ext uri="{FF2B5EF4-FFF2-40B4-BE49-F238E27FC236}">
                      <a16:creationId xmlns:a16="http://schemas.microsoft.com/office/drawing/2014/main" id="{CBDED3F4-8E2B-28F1-78E7-FBA2FA2D622F}"/>
                    </a:ext>
                  </a:extLst>
                </p:cNvPr>
                <p:cNvSpPr/>
                <p:nvPr/>
              </p:nvSpPr>
              <p:spPr>
                <a:xfrm>
                  <a:off x="1744550" y="2583400"/>
                  <a:ext cx="33200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" h="997" extrusionOk="0">
                      <a:moveTo>
                        <a:pt x="978" y="1"/>
                      </a:moveTo>
                      <a:lnTo>
                        <a:pt x="904" y="19"/>
                      </a:lnTo>
                      <a:lnTo>
                        <a:pt x="812" y="56"/>
                      </a:lnTo>
                      <a:lnTo>
                        <a:pt x="738" y="93"/>
                      </a:lnTo>
                      <a:lnTo>
                        <a:pt x="517" y="203"/>
                      </a:lnTo>
                      <a:lnTo>
                        <a:pt x="295" y="296"/>
                      </a:lnTo>
                      <a:lnTo>
                        <a:pt x="185" y="388"/>
                      </a:lnTo>
                      <a:lnTo>
                        <a:pt x="74" y="498"/>
                      </a:lnTo>
                      <a:lnTo>
                        <a:pt x="19" y="572"/>
                      </a:lnTo>
                      <a:lnTo>
                        <a:pt x="0" y="646"/>
                      </a:lnTo>
                      <a:lnTo>
                        <a:pt x="0" y="738"/>
                      </a:lnTo>
                      <a:lnTo>
                        <a:pt x="19" y="812"/>
                      </a:lnTo>
                      <a:lnTo>
                        <a:pt x="56" y="886"/>
                      </a:lnTo>
                      <a:lnTo>
                        <a:pt x="111" y="941"/>
                      </a:lnTo>
                      <a:lnTo>
                        <a:pt x="166" y="978"/>
                      </a:lnTo>
                      <a:lnTo>
                        <a:pt x="240" y="996"/>
                      </a:lnTo>
                      <a:lnTo>
                        <a:pt x="387" y="978"/>
                      </a:lnTo>
                      <a:lnTo>
                        <a:pt x="535" y="941"/>
                      </a:lnTo>
                      <a:lnTo>
                        <a:pt x="756" y="849"/>
                      </a:lnTo>
                      <a:lnTo>
                        <a:pt x="978" y="757"/>
                      </a:lnTo>
                      <a:lnTo>
                        <a:pt x="1070" y="720"/>
                      </a:lnTo>
                      <a:lnTo>
                        <a:pt x="1144" y="664"/>
                      </a:lnTo>
                      <a:lnTo>
                        <a:pt x="1199" y="609"/>
                      </a:lnTo>
                      <a:lnTo>
                        <a:pt x="1254" y="554"/>
                      </a:lnTo>
                      <a:lnTo>
                        <a:pt x="1291" y="480"/>
                      </a:lnTo>
                      <a:lnTo>
                        <a:pt x="1328" y="406"/>
                      </a:lnTo>
                      <a:lnTo>
                        <a:pt x="1328" y="296"/>
                      </a:lnTo>
                      <a:lnTo>
                        <a:pt x="1310" y="203"/>
                      </a:lnTo>
                      <a:lnTo>
                        <a:pt x="1273" y="130"/>
                      </a:lnTo>
                      <a:lnTo>
                        <a:pt x="1199" y="56"/>
                      </a:lnTo>
                      <a:lnTo>
                        <a:pt x="1125" y="19"/>
                      </a:lnTo>
                      <a:lnTo>
                        <a:pt x="1051" y="1"/>
                      </a:lnTo>
                      <a:close/>
                    </a:path>
                  </a:pathLst>
                </a:custGeom>
                <a:solidFill>
                  <a:srgbClr val="0026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2148;p39">
                  <a:extLst>
                    <a:ext uri="{FF2B5EF4-FFF2-40B4-BE49-F238E27FC236}">
                      <a16:creationId xmlns:a16="http://schemas.microsoft.com/office/drawing/2014/main" id="{C7B31EBF-13D4-5C03-FF59-8FE9134F7D74}"/>
                    </a:ext>
                  </a:extLst>
                </p:cNvPr>
                <p:cNvSpPr/>
                <p:nvPr/>
              </p:nvSpPr>
              <p:spPr>
                <a:xfrm>
                  <a:off x="2386300" y="1866950"/>
                  <a:ext cx="2355450" cy="122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8" h="49166" extrusionOk="0">
                      <a:moveTo>
                        <a:pt x="85071" y="1"/>
                      </a:moveTo>
                      <a:lnTo>
                        <a:pt x="84665" y="37"/>
                      </a:lnTo>
                      <a:lnTo>
                        <a:pt x="84259" y="130"/>
                      </a:lnTo>
                      <a:lnTo>
                        <a:pt x="83853" y="240"/>
                      </a:lnTo>
                      <a:lnTo>
                        <a:pt x="2767" y="29009"/>
                      </a:lnTo>
                      <a:lnTo>
                        <a:pt x="2380" y="29175"/>
                      </a:lnTo>
                      <a:lnTo>
                        <a:pt x="2011" y="29378"/>
                      </a:lnTo>
                      <a:lnTo>
                        <a:pt x="1660" y="29599"/>
                      </a:lnTo>
                      <a:lnTo>
                        <a:pt x="1347" y="29857"/>
                      </a:lnTo>
                      <a:lnTo>
                        <a:pt x="1070" y="30152"/>
                      </a:lnTo>
                      <a:lnTo>
                        <a:pt x="812" y="30447"/>
                      </a:lnTo>
                      <a:lnTo>
                        <a:pt x="591" y="30779"/>
                      </a:lnTo>
                      <a:lnTo>
                        <a:pt x="406" y="31148"/>
                      </a:lnTo>
                      <a:lnTo>
                        <a:pt x="259" y="31499"/>
                      </a:lnTo>
                      <a:lnTo>
                        <a:pt x="130" y="31886"/>
                      </a:lnTo>
                      <a:lnTo>
                        <a:pt x="56" y="32273"/>
                      </a:lnTo>
                      <a:lnTo>
                        <a:pt x="19" y="32679"/>
                      </a:lnTo>
                      <a:lnTo>
                        <a:pt x="1" y="33085"/>
                      </a:lnTo>
                      <a:lnTo>
                        <a:pt x="37" y="33490"/>
                      </a:lnTo>
                      <a:lnTo>
                        <a:pt x="130" y="33896"/>
                      </a:lnTo>
                      <a:lnTo>
                        <a:pt x="240" y="34302"/>
                      </a:lnTo>
                      <a:lnTo>
                        <a:pt x="5090" y="47985"/>
                      </a:lnTo>
                      <a:lnTo>
                        <a:pt x="5219" y="48299"/>
                      </a:lnTo>
                      <a:lnTo>
                        <a:pt x="5367" y="48612"/>
                      </a:lnTo>
                      <a:lnTo>
                        <a:pt x="5551" y="48889"/>
                      </a:lnTo>
                      <a:lnTo>
                        <a:pt x="5754" y="49165"/>
                      </a:lnTo>
                      <a:lnTo>
                        <a:pt x="94218" y="17760"/>
                      </a:lnTo>
                      <a:lnTo>
                        <a:pt x="94199" y="17428"/>
                      </a:lnTo>
                      <a:lnTo>
                        <a:pt x="94162" y="17096"/>
                      </a:lnTo>
                      <a:lnTo>
                        <a:pt x="94088" y="16764"/>
                      </a:lnTo>
                      <a:lnTo>
                        <a:pt x="93996" y="16432"/>
                      </a:lnTo>
                      <a:lnTo>
                        <a:pt x="89146" y="2767"/>
                      </a:lnTo>
                      <a:lnTo>
                        <a:pt x="88980" y="2380"/>
                      </a:lnTo>
                      <a:lnTo>
                        <a:pt x="88777" y="2011"/>
                      </a:lnTo>
                      <a:lnTo>
                        <a:pt x="88556" y="1660"/>
                      </a:lnTo>
                      <a:lnTo>
                        <a:pt x="88298" y="1365"/>
                      </a:lnTo>
                      <a:lnTo>
                        <a:pt x="88003" y="1070"/>
                      </a:lnTo>
                      <a:lnTo>
                        <a:pt x="87689" y="812"/>
                      </a:lnTo>
                      <a:lnTo>
                        <a:pt x="87357" y="591"/>
                      </a:lnTo>
                      <a:lnTo>
                        <a:pt x="87007" y="406"/>
                      </a:lnTo>
                      <a:lnTo>
                        <a:pt x="86638" y="259"/>
                      </a:lnTo>
                      <a:lnTo>
                        <a:pt x="86269" y="130"/>
                      </a:lnTo>
                      <a:lnTo>
                        <a:pt x="85864" y="56"/>
                      </a:lnTo>
                      <a:lnTo>
                        <a:pt x="85476" y="19"/>
                      </a:lnTo>
                      <a:lnTo>
                        <a:pt x="850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2149;p39">
                  <a:extLst>
                    <a:ext uri="{FF2B5EF4-FFF2-40B4-BE49-F238E27FC236}">
                      <a16:creationId xmlns:a16="http://schemas.microsoft.com/office/drawing/2014/main" id="{87DA949C-BE59-94BE-6365-1EB8D57FE32D}"/>
                    </a:ext>
                  </a:extLst>
                </p:cNvPr>
                <p:cNvSpPr/>
                <p:nvPr/>
              </p:nvSpPr>
              <p:spPr>
                <a:xfrm>
                  <a:off x="2530150" y="2310925"/>
                  <a:ext cx="2211600" cy="8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64" h="32974" extrusionOk="0">
                      <a:moveTo>
                        <a:pt x="88464" y="1"/>
                      </a:moveTo>
                      <a:lnTo>
                        <a:pt x="0" y="31406"/>
                      </a:lnTo>
                      <a:lnTo>
                        <a:pt x="203" y="31646"/>
                      </a:lnTo>
                      <a:lnTo>
                        <a:pt x="424" y="31867"/>
                      </a:lnTo>
                      <a:lnTo>
                        <a:pt x="664" y="32070"/>
                      </a:lnTo>
                      <a:lnTo>
                        <a:pt x="922" y="32273"/>
                      </a:lnTo>
                      <a:lnTo>
                        <a:pt x="1199" y="32439"/>
                      </a:lnTo>
                      <a:lnTo>
                        <a:pt x="1476" y="32587"/>
                      </a:lnTo>
                      <a:lnTo>
                        <a:pt x="1771" y="32697"/>
                      </a:lnTo>
                      <a:lnTo>
                        <a:pt x="2066" y="32808"/>
                      </a:lnTo>
                      <a:lnTo>
                        <a:pt x="2379" y="32882"/>
                      </a:lnTo>
                      <a:lnTo>
                        <a:pt x="2693" y="32937"/>
                      </a:lnTo>
                      <a:lnTo>
                        <a:pt x="3006" y="32974"/>
                      </a:lnTo>
                      <a:lnTo>
                        <a:pt x="3338" y="32974"/>
                      </a:lnTo>
                      <a:lnTo>
                        <a:pt x="3670" y="32956"/>
                      </a:lnTo>
                      <a:lnTo>
                        <a:pt x="3984" y="32919"/>
                      </a:lnTo>
                      <a:lnTo>
                        <a:pt x="4316" y="32845"/>
                      </a:lnTo>
                      <a:lnTo>
                        <a:pt x="4629" y="32753"/>
                      </a:lnTo>
                      <a:lnTo>
                        <a:pt x="85716" y="3984"/>
                      </a:lnTo>
                      <a:lnTo>
                        <a:pt x="86029" y="3855"/>
                      </a:lnTo>
                      <a:lnTo>
                        <a:pt x="86324" y="3707"/>
                      </a:lnTo>
                      <a:lnTo>
                        <a:pt x="86601" y="3523"/>
                      </a:lnTo>
                      <a:lnTo>
                        <a:pt x="86878" y="3339"/>
                      </a:lnTo>
                      <a:lnTo>
                        <a:pt x="87117" y="3136"/>
                      </a:lnTo>
                      <a:lnTo>
                        <a:pt x="87339" y="2914"/>
                      </a:lnTo>
                      <a:lnTo>
                        <a:pt x="87560" y="2675"/>
                      </a:lnTo>
                      <a:lnTo>
                        <a:pt x="87744" y="2417"/>
                      </a:lnTo>
                      <a:lnTo>
                        <a:pt x="87910" y="2140"/>
                      </a:lnTo>
                      <a:lnTo>
                        <a:pt x="88058" y="1863"/>
                      </a:lnTo>
                      <a:lnTo>
                        <a:pt x="88187" y="1568"/>
                      </a:lnTo>
                      <a:lnTo>
                        <a:pt x="88298" y="1273"/>
                      </a:lnTo>
                      <a:lnTo>
                        <a:pt x="88371" y="960"/>
                      </a:lnTo>
                      <a:lnTo>
                        <a:pt x="88427" y="646"/>
                      </a:lnTo>
                      <a:lnTo>
                        <a:pt x="88464" y="333"/>
                      </a:lnTo>
                      <a:lnTo>
                        <a:pt x="88464" y="1"/>
                      </a:lnTo>
                      <a:close/>
                    </a:path>
                  </a:pathLst>
                </a:custGeom>
                <a:solidFill>
                  <a:srgbClr val="E560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2150;p39">
                  <a:extLst>
                    <a:ext uri="{FF2B5EF4-FFF2-40B4-BE49-F238E27FC236}">
                      <a16:creationId xmlns:a16="http://schemas.microsoft.com/office/drawing/2014/main" id="{BD27307A-6119-3FA5-5D3B-C02E44E39D9D}"/>
                    </a:ext>
                  </a:extLst>
                </p:cNvPr>
                <p:cNvSpPr/>
                <p:nvPr/>
              </p:nvSpPr>
              <p:spPr>
                <a:xfrm>
                  <a:off x="3070475" y="2625350"/>
                  <a:ext cx="114825" cy="1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6290" extrusionOk="0">
                      <a:moveTo>
                        <a:pt x="2490" y="831"/>
                      </a:moveTo>
                      <a:lnTo>
                        <a:pt x="2601" y="849"/>
                      </a:lnTo>
                      <a:lnTo>
                        <a:pt x="2730" y="867"/>
                      </a:lnTo>
                      <a:lnTo>
                        <a:pt x="2822" y="886"/>
                      </a:lnTo>
                      <a:lnTo>
                        <a:pt x="2933" y="941"/>
                      </a:lnTo>
                      <a:lnTo>
                        <a:pt x="3025" y="997"/>
                      </a:lnTo>
                      <a:lnTo>
                        <a:pt x="3191" y="1126"/>
                      </a:lnTo>
                      <a:lnTo>
                        <a:pt x="3338" y="1292"/>
                      </a:lnTo>
                      <a:lnTo>
                        <a:pt x="3468" y="1476"/>
                      </a:lnTo>
                      <a:lnTo>
                        <a:pt x="3541" y="1679"/>
                      </a:lnTo>
                      <a:lnTo>
                        <a:pt x="3615" y="1900"/>
                      </a:lnTo>
                      <a:lnTo>
                        <a:pt x="3634" y="2122"/>
                      </a:lnTo>
                      <a:lnTo>
                        <a:pt x="3634" y="2343"/>
                      </a:lnTo>
                      <a:lnTo>
                        <a:pt x="3578" y="2546"/>
                      </a:lnTo>
                      <a:lnTo>
                        <a:pt x="3541" y="2656"/>
                      </a:lnTo>
                      <a:lnTo>
                        <a:pt x="3486" y="2749"/>
                      </a:lnTo>
                      <a:lnTo>
                        <a:pt x="3431" y="2841"/>
                      </a:lnTo>
                      <a:lnTo>
                        <a:pt x="3357" y="2933"/>
                      </a:lnTo>
                      <a:lnTo>
                        <a:pt x="3265" y="3007"/>
                      </a:lnTo>
                      <a:lnTo>
                        <a:pt x="3172" y="3080"/>
                      </a:lnTo>
                      <a:lnTo>
                        <a:pt x="3062" y="3154"/>
                      </a:lnTo>
                      <a:lnTo>
                        <a:pt x="2933" y="3191"/>
                      </a:lnTo>
                      <a:lnTo>
                        <a:pt x="2822" y="3228"/>
                      </a:lnTo>
                      <a:lnTo>
                        <a:pt x="2693" y="3246"/>
                      </a:lnTo>
                      <a:lnTo>
                        <a:pt x="2582" y="3265"/>
                      </a:lnTo>
                      <a:lnTo>
                        <a:pt x="2472" y="3246"/>
                      </a:lnTo>
                      <a:lnTo>
                        <a:pt x="2361" y="3228"/>
                      </a:lnTo>
                      <a:lnTo>
                        <a:pt x="2250" y="3210"/>
                      </a:lnTo>
                      <a:lnTo>
                        <a:pt x="2140" y="3154"/>
                      </a:lnTo>
                      <a:lnTo>
                        <a:pt x="2048" y="3099"/>
                      </a:lnTo>
                      <a:lnTo>
                        <a:pt x="1863" y="2970"/>
                      </a:lnTo>
                      <a:lnTo>
                        <a:pt x="1697" y="2822"/>
                      </a:lnTo>
                      <a:lnTo>
                        <a:pt x="1587" y="2638"/>
                      </a:lnTo>
                      <a:lnTo>
                        <a:pt x="1494" y="2435"/>
                      </a:lnTo>
                      <a:lnTo>
                        <a:pt x="1439" y="2214"/>
                      </a:lnTo>
                      <a:lnTo>
                        <a:pt x="1402" y="1992"/>
                      </a:lnTo>
                      <a:lnTo>
                        <a:pt x="1421" y="1753"/>
                      </a:lnTo>
                      <a:lnTo>
                        <a:pt x="1494" y="1550"/>
                      </a:lnTo>
                      <a:lnTo>
                        <a:pt x="1587" y="1347"/>
                      </a:lnTo>
                      <a:lnTo>
                        <a:pt x="1716" y="1163"/>
                      </a:lnTo>
                      <a:lnTo>
                        <a:pt x="1808" y="1089"/>
                      </a:lnTo>
                      <a:lnTo>
                        <a:pt x="1900" y="1015"/>
                      </a:lnTo>
                      <a:lnTo>
                        <a:pt x="2011" y="960"/>
                      </a:lnTo>
                      <a:lnTo>
                        <a:pt x="2121" y="904"/>
                      </a:lnTo>
                      <a:lnTo>
                        <a:pt x="2250" y="867"/>
                      </a:lnTo>
                      <a:lnTo>
                        <a:pt x="2379" y="849"/>
                      </a:lnTo>
                      <a:lnTo>
                        <a:pt x="2490" y="831"/>
                      </a:lnTo>
                      <a:close/>
                      <a:moveTo>
                        <a:pt x="2619" y="1"/>
                      </a:moveTo>
                      <a:lnTo>
                        <a:pt x="2435" y="19"/>
                      </a:lnTo>
                      <a:lnTo>
                        <a:pt x="2250" y="56"/>
                      </a:lnTo>
                      <a:lnTo>
                        <a:pt x="2066" y="111"/>
                      </a:lnTo>
                      <a:lnTo>
                        <a:pt x="1845" y="204"/>
                      </a:lnTo>
                      <a:lnTo>
                        <a:pt x="1642" y="314"/>
                      </a:lnTo>
                      <a:lnTo>
                        <a:pt x="1476" y="443"/>
                      </a:lnTo>
                      <a:lnTo>
                        <a:pt x="1347" y="591"/>
                      </a:lnTo>
                      <a:lnTo>
                        <a:pt x="1236" y="720"/>
                      </a:lnTo>
                      <a:lnTo>
                        <a:pt x="1144" y="867"/>
                      </a:lnTo>
                      <a:lnTo>
                        <a:pt x="1089" y="1015"/>
                      </a:lnTo>
                      <a:lnTo>
                        <a:pt x="1052" y="1144"/>
                      </a:lnTo>
                      <a:lnTo>
                        <a:pt x="1033" y="1144"/>
                      </a:lnTo>
                      <a:lnTo>
                        <a:pt x="849" y="646"/>
                      </a:lnTo>
                      <a:lnTo>
                        <a:pt x="1" y="960"/>
                      </a:lnTo>
                      <a:lnTo>
                        <a:pt x="1882" y="6289"/>
                      </a:lnTo>
                      <a:lnTo>
                        <a:pt x="2785" y="5976"/>
                      </a:lnTo>
                      <a:lnTo>
                        <a:pt x="1974" y="3726"/>
                      </a:lnTo>
                      <a:lnTo>
                        <a:pt x="1992" y="3707"/>
                      </a:lnTo>
                      <a:lnTo>
                        <a:pt x="2140" y="3818"/>
                      </a:lnTo>
                      <a:lnTo>
                        <a:pt x="2287" y="3873"/>
                      </a:lnTo>
                      <a:lnTo>
                        <a:pt x="2453" y="3929"/>
                      </a:lnTo>
                      <a:lnTo>
                        <a:pt x="2638" y="3966"/>
                      </a:lnTo>
                      <a:lnTo>
                        <a:pt x="2822" y="3984"/>
                      </a:lnTo>
                      <a:lnTo>
                        <a:pt x="3006" y="3966"/>
                      </a:lnTo>
                      <a:lnTo>
                        <a:pt x="3191" y="3929"/>
                      </a:lnTo>
                      <a:lnTo>
                        <a:pt x="3375" y="3873"/>
                      </a:lnTo>
                      <a:lnTo>
                        <a:pt x="3578" y="3800"/>
                      </a:lnTo>
                      <a:lnTo>
                        <a:pt x="3744" y="3707"/>
                      </a:lnTo>
                      <a:lnTo>
                        <a:pt x="3910" y="3597"/>
                      </a:lnTo>
                      <a:lnTo>
                        <a:pt x="4058" y="3468"/>
                      </a:lnTo>
                      <a:lnTo>
                        <a:pt x="4187" y="3320"/>
                      </a:lnTo>
                      <a:lnTo>
                        <a:pt x="4297" y="3191"/>
                      </a:lnTo>
                      <a:lnTo>
                        <a:pt x="4390" y="3025"/>
                      </a:lnTo>
                      <a:lnTo>
                        <a:pt x="4463" y="2859"/>
                      </a:lnTo>
                      <a:lnTo>
                        <a:pt x="4519" y="2693"/>
                      </a:lnTo>
                      <a:lnTo>
                        <a:pt x="4556" y="2509"/>
                      </a:lnTo>
                      <a:lnTo>
                        <a:pt x="4592" y="2324"/>
                      </a:lnTo>
                      <a:lnTo>
                        <a:pt x="4592" y="2140"/>
                      </a:lnTo>
                      <a:lnTo>
                        <a:pt x="4592" y="1937"/>
                      </a:lnTo>
                      <a:lnTo>
                        <a:pt x="4556" y="1753"/>
                      </a:lnTo>
                      <a:lnTo>
                        <a:pt x="4519" y="1550"/>
                      </a:lnTo>
                      <a:lnTo>
                        <a:pt x="4445" y="1365"/>
                      </a:lnTo>
                      <a:lnTo>
                        <a:pt x="4371" y="1163"/>
                      </a:lnTo>
                      <a:lnTo>
                        <a:pt x="4279" y="997"/>
                      </a:lnTo>
                      <a:lnTo>
                        <a:pt x="4187" y="831"/>
                      </a:lnTo>
                      <a:lnTo>
                        <a:pt x="4076" y="665"/>
                      </a:lnTo>
                      <a:lnTo>
                        <a:pt x="3947" y="536"/>
                      </a:lnTo>
                      <a:lnTo>
                        <a:pt x="3799" y="406"/>
                      </a:lnTo>
                      <a:lnTo>
                        <a:pt x="3652" y="296"/>
                      </a:lnTo>
                      <a:lnTo>
                        <a:pt x="3504" y="204"/>
                      </a:lnTo>
                      <a:lnTo>
                        <a:pt x="3338" y="130"/>
                      </a:lnTo>
                      <a:lnTo>
                        <a:pt x="3172" y="75"/>
                      </a:lnTo>
                      <a:lnTo>
                        <a:pt x="2988" y="19"/>
                      </a:lnTo>
                      <a:lnTo>
                        <a:pt x="280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2151;p39">
                  <a:extLst>
                    <a:ext uri="{FF2B5EF4-FFF2-40B4-BE49-F238E27FC236}">
                      <a16:creationId xmlns:a16="http://schemas.microsoft.com/office/drawing/2014/main" id="{E250D2D9-21EA-28E8-853D-08A6CA4B5F87}"/>
                    </a:ext>
                  </a:extLst>
                </p:cNvPr>
                <p:cNvSpPr/>
                <p:nvPr/>
              </p:nvSpPr>
              <p:spPr>
                <a:xfrm>
                  <a:off x="3204175" y="2583400"/>
                  <a:ext cx="104675" cy="1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7" h="4150" extrusionOk="0">
                      <a:moveTo>
                        <a:pt x="2767" y="1937"/>
                      </a:moveTo>
                      <a:lnTo>
                        <a:pt x="2822" y="2048"/>
                      </a:lnTo>
                      <a:lnTo>
                        <a:pt x="2877" y="2250"/>
                      </a:lnTo>
                      <a:lnTo>
                        <a:pt x="2896" y="2453"/>
                      </a:lnTo>
                      <a:lnTo>
                        <a:pt x="2877" y="2638"/>
                      </a:lnTo>
                      <a:lnTo>
                        <a:pt x="2822" y="2804"/>
                      </a:lnTo>
                      <a:lnTo>
                        <a:pt x="2730" y="2951"/>
                      </a:lnTo>
                      <a:lnTo>
                        <a:pt x="2582" y="3099"/>
                      </a:lnTo>
                      <a:lnTo>
                        <a:pt x="2416" y="3209"/>
                      </a:lnTo>
                      <a:lnTo>
                        <a:pt x="2214" y="3302"/>
                      </a:lnTo>
                      <a:lnTo>
                        <a:pt x="2103" y="3338"/>
                      </a:lnTo>
                      <a:lnTo>
                        <a:pt x="1974" y="3357"/>
                      </a:lnTo>
                      <a:lnTo>
                        <a:pt x="1752" y="3357"/>
                      </a:lnTo>
                      <a:lnTo>
                        <a:pt x="1642" y="3320"/>
                      </a:lnTo>
                      <a:lnTo>
                        <a:pt x="1550" y="3265"/>
                      </a:lnTo>
                      <a:lnTo>
                        <a:pt x="1476" y="3191"/>
                      </a:lnTo>
                      <a:lnTo>
                        <a:pt x="1421" y="3080"/>
                      </a:lnTo>
                      <a:lnTo>
                        <a:pt x="1402" y="2970"/>
                      </a:lnTo>
                      <a:lnTo>
                        <a:pt x="1402" y="2877"/>
                      </a:lnTo>
                      <a:lnTo>
                        <a:pt x="1421" y="2785"/>
                      </a:lnTo>
                      <a:lnTo>
                        <a:pt x="1457" y="2711"/>
                      </a:lnTo>
                      <a:lnTo>
                        <a:pt x="1568" y="2564"/>
                      </a:lnTo>
                      <a:lnTo>
                        <a:pt x="1716" y="2416"/>
                      </a:lnTo>
                      <a:lnTo>
                        <a:pt x="1918" y="2287"/>
                      </a:lnTo>
                      <a:lnTo>
                        <a:pt x="2121" y="2177"/>
                      </a:lnTo>
                      <a:lnTo>
                        <a:pt x="2564" y="1992"/>
                      </a:lnTo>
                      <a:lnTo>
                        <a:pt x="2767" y="1937"/>
                      </a:lnTo>
                      <a:close/>
                      <a:moveTo>
                        <a:pt x="1955" y="1"/>
                      </a:moveTo>
                      <a:lnTo>
                        <a:pt x="1752" y="37"/>
                      </a:lnTo>
                      <a:lnTo>
                        <a:pt x="1531" y="74"/>
                      </a:lnTo>
                      <a:lnTo>
                        <a:pt x="1310" y="148"/>
                      </a:lnTo>
                      <a:lnTo>
                        <a:pt x="1107" y="240"/>
                      </a:lnTo>
                      <a:lnTo>
                        <a:pt x="923" y="333"/>
                      </a:lnTo>
                      <a:lnTo>
                        <a:pt x="738" y="443"/>
                      </a:lnTo>
                      <a:lnTo>
                        <a:pt x="554" y="572"/>
                      </a:lnTo>
                      <a:lnTo>
                        <a:pt x="388" y="720"/>
                      </a:lnTo>
                      <a:lnTo>
                        <a:pt x="240" y="886"/>
                      </a:lnTo>
                      <a:lnTo>
                        <a:pt x="111" y="1070"/>
                      </a:lnTo>
                      <a:lnTo>
                        <a:pt x="1" y="1255"/>
                      </a:lnTo>
                      <a:lnTo>
                        <a:pt x="664" y="1623"/>
                      </a:lnTo>
                      <a:lnTo>
                        <a:pt x="720" y="1513"/>
                      </a:lnTo>
                      <a:lnTo>
                        <a:pt x="794" y="1402"/>
                      </a:lnTo>
                      <a:lnTo>
                        <a:pt x="886" y="1291"/>
                      </a:lnTo>
                      <a:lnTo>
                        <a:pt x="978" y="1181"/>
                      </a:lnTo>
                      <a:lnTo>
                        <a:pt x="1089" y="1089"/>
                      </a:lnTo>
                      <a:lnTo>
                        <a:pt x="1218" y="996"/>
                      </a:lnTo>
                      <a:lnTo>
                        <a:pt x="1347" y="941"/>
                      </a:lnTo>
                      <a:lnTo>
                        <a:pt x="1476" y="867"/>
                      </a:lnTo>
                      <a:lnTo>
                        <a:pt x="1642" y="830"/>
                      </a:lnTo>
                      <a:lnTo>
                        <a:pt x="1808" y="812"/>
                      </a:lnTo>
                      <a:lnTo>
                        <a:pt x="1955" y="812"/>
                      </a:lnTo>
                      <a:lnTo>
                        <a:pt x="2121" y="830"/>
                      </a:lnTo>
                      <a:lnTo>
                        <a:pt x="2250" y="886"/>
                      </a:lnTo>
                      <a:lnTo>
                        <a:pt x="2361" y="978"/>
                      </a:lnTo>
                      <a:lnTo>
                        <a:pt x="2453" y="1089"/>
                      </a:lnTo>
                      <a:lnTo>
                        <a:pt x="2527" y="1236"/>
                      </a:lnTo>
                      <a:lnTo>
                        <a:pt x="2564" y="1328"/>
                      </a:lnTo>
                      <a:lnTo>
                        <a:pt x="2140" y="1494"/>
                      </a:lnTo>
                      <a:lnTo>
                        <a:pt x="1734" y="1679"/>
                      </a:lnTo>
                      <a:lnTo>
                        <a:pt x="1531" y="1771"/>
                      </a:lnTo>
                      <a:lnTo>
                        <a:pt x="1328" y="1882"/>
                      </a:lnTo>
                      <a:lnTo>
                        <a:pt x="1162" y="1992"/>
                      </a:lnTo>
                      <a:lnTo>
                        <a:pt x="996" y="2121"/>
                      </a:lnTo>
                      <a:lnTo>
                        <a:pt x="849" y="2250"/>
                      </a:lnTo>
                      <a:lnTo>
                        <a:pt x="720" y="2380"/>
                      </a:lnTo>
                      <a:lnTo>
                        <a:pt x="628" y="2527"/>
                      </a:lnTo>
                      <a:lnTo>
                        <a:pt x="535" y="2693"/>
                      </a:lnTo>
                      <a:lnTo>
                        <a:pt x="498" y="2841"/>
                      </a:lnTo>
                      <a:lnTo>
                        <a:pt x="480" y="3025"/>
                      </a:lnTo>
                      <a:lnTo>
                        <a:pt x="498" y="3209"/>
                      </a:lnTo>
                      <a:lnTo>
                        <a:pt x="535" y="3394"/>
                      </a:lnTo>
                      <a:lnTo>
                        <a:pt x="609" y="3541"/>
                      </a:lnTo>
                      <a:lnTo>
                        <a:pt x="683" y="3670"/>
                      </a:lnTo>
                      <a:lnTo>
                        <a:pt x="757" y="3781"/>
                      </a:lnTo>
                      <a:lnTo>
                        <a:pt x="867" y="3873"/>
                      </a:lnTo>
                      <a:lnTo>
                        <a:pt x="960" y="3947"/>
                      </a:lnTo>
                      <a:lnTo>
                        <a:pt x="1070" y="4021"/>
                      </a:lnTo>
                      <a:lnTo>
                        <a:pt x="1181" y="4076"/>
                      </a:lnTo>
                      <a:lnTo>
                        <a:pt x="1310" y="4113"/>
                      </a:lnTo>
                      <a:lnTo>
                        <a:pt x="1550" y="4150"/>
                      </a:lnTo>
                      <a:lnTo>
                        <a:pt x="1808" y="4131"/>
                      </a:lnTo>
                      <a:lnTo>
                        <a:pt x="2048" y="4095"/>
                      </a:lnTo>
                      <a:lnTo>
                        <a:pt x="2269" y="4039"/>
                      </a:lnTo>
                      <a:lnTo>
                        <a:pt x="2453" y="3965"/>
                      </a:lnTo>
                      <a:lnTo>
                        <a:pt x="2619" y="3873"/>
                      </a:lnTo>
                      <a:lnTo>
                        <a:pt x="2767" y="3763"/>
                      </a:lnTo>
                      <a:lnTo>
                        <a:pt x="2896" y="3634"/>
                      </a:lnTo>
                      <a:lnTo>
                        <a:pt x="3006" y="3504"/>
                      </a:lnTo>
                      <a:lnTo>
                        <a:pt x="3080" y="3375"/>
                      </a:lnTo>
                      <a:lnTo>
                        <a:pt x="3136" y="3246"/>
                      </a:lnTo>
                      <a:lnTo>
                        <a:pt x="3172" y="3099"/>
                      </a:lnTo>
                      <a:lnTo>
                        <a:pt x="3209" y="3099"/>
                      </a:lnTo>
                      <a:lnTo>
                        <a:pt x="3357" y="3541"/>
                      </a:lnTo>
                      <a:lnTo>
                        <a:pt x="4187" y="3246"/>
                      </a:lnTo>
                      <a:lnTo>
                        <a:pt x="3431" y="1089"/>
                      </a:lnTo>
                      <a:lnTo>
                        <a:pt x="3320" y="830"/>
                      </a:lnTo>
                      <a:lnTo>
                        <a:pt x="3172" y="572"/>
                      </a:lnTo>
                      <a:lnTo>
                        <a:pt x="3080" y="462"/>
                      </a:lnTo>
                      <a:lnTo>
                        <a:pt x="2988" y="351"/>
                      </a:lnTo>
                      <a:lnTo>
                        <a:pt x="2877" y="259"/>
                      </a:lnTo>
                      <a:lnTo>
                        <a:pt x="2748" y="185"/>
                      </a:lnTo>
                      <a:lnTo>
                        <a:pt x="2619" y="111"/>
                      </a:lnTo>
                      <a:lnTo>
                        <a:pt x="2472" y="74"/>
                      </a:lnTo>
                      <a:lnTo>
                        <a:pt x="2306" y="37"/>
                      </a:lnTo>
                      <a:lnTo>
                        <a:pt x="214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2152;p39">
                  <a:extLst>
                    <a:ext uri="{FF2B5EF4-FFF2-40B4-BE49-F238E27FC236}">
                      <a16:creationId xmlns:a16="http://schemas.microsoft.com/office/drawing/2014/main" id="{AE6D41ED-5337-BBF4-9665-FA5E984BF786}"/>
                    </a:ext>
                  </a:extLst>
                </p:cNvPr>
                <p:cNvSpPr/>
                <p:nvPr/>
              </p:nvSpPr>
              <p:spPr>
                <a:xfrm>
                  <a:off x="3318975" y="2545125"/>
                  <a:ext cx="85325" cy="1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3" h="4095" extrusionOk="0">
                      <a:moveTo>
                        <a:pt x="1679" y="1"/>
                      </a:moveTo>
                      <a:lnTo>
                        <a:pt x="1476" y="38"/>
                      </a:lnTo>
                      <a:lnTo>
                        <a:pt x="1291" y="75"/>
                      </a:lnTo>
                      <a:lnTo>
                        <a:pt x="1088" y="130"/>
                      </a:lnTo>
                      <a:lnTo>
                        <a:pt x="830" y="241"/>
                      </a:lnTo>
                      <a:lnTo>
                        <a:pt x="591" y="388"/>
                      </a:lnTo>
                      <a:lnTo>
                        <a:pt x="480" y="462"/>
                      </a:lnTo>
                      <a:lnTo>
                        <a:pt x="388" y="554"/>
                      </a:lnTo>
                      <a:lnTo>
                        <a:pt x="296" y="646"/>
                      </a:lnTo>
                      <a:lnTo>
                        <a:pt x="222" y="757"/>
                      </a:lnTo>
                      <a:lnTo>
                        <a:pt x="148" y="849"/>
                      </a:lnTo>
                      <a:lnTo>
                        <a:pt x="93" y="960"/>
                      </a:lnTo>
                      <a:lnTo>
                        <a:pt x="37" y="1089"/>
                      </a:lnTo>
                      <a:lnTo>
                        <a:pt x="19" y="1218"/>
                      </a:lnTo>
                      <a:lnTo>
                        <a:pt x="0" y="1347"/>
                      </a:lnTo>
                      <a:lnTo>
                        <a:pt x="0" y="1476"/>
                      </a:lnTo>
                      <a:lnTo>
                        <a:pt x="37" y="1624"/>
                      </a:lnTo>
                      <a:lnTo>
                        <a:pt x="74" y="1771"/>
                      </a:lnTo>
                      <a:lnTo>
                        <a:pt x="130" y="1882"/>
                      </a:lnTo>
                      <a:lnTo>
                        <a:pt x="185" y="1993"/>
                      </a:lnTo>
                      <a:lnTo>
                        <a:pt x="240" y="2085"/>
                      </a:lnTo>
                      <a:lnTo>
                        <a:pt x="314" y="2159"/>
                      </a:lnTo>
                      <a:lnTo>
                        <a:pt x="480" y="2288"/>
                      </a:lnTo>
                      <a:lnTo>
                        <a:pt x="646" y="2361"/>
                      </a:lnTo>
                      <a:lnTo>
                        <a:pt x="849" y="2417"/>
                      </a:lnTo>
                      <a:lnTo>
                        <a:pt x="1052" y="2435"/>
                      </a:lnTo>
                      <a:lnTo>
                        <a:pt x="1273" y="2417"/>
                      </a:lnTo>
                      <a:lnTo>
                        <a:pt x="1476" y="2398"/>
                      </a:lnTo>
                      <a:lnTo>
                        <a:pt x="1881" y="2380"/>
                      </a:lnTo>
                      <a:lnTo>
                        <a:pt x="2158" y="2380"/>
                      </a:lnTo>
                      <a:lnTo>
                        <a:pt x="2269" y="2398"/>
                      </a:lnTo>
                      <a:lnTo>
                        <a:pt x="2361" y="2454"/>
                      </a:lnTo>
                      <a:lnTo>
                        <a:pt x="2435" y="2527"/>
                      </a:lnTo>
                      <a:lnTo>
                        <a:pt x="2490" y="2620"/>
                      </a:lnTo>
                      <a:lnTo>
                        <a:pt x="2508" y="2730"/>
                      </a:lnTo>
                      <a:lnTo>
                        <a:pt x="2508" y="2841"/>
                      </a:lnTo>
                      <a:lnTo>
                        <a:pt x="2472" y="2933"/>
                      </a:lnTo>
                      <a:lnTo>
                        <a:pt x="2416" y="3025"/>
                      </a:lnTo>
                      <a:lnTo>
                        <a:pt x="2343" y="3099"/>
                      </a:lnTo>
                      <a:lnTo>
                        <a:pt x="2250" y="3154"/>
                      </a:lnTo>
                      <a:lnTo>
                        <a:pt x="2158" y="3210"/>
                      </a:lnTo>
                      <a:lnTo>
                        <a:pt x="2066" y="3247"/>
                      </a:lnTo>
                      <a:lnTo>
                        <a:pt x="1918" y="3284"/>
                      </a:lnTo>
                      <a:lnTo>
                        <a:pt x="1771" y="3320"/>
                      </a:lnTo>
                      <a:lnTo>
                        <a:pt x="1623" y="3320"/>
                      </a:lnTo>
                      <a:lnTo>
                        <a:pt x="1494" y="3302"/>
                      </a:lnTo>
                      <a:lnTo>
                        <a:pt x="1347" y="3284"/>
                      </a:lnTo>
                      <a:lnTo>
                        <a:pt x="1218" y="3247"/>
                      </a:lnTo>
                      <a:lnTo>
                        <a:pt x="1107" y="3191"/>
                      </a:lnTo>
                      <a:lnTo>
                        <a:pt x="996" y="3136"/>
                      </a:lnTo>
                      <a:lnTo>
                        <a:pt x="609" y="3892"/>
                      </a:lnTo>
                      <a:lnTo>
                        <a:pt x="793" y="3966"/>
                      </a:lnTo>
                      <a:lnTo>
                        <a:pt x="978" y="4021"/>
                      </a:lnTo>
                      <a:lnTo>
                        <a:pt x="1181" y="4076"/>
                      </a:lnTo>
                      <a:lnTo>
                        <a:pt x="1402" y="4095"/>
                      </a:lnTo>
                      <a:lnTo>
                        <a:pt x="1623" y="4076"/>
                      </a:lnTo>
                      <a:lnTo>
                        <a:pt x="1845" y="4058"/>
                      </a:lnTo>
                      <a:lnTo>
                        <a:pt x="2066" y="4021"/>
                      </a:lnTo>
                      <a:lnTo>
                        <a:pt x="2269" y="3947"/>
                      </a:lnTo>
                      <a:lnTo>
                        <a:pt x="2545" y="3837"/>
                      </a:lnTo>
                      <a:lnTo>
                        <a:pt x="2804" y="3689"/>
                      </a:lnTo>
                      <a:lnTo>
                        <a:pt x="2914" y="3615"/>
                      </a:lnTo>
                      <a:lnTo>
                        <a:pt x="3025" y="3523"/>
                      </a:lnTo>
                      <a:lnTo>
                        <a:pt x="3117" y="3413"/>
                      </a:lnTo>
                      <a:lnTo>
                        <a:pt x="3209" y="3320"/>
                      </a:lnTo>
                      <a:lnTo>
                        <a:pt x="3283" y="3210"/>
                      </a:lnTo>
                      <a:lnTo>
                        <a:pt x="3338" y="3099"/>
                      </a:lnTo>
                      <a:lnTo>
                        <a:pt x="3375" y="2970"/>
                      </a:lnTo>
                      <a:lnTo>
                        <a:pt x="3394" y="2841"/>
                      </a:lnTo>
                      <a:lnTo>
                        <a:pt x="3412" y="2693"/>
                      </a:lnTo>
                      <a:lnTo>
                        <a:pt x="3412" y="2546"/>
                      </a:lnTo>
                      <a:lnTo>
                        <a:pt x="3375" y="2398"/>
                      </a:lnTo>
                      <a:lnTo>
                        <a:pt x="3320" y="2232"/>
                      </a:lnTo>
                      <a:lnTo>
                        <a:pt x="3283" y="2122"/>
                      </a:lnTo>
                      <a:lnTo>
                        <a:pt x="3209" y="2011"/>
                      </a:lnTo>
                      <a:lnTo>
                        <a:pt x="3154" y="1919"/>
                      </a:lnTo>
                      <a:lnTo>
                        <a:pt x="3062" y="1845"/>
                      </a:lnTo>
                      <a:lnTo>
                        <a:pt x="2988" y="1771"/>
                      </a:lnTo>
                      <a:lnTo>
                        <a:pt x="2896" y="1716"/>
                      </a:lnTo>
                      <a:lnTo>
                        <a:pt x="2785" y="1661"/>
                      </a:lnTo>
                      <a:lnTo>
                        <a:pt x="2693" y="1624"/>
                      </a:lnTo>
                      <a:lnTo>
                        <a:pt x="2472" y="1587"/>
                      </a:lnTo>
                      <a:lnTo>
                        <a:pt x="2250" y="1568"/>
                      </a:lnTo>
                      <a:lnTo>
                        <a:pt x="2029" y="1568"/>
                      </a:lnTo>
                      <a:lnTo>
                        <a:pt x="1808" y="1587"/>
                      </a:lnTo>
                      <a:lnTo>
                        <a:pt x="1439" y="1624"/>
                      </a:lnTo>
                      <a:lnTo>
                        <a:pt x="1162" y="1624"/>
                      </a:lnTo>
                      <a:lnTo>
                        <a:pt x="1070" y="1605"/>
                      </a:lnTo>
                      <a:lnTo>
                        <a:pt x="978" y="1550"/>
                      </a:lnTo>
                      <a:lnTo>
                        <a:pt x="923" y="1495"/>
                      </a:lnTo>
                      <a:lnTo>
                        <a:pt x="867" y="1402"/>
                      </a:lnTo>
                      <a:lnTo>
                        <a:pt x="849" y="1292"/>
                      </a:lnTo>
                      <a:lnTo>
                        <a:pt x="849" y="1200"/>
                      </a:lnTo>
                      <a:lnTo>
                        <a:pt x="886" y="1107"/>
                      </a:lnTo>
                      <a:lnTo>
                        <a:pt x="941" y="1034"/>
                      </a:lnTo>
                      <a:lnTo>
                        <a:pt x="1015" y="960"/>
                      </a:lnTo>
                      <a:lnTo>
                        <a:pt x="1107" y="905"/>
                      </a:lnTo>
                      <a:lnTo>
                        <a:pt x="1199" y="849"/>
                      </a:lnTo>
                      <a:lnTo>
                        <a:pt x="1310" y="812"/>
                      </a:lnTo>
                      <a:lnTo>
                        <a:pt x="1420" y="775"/>
                      </a:lnTo>
                      <a:lnTo>
                        <a:pt x="1550" y="757"/>
                      </a:lnTo>
                      <a:lnTo>
                        <a:pt x="1789" y="757"/>
                      </a:lnTo>
                      <a:lnTo>
                        <a:pt x="2029" y="831"/>
                      </a:lnTo>
                      <a:lnTo>
                        <a:pt x="2121" y="868"/>
                      </a:lnTo>
                      <a:lnTo>
                        <a:pt x="2213" y="923"/>
                      </a:lnTo>
                      <a:lnTo>
                        <a:pt x="2619" y="204"/>
                      </a:lnTo>
                      <a:lnTo>
                        <a:pt x="2453" y="112"/>
                      </a:lnTo>
                      <a:lnTo>
                        <a:pt x="2269" y="56"/>
                      </a:lnTo>
                      <a:lnTo>
                        <a:pt x="2084" y="19"/>
                      </a:lnTo>
                      <a:lnTo>
                        <a:pt x="188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2153;p39">
                  <a:extLst>
                    <a:ext uri="{FF2B5EF4-FFF2-40B4-BE49-F238E27FC236}">
                      <a16:creationId xmlns:a16="http://schemas.microsoft.com/office/drawing/2014/main" id="{A8C6C1CB-E248-CB9A-E22F-F1245F9F6B6C}"/>
                    </a:ext>
                  </a:extLst>
                </p:cNvPr>
                <p:cNvSpPr/>
                <p:nvPr/>
              </p:nvSpPr>
              <p:spPr>
                <a:xfrm>
                  <a:off x="3415325" y="2511025"/>
                  <a:ext cx="85325" cy="1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3" h="4095" extrusionOk="0">
                      <a:moveTo>
                        <a:pt x="1679" y="0"/>
                      </a:moveTo>
                      <a:lnTo>
                        <a:pt x="1476" y="37"/>
                      </a:lnTo>
                      <a:lnTo>
                        <a:pt x="1273" y="74"/>
                      </a:lnTo>
                      <a:lnTo>
                        <a:pt x="1070" y="129"/>
                      </a:lnTo>
                      <a:lnTo>
                        <a:pt x="831" y="240"/>
                      </a:lnTo>
                      <a:lnTo>
                        <a:pt x="591" y="388"/>
                      </a:lnTo>
                      <a:lnTo>
                        <a:pt x="480" y="461"/>
                      </a:lnTo>
                      <a:lnTo>
                        <a:pt x="370" y="554"/>
                      </a:lnTo>
                      <a:lnTo>
                        <a:pt x="277" y="646"/>
                      </a:lnTo>
                      <a:lnTo>
                        <a:pt x="204" y="756"/>
                      </a:lnTo>
                      <a:lnTo>
                        <a:pt x="130" y="849"/>
                      </a:lnTo>
                      <a:lnTo>
                        <a:pt x="74" y="978"/>
                      </a:lnTo>
                      <a:lnTo>
                        <a:pt x="38" y="1088"/>
                      </a:lnTo>
                      <a:lnTo>
                        <a:pt x="1" y="1217"/>
                      </a:lnTo>
                      <a:lnTo>
                        <a:pt x="1" y="1346"/>
                      </a:lnTo>
                      <a:lnTo>
                        <a:pt x="1" y="1476"/>
                      </a:lnTo>
                      <a:lnTo>
                        <a:pt x="19" y="1623"/>
                      </a:lnTo>
                      <a:lnTo>
                        <a:pt x="74" y="1771"/>
                      </a:lnTo>
                      <a:lnTo>
                        <a:pt x="111" y="1881"/>
                      </a:lnTo>
                      <a:lnTo>
                        <a:pt x="167" y="1992"/>
                      </a:lnTo>
                      <a:lnTo>
                        <a:pt x="240" y="2084"/>
                      </a:lnTo>
                      <a:lnTo>
                        <a:pt x="296" y="2158"/>
                      </a:lnTo>
                      <a:lnTo>
                        <a:pt x="462" y="2287"/>
                      </a:lnTo>
                      <a:lnTo>
                        <a:pt x="554" y="2324"/>
                      </a:lnTo>
                      <a:lnTo>
                        <a:pt x="646" y="2361"/>
                      </a:lnTo>
                      <a:lnTo>
                        <a:pt x="831" y="2416"/>
                      </a:lnTo>
                      <a:lnTo>
                        <a:pt x="1052" y="2435"/>
                      </a:lnTo>
                      <a:lnTo>
                        <a:pt x="1255" y="2416"/>
                      </a:lnTo>
                      <a:lnTo>
                        <a:pt x="1476" y="2398"/>
                      </a:lnTo>
                      <a:lnTo>
                        <a:pt x="1863" y="2379"/>
                      </a:lnTo>
                      <a:lnTo>
                        <a:pt x="2158" y="2379"/>
                      </a:lnTo>
                      <a:lnTo>
                        <a:pt x="2269" y="2398"/>
                      </a:lnTo>
                      <a:lnTo>
                        <a:pt x="2361" y="2453"/>
                      </a:lnTo>
                      <a:lnTo>
                        <a:pt x="2417" y="2527"/>
                      </a:lnTo>
                      <a:lnTo>
                        <a:pt x="2472" y="2619"/>
                      </a:lnTo>
                      <a:lnTo>
                        <a:pt x="2490" y="2748"/>
                      </a:lnTo>
                      <a:lnTo>
                        <a:pt x="2490" y="2840"/>
                      </a:lnTo>
                      <a:lnTo>
                        <a:pt x="2453" y="2932"/>
                      </a:lnTo>
                      <a:lnTo>
                        <a:pt x="2398" y="3025"/>
                      </a:lnTo>
                      <a:lnTo>
                        <a:pt x="2324" y="3098"/>
                      </a:lnTo>
                      <a:lnTo>
                        <a:pt x="2232" y="3154"/>
                      </a:lnTo>
                      <a:lnTo>
                        <a:pt x="2140" y="3209"/>
                      </a:lnTo>
                      <a:lnTo>
                        <a:pt x="2048" y="3246"/>
                      </a:lnTo>
                      <a:lnTo>
                        <a:pt x="1900" y="3283"/>
                      </a:lnTo>
                      <a:lnTo>
                        <a:pt x="1771" y="3320"/>
                      </a:lnTo>
                      <a:lnTo>
                        <a:pt x="1476" y="3320"/>
                      </a:lnTo>
                      <a:lnTo>
                        <a:pt x="1347" y="3283"/>
                      </a:lnTo>
                      <a:lnTo>
                        <a:pt x="1218" y="3246"/>
                      </a:lnTo>
                      <a:lnTo>
                        <a:pt x="1089" y="3191"/>
                      </a:lnTo>
                      <a:lnTo>
                        <a:pt x="978" y="3135"/>
                      </a:lnTo>
                      <a:lnTo>
                        <a:pt x="591" y="3891"/>
                      </a:lnTo>
                      <a:lnTo>
                        <a:pt x="775" y="3965"/>
                      </a:lnTo>
                      <a:lnTo>
                        <a:pt x="978" y="4039"/>
                      </a:lnTo>
                      <a:lnTo>
                        <a:pt x="1181" y="4076"/>
                      </a:lnTo>
                      <a:lnTo>
                        <a:pt x="1402" y="4094"/>
                      </a:lnTo>
                      <a:lnTo>
                        <a:pt x="1624" y="4076"/>
                      </a:lnTo>
                      <a:lnTo>
                        <a:pt x="1845" y="4057"/>
                      </a:lnTo>
                      <a:lnTo>
                        <a:pt x="2048" y="4020"/>
                      </a:lnTo>
                      <a:lnTo>
                        <a:pt x="2251" y="3947"/>
                      </a:lnTo>
                      <a:lnTo>
                        <a:pt x="2546" y="3836"/>
                      </a:lnTo>
                      <a:lnTo>
                        <a:pt x="2804" y="3689"/>
                      </a:lnTo>
                      <a:lnTo>
                        <a:pt x="2914" y="3615"/>
                      </a:lnTo>
                      <a:lnTo>
                        <a:pt x="3025" y="3523"/>
                      </a:lnTo>
                      <a:lnTo>
                        <a:pt x="3117" y="3430"/>
                      </a:lnTo>
                      <a:lnTo>
                        <a:pt x="3191" y="3320"/>
                      </a:lnTo>
                      <a:lnTo>
                        <a:pt x="3265" y="3209"/>
                      </a:lnTo>
                      <a:lnTo>
                        <a:pt x="3320" y="3098"/>
                      </a:lnTo>
                      <a:lnTo>
                        <a:pt x="3357" y="2969"/>
                      </a:lnTo>
                      <a:lnTo>
                        <a:pt x="3394" y="2840"/>
                      </a:lnTo>
                      <a:lnTo>
                        <a:pt x="3412" y="2693"/>
                      </a:lnTo>
                      <a:lnTo>
                        <a:pt x="3394" y="2545"/>
                      </a:lnTo>
                      <a:lnTo>
                        <a:pt x="3375" y="2398"/>
                      </a:lnTo>
                      <a:lnTo>
                        <a:pt x="3320" y="2232"/>
                      </a:lnTo>
                      <a:lnTo>
                        <a:pt x="3265" y="2121"/>
                      </a:lnTo>
                      <a:lnTo>
                        <a:pt x="3209" y="2010"/>
                      </a:lnTo>
                      <a:lnTo>
                        <a:pt x="3136" y="1918"/>
                      </a:lnTo>
                      <a:lnTo>
                        <a:pt x="3062" y="1844"/>
                      </a:lnTo>
                      <a:lnTo>
                        <a:pt x="2970" y="1771"/>
                      </a:lnTo>
                      <a:lnTo>
                        <a:pt x="2878" y="1715"/>
                      </a:lnTo>
                      <a:lnTo>
                        <a:pt x="2785" y="1660"/>
                      </a:lnTo>
                      <a:lnTo>
                        <a:pt x="2675" y="1623"/>
                      </a:lnTo>
                      <a:lnTo>
                        <a:pt x="2472" y="1586"/>
                      </a:lnTo>
                      <a:lnTo>
                        <a:pt x="2251" y="1568"/>
                      </a:lnTo>
                      <a:lnTo>
                        <a:pt x="2011" y="1568"/>
                      </a:lnTo>
                      <a:lnTo>
                        <a:pt x="1790" y="1586"/>
                      </a:lnTo>
                      <a:lnTo>
                        <a:pt x="1439" y="1623"/>
                      </a:lnTo>
                      <a:lnTo>
                        <a:pt x="1163" y="1623"/>
                      </a:lnTo>
                      <a:lnTo>
                        <a:pt x="1052" y="1605"/>
                      </a:lnTo>
                      <a:lnTo>
                        <a:pt x="978" y="1549"/>
                      </a:lnTo>
                      <a:lnTo>
                        <a:pt x="904" y="1494"/>
                      </a:lnTo>
                      <a:lnTo>
                        <a:pt x="867" y="1402"/>
                      </a:lnTo>
                      <a:lnTo>
                        <a:pt x="831" y="1291"/>
                      </a:lnTo>
                      <a:lnTo>
                        <a:pt x="849" y="1199"/>
                      </a:lnTo>
                      <a:lnTo>
                        <a:pt x="867" y="1107"/>
                      </a:lnTo>
                      <a:lnTo>
                        <a:pt x="923" y="1033"/>
                      </a:lnTo>
                      <a:lnTo>
                        <a:pt x="1015" y="959"/>
                      </a:lnTo>
                      <a:lnTo>
                        <a:pt x="1089" y="904"/>
                      </a:lnTo>
                      <a:lnTo>
                        <a:pt x="1199" y="849"/>
                      </a:lnTo>
                      <a:lnTo>
                        <a:pt x="1292" y="812"/>
                      </a:lnTo>
                      <a:lnTo>
                        <a:pt x="1421" y="775"/>
                      </a:lnTo>
                      <a:lnTo>
                        <a:pt x="1531" y="756"/>
                      </a:lnTo>
                      <a:lnTo>
                        <a:pt x="1790" y="756"/>
                      </a:lnTo>
                      <a:lnTo>
                        <a:pt x="2011" y="830"/>
                      </a:lnTo>
                      <a:lnTo>
                        <a:pt x="2121" y="867"/>
                      </a:lnTo>
                      <a:lnTo>
                        <a:pt x="2214" y="922"/>
                      </a:lnTo>
                      <a:lnTo>
                        <a:pt x="2601" y="203"/>
                      </a:lnTo>
                      <a:lnTo>
                        <a:pt x="2435" y="111"/>
                      </a:lnTo>
                      <a:lnTo>
                        <a:pt x="2269" y="56"/>
                      </a:lnTo>
                      <a:lnTo>
                        <a:pt x="2085" y="19"/>
                      </a:lnTo>
                      <a:lnTo>
                        <a:pt x="188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2154;p39">
                  <a:extLst>
                    <a:ext uri="{FF2B5EF4-FFF2-40B4-BE49-F238E27FC236}">
                      <a16:creationId xmlns:a16="http://schemas.microsoft.com/office/drawing/2014/main" id="{0DFCF93F-56F8-98CB-92EE-C50E6239BC51}"/>
                    </a:ext>
                  </a:extLst>
                </p:cNvPr>
                <p:cNvSpPr/>
                <p:nvPr/>
              </p:nvSpPr>
              <p:spPr>
                <a:xfrm>
                  <a:off x="3496925" y="2445550"/>
                  <a:ext cx="148025" cy="13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1" h="5220" extrusionOk="0">
                      <a:moveTo>
                        <a:pt x="5902" y="1"/>
                      </a:moveTo>
                      <a:lnTo>
                        <a:pt x="4962" y="333"/>
                      </a:lnTo>
                      <a:lnTo>
                        <a:pt x="5128" y="3154"/>
                      </a:lnTo>
                      <a:lnTo>
                        <a:pt x="5109" y="3154"/>
                      </a:lnTo>
                      <a:lnTo>
                        <a:pt x="3431" y="886"/>
                      </a:lnTo>
                      <a:lnTo>
                        <a:pt x="2490" y="1218"/>
                      </a:lnTo>
                      <a:lnTo>
                        <a:pt x="2619" y="4039"/>
                      </a:lnTo>
                      <a:lnTo>
                        <a:pt x="2601" y="4039"/>
                      </a:lnTo>
                      <a:lnTo>
                        <a:pt x="960" y="1753"/>
                      </a:lnTo>
                      <a:lnTo>
                        <a:pt x="1" y="2103"/>
                      </a:lnTo>
                      <a:lnTo>
                        <a:pt x="2490" y="5220"/>
                      </a:lnTo>
                      <a:lnTo>
                        <a:pt x="3394" y="4888"/>
                      </a:lnTo>
                      <a:lnTo>
                        <a:pt x="3320" y="2121"/>
                      </a:lnTo>
                      <a:lnTo>
                        <a:pt x="3339" y="2103"/>
                      </a:lnTo>
                      <a:lnTo>
                        <a:pt x="5017" y="4316"/>
                      </a:lnTo>
                      <a:lnTo>
                        <a:pt x="5920" y="4002"/>
                      </a:lnTo>
                      <a:lnTo>
                        <a:pt x="590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2155;p39">
                  <a:extLst>
                    <a:ext uri="{FF2B5EF4-FFF2-40B4-BE49-F238E27FC236}">
                      <a16:creationId xmlns:a16="http://schemas.microsoft.com/office/drawing/2014/main" id="{78480F63-56B2-DD49-2BB1-10E98D41AEC5}"/>
                    </a:ext>
                  </a:extLst>
                </p:cNvPr>
                <p:cNvSpPr/>
                <p:nvPr/>
              </p:nvSpPr>
              <p:spPr>
                <a:xfrm>
                  <a:off x="3679500" y="2414200"/>
                  <a:ext cx="102850" cy="1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4040" extrusionOk="0">
                      <a:moveTo>
                        <a:pt x="2029" y="794"/>
                      </a:moveTo>
                      <a:lnTo>
                        <a:pt x="2158" y="812"/>
                      </a:lnTo>
                      <a:lnTo>
                        <a:pt x="2269" y="830"/>
                      </a:lnTo>
                      <a:lnTo>
                        <a:pt x="2380" y="867"/>
                      </a:lnTo>
                      <a:lnTo>
                        <a:pt x="2472" y="904"/>
                      </a:lnTo>
                      <a:lnTo>
                        <a:pt x="2564" y="960"/>
                      </a:lnTo>
                      <a:lnTo>
                        <a:pt x="2730" y="1089"/>
                      </a:lnTo>
                      <a:lnTo>
                        <a:pt x="2877" y="1255"/>
                      </a:lnTo>
                      <a:lnTo>
                        <a:pt x="3007" y="1439"/>
                      </a:lnTo>
                      <a:lnTo>
                        <a:pt x="3099" y="1642"/>
                      </a:lnTo>
                      <a:lnTo>
                        <a:pt x="3154" y="1863"/>
                      </a:lnTo>
                      <a:lnTo>
                        <a:pt x="3173" y="2084"/>
                      </a:lnTo>
                      <a:lnTo>
                        <a:pt x="3173" y="2306"/>
                      </a:lnTo>
                      <a:lnTo>
                        <a:pt x="3117" y="2527"/>
                      </a:lnTo>
                      <a:lnTo>
                        <a:pt x="3080" y="2619"/>
                      </a:lnTo>
                      <a:lnTo>
                        <a:pt x="3025" y="2711"/>
                      </a:lnTo>
                      <a:lnTo>
                        <a:pt x="2970" y="2804"/>
                      </a:lnTo>
                      <a:lnTo>
                        <a:pt x="2896" y="2896"/>
                      </a:lnTo>
                      <a:lnTo>
                        <a:pt x="2804" y="2988"/>
                      </a:lnTo>
                      <a:lnTo>
                        <a:pt x="2711" y="3043"/>
                      </a:lnTo>
                      <a:lnTo>
                        <a:pt x="2601" y="3117"/>
                      </a:lnTo>
                      <a:lnTo>
                        <a:pt x="2472" y="3172"/>
                      </a:lnTo>
                      <a:lnTo>
                        <a:pt x="2343" y="3209"/>
                      </a:lnTo>
                      <a:lnTo>
                        <a:pt x="2214" y="3228"/>
                      </a:lnTo>
                      <a:lnTo>
                        <a:pt x="1974" y="3228"/>
                      </a:lnTo>
                      <a:lnTo>
                        <a:pt x="1863" y="3209"/>
                      </a:lnTo>
                      <a:lnTo>
                        <a:pt x="1753" y="3172"/>
                      </a:lnTo>
                      <a:lnTo>
                        <a:pt x="1660" y="3117"/>
                      </a:lnTo>
                      <a:lnTo>
                        <a:pt x="1568" y="3062"/>
                      </a:lnTo>
                      <a:lnTo>
                        <a:pt x="1402" y="2933"/>
                      </a:lnTo>
                      <a:lnTo>
                        <a:pt x="1236" y="2767"/>
                      </a:lnTo>
                      <a:lnTo>
                        <a:pt x="1126" y="2582"/>
                      </a:lnTo>
                      <a:lnTo>
                        <a:pt x="1033" y="2380"/>
                      </a:lnTo>
                      <a:lnTo>
                        <a:pt x="978" y="2158"/>
                      </a:lnTo>
                      <a:lnTo>
                        <a:pt x="960" y="1937"/>
                      </a:lnTo>
                      <a:lnTo>
                        <a:pt x="960" y="1716"/>
                      </a:lnTo>
                      <a:lnTo>
                        <a:pt x="1015" y="1513"/>
                      </a:lnTo>
                      <a:lnTo>
                        <a:pt x="1052" y="1402"/>
                      </a:lnTo>
                      <a:lnTo>
                        <a:pt x="1107" y="1310"/>
                      </a:lnTo>
                      <a:lnTo>
                        <a:pt x="1162" y="1218"/>
                      </a:lnTo>
                      <a:lnTo>
                        <a:pt x="1236" y="1125"/>
                      </a:lnTo>
                      <a:lnTo>
                        <a:pt x="1328" y="1052"/>
                      </a:lnTo>
                      <a:lnTo>
                        <a:pt x="1421" y="978"/>
                      </a:lnTo>
                      <a:lnTo>
                        <a:pt x="1531" y="923"/>
                      </a:lnTo>
                      <a:lnTo>
                        <a:pt x="1660" y="867"/>
                      </a:lnTo>
                      <a:lnTo>
                        <a:pt x="1789" y="830"/>
                      </a:lnTo>
                      <a:lnTo>
                        <a:pt x="1919" y="812"/>
                      </a:lnTo>
                      <a:lnTo>
                        <a:pt x="2029" y="794"/>
                      </a:lnTo>
                      <a:close/>
                      <a:moveTo>
                        <a:pt x="2195" y="1"/>
                      </a:moveTo>
                      <a:lnTo>
                        <a:pt x="2011" y="19"/>
                      </a:lnTo>
                      <a:lnTo>
                        <a:pt x="1808" y="37"/>
                      </a:lnTo>
                      <a:lnTo>
                        <a:pt x="1605" y="74"/>
                      </a:lnTo>
                      <a:lnTo>
                        <a:pt x="1402" y="148"/>
                      </a:lnTo>
                      <a:lnTo>
                        <a:pt x="1199" y="222"/>
                      </a:lnTo>
                      <a:lnTo>
                        <a:pt x="1033" y="314"/>
                      </a:lnTo>
                      <a:lnTo>
                        <a:pt x="849" y="425"/>
                      </a:lnTo>
                      <a:lnTo>
                        <a:pt x="701" y="535"/>
                      </a:lnTo>
                      <a:lnTo>
                        <a:pt x="554" y="683"/>
                      </a:lnTo>
                      <a:lnTo>
                        <a:pt x="425" y="830"/>
                      </a:lnTo>
                      <a:lnTo>
                        <a:pt x="314" y="978"/>
                      </a:lnTo>
                      <a:lnTo>
                        <a:pt x="203" y="1144"/>
                      </a:lnTo>
                      <a:lnTo>
                        <a:pt x="130" y="1310"/>
                      </a:lnTo>
                      <a:lnTo>
                        <a:pt x="74" y="1494"/>
                      </a:lnTo>
                      <a:lnTo>
                        <a:pt x="37" y="1679"/>
                      </a:lnTo>
                      <a:lnTo>
                        <a:pt x="19" y="1882"/>
                      </a:lnTo>
                      <a:lnTo>
                        <a:pt x="1" y="2084"/>
                      </a:lnTo>
                      <a:lnTo>
                        <a:pt x="19" y="2287"/>
                      </a:lnTo>
                      <a:lnTo>
                        <a:pt x="74" y="2490"/>
                      </a:lnTo>
                      <a:lnTo>
                        <a:pt x="130" y="2693"/>
                      </a:lnTo>
                      <a:lnTo>
                        <a:pt x="222" y="2896"/>
                      </a:lnTo>
                      <a:lnTo>
                        <a:pt x="314" y="3080"/>
                      </a:lnTo>
                      <a:lnTo>
                        <a:pt x="425" y="3265"/>
                      </a:lnTo>
                      <a:lnTo>
                        <a:pt x="554" y="3412"/>
                      </a:lnTo>
                      <a:lnTo>
                        <a:pt x="701" y="3560"/>
                      </a:lnTo>
                      <a:lnTo>
                        <a:pt x="849" y="3670"/>
                      </a:lnTo>
                      <a:lnTo>
                        <a:pt x="1015" y="3781"/>
                      </a:lnTo>
                      <a:lnTo>
                        <a:pt x="1181" y="3855"/>
                      </a:lnTo>
                      <a:lnTo>
                        <a:pt x="1347" y="3929"/>
                      </a:lnTo>
                      <a:lnTo>
                        <a:pt x="1531" y="3984"/>
                      </a:lnTo>
                      <a:lnTo>
                        <a:pt x="1734" y="4021"/>
                      </a:lnTo>
                      <a:lnTo>
                        <a:pt x="1937" y="4039"/>
                      </a:lnTo>
                      <a:lnTo>
                        <a:pt x="2140" y="4039"/>
                      </a:lnTo>
                      <a:lnTo>
                        <a:pt x="2343" y="4002"/>
                      </a:lnTo>
                      <a:lnTo>
                        <a:pt x="2527" y="3965"/>
                      </a:lnTo>
                      <a:lnTo>
                        <a:pt x="2730" y="3910"/>
                      </a:lnTo>
                      <a:lnTo>
                        <a:pt x="2933" y="3818"/>
                      </a:lnTo>
                      <a:lnTo>
                        <a:pt x="3117" y="3726"/>
                      </a:lnTo>
                      <a:lnTo>
                        <a:pt x="3283" y="3615"/>
                      </a:lnTo>
                      <a:lnTo>
                        <a:pt x="3449" y="3504"/>
                      </a:lnTo>
                      <a:lnTo>
                        <a:pt x="3578" y="3357"/>
                      </a:lnTo>
                      <a:lnTo>
                        <a:pt x="3707" y="3209"/>
                      </a:lnTo>
                      <a:lnTo>
                        <a:pt x="3818" y="3062"/>
                      </a:lnTo>
                      <a:lnTo>
                        <a:pt x="3910" y="2896"/>
                      </a:lnTo>
                      <a:lnTo>
                        <a:pt x="4002" y="2711"/>
                      </a:lnTo>
                      <a:lnTo>
                        <a:pt x="4058" y="2527"/>
                      </a:lnTo>
                      <a:lnTo>
                        <a:pt x="4095" y="2343"/>
                      </a:lnTo>
                      <a:lnTo>
                        <a:pt x="4113" y="2140"/>
                      </a:lnTo>
                      <a:lnTo>
                        <a:pt x="4113" y="1937"/>
                      </a:lnTo>
                      <a:lnTo>
                        <a:pt x="4095" y="1734"/>
                      </a:lnTo>
                      <a:lnTo>
                        <a:pt x="4058" y="1531"/>
                      </a:lnTo>
                      <a:lnTo>
                        <a:pt x="4002" y="1328"/>
                      </a:lnTo>
                      <a:lnTo>
                        <a:pt x="3910" y="1125"/>
                      </a:lnTo>
                      <a:lnTo>
                        <a:pt x="3818" y="941"/>
                      </a:lnTo>
                      <a:lnTo>
                        <a:pt x="3707" y="757"/>
                      </a:lnTo>
                      <a:lnTo>
                        <a:pt x="3578" y="609"/>
                      </a:lnTo>
                      <a:lnTo>
                        <a:pt x="3431" y="480"/>
                      </a:lnTo>
                      <a:lnTo>
                        <a:pt x="3283" y="351"/>
                      </a:lnTo>
                      <a:lnTo>
                        <a:pt x="3117" y="259"/>
                      </a:lnTo>
                      <a:lnTo>
                        <a:pt x="2951" y="167"/>
                      </a:lnTo>
                      <a:lnTo>
                        <a:pt x="2785" y="93"/>
                      </a:lnTo>
                      <a:lnTo>
                        <a:pt x="2601" y="56"/>
                      </a:lnTo>
                      <a:lnTo>
                        <a:pt x="2398" y="19"/>
                      </a:lnTo>
                      <a:lnTo>
                        <a:pt x="2195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2156;p39">
                  <a:extLst>
                    <a:ext uri="{FF2B5EF4-FFF2-40B4-BE49-F238E27FC236}">
                      <a16:creationId xmlns:a16="http://schemas.microsoft.com/office/drawing/2014/main" id="{70F820AB-043E-7FB6-0CAD-ED280C7ED241}"/>
                    </a:ext>
                  </a:extLst>
                </p:cNvPr>
                <p:cNvSpPr/>
                <p:nvPr/>
              </p:nvSpPr>
              <p:spPr>
                <a:xfrm>
                  <a:off x="3799375" y="2369950"/>
                  <a:ext cx="59500" cy="10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0" h="4390" extrusionOk="0">
                      <a:moveTo>
                        <a:pt x="2084" y="0"/>
                      </a:moveTo>
                      <a:lnTo>
                        <a:pt x="1974" y="19"/>
                      </a:lnTo>
                      <a:lnTo>
                        <a:pt x="1863" y="56"/>
                      </a:lnTo>
                      <a:lnTo>
                        <a:pt x="1697" y="129"/>
                      </a:lnTo>
                      <a:lnTo>
                        <a:pt x="1549" y="221"/>
                      </a:lnTo>
                      <a:lnTo>
                        <a:pt x="1420" y="332"/>
                      </a:lnTo>
                      <a:lnTo>
                        <a:pt x="1310" y="461"/>
                      </a:lnTo>
                      <a:lnTo>
                        <a:pt x="1217" y="609"/>
                      </a:lnTo>
                      <a:lnTo>
                        <a:pt x="1144" y="775"/>
                      </a:lnTo>
                      <a:lnTo>
                        <a:pt x="1088" y="941"/>
                      </a:lnTo>
                      <a:lnTo>
                        <a:pt x="1070" y="1107"/>
                      </a:lnTo>
                      <a:lnTo>
                        <a:pt x="1052" y="1125"/>
                      </a:lnTo>
                      <a:lnTo>
                        <a:pt x="849" y="535"/>
                      </a:lnTo>
                      <a:lnTo>
                        <a:pt x="0" y="830"/>
                      </a:lnTo>
                      <a:lnTo>
                        <a:pt x="1254" y="4389"/>
                      </a:lnTo>
                      <a:lnTo>
                        <a:pt x="2140" y="4076"/>
                      </a:lnTo>
                      <a:lnTo>
                        <a:pt x="1476" y="2158"/>
                      </a:lnTo>
                      <a:lnTo>
                        <a:pt x="1439" y="2047"/>
                      </a:lnTo>
                      <a:lnTo>
                        <a:pt x="1420" y="1900"/>
                      </a:lnTo>
                      <a:lnTo>
                        <a:pt x="1402" y="1715"/>
                      </a:lnTo>
                      <a:lnTo>
                        <a:pt x="1439" y="1531"/>
                      </a:lnTo>
                      <a:lnTo>
                        <a:pt x="1476" y="1420"/>
                      </a:lnTo>
                      <a:lnTo>
                        <a:pt x="1513" y="1328"/>
                      </a:lnTo>
                      <a:lnTo>
                        <a:pt x="1568" y="1236"/>
                      </a:lnTo>
                      <a:lnTo>
                        <a:pt x="1642" y="1162"/>
                      </a:lnTo>
                      <a:lnTo>
                        <a:pt x="1715" y="1070"/>
                      </a:lnTo>
                      <a:lnTo>
                        <a:pt x="1826" y="996"/>
                      </a:lnTo>
                      <a:lnTo>
                        <a:pt x="1937" y="922"/>
                      </a:lnTo>
                      <a:lnTo>
                        <a:pt x="2084" y="867"/>
                      </a:lnTo>
                      <a:lnTo>
                        <a:pt x="2213" y="830"/>
                      </a:lnTo>
                      <a:lnTo>
                        <a:pt x="2379" y="812"/>
                      </a:lnTo>
                      <a:lnTo>
                        <a:pt x="20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2157;p39">
                  <a:extLst>
                    <a:ext uri="{FF2B5EF4-FFF2-40B4-BE49-F238E27FC236}">
                      <a16:creationId xmlns:a16="http://schemas.microsoft.com/office/drawing/2014/main" id="{61582256-6870-E173-F3E6-700EDD77CD78}"/>
                    </a:ext>
                  </a:extLst>
                </p:cNvPr>
                <p:cNvSpPr/>
                <p:nvPr/>
              </p:nvSpPr>
              <p:spPr>
                <a:xfrm>
                  <a:off x="3884200" y="2279575"/>
                  <a:ext cx="114825" cy="16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3" h="6566" extrusionOk="0">
                      <a:moveTo>
                        <a:pt x="2011" y="3283"/>
                      </a:moveTo>
                      <a:lnTo>
                        <a:pt x="2121" y="3302"/>
                      </a:lnTo>
                      <a:lnTo>
                        <a:pt x="2343" y="3357"/>
                      </a:lnTo>
                      <a:lnTo>
                        <a:pt x="2545" y="3449"/>
                      </a:lnTo>
                      <a:lnTo>
                        <a:pt x="2730" y="3578"/>
                      </a:lnTo>
                      <a:lnTo>
                        <a:pt x="2877" y="3744"/>
                      </a:lnTo>
                      <a:lnTo>
                        <a:pt x="3007" y="3929"/>
                      </a:lnTo>
                      <a:lnTo>
                        <a:pt x="3099" y="4132"/>
                      </a:lnTo>
                      <a:lnTo>
                        <a:pt x="3154" y="4353"/>
                      </a:lnTo>
                      <a:lnTo>
                        <a:pt x="3172" y="4574"/>
                      </a:lnTo>
                      <a:lnTo>
                        <a:pt x="3154" y="4795"/>
                      </a:lnTo>
                      <a:lnTo>
                        <a:pt x="3099" y="5017"/>
                      </a:lnTo>
                      <a:lnTo>
                        <a:pt x="3007" y="5220"/>
                      </a:lnTo>
                      <a:lnTo>
                        <a:pt x="2859" y="5386"/>
                      </a:lnTo>
                      <a:lnTo>
                        <a:pt x="2785" y="5478"/>
                      </a:lnTo>
                      <a:lnTo>
                        <a:pt x="2693" y="5533"/>
                      </a:lnTo>
                      <a:lnTo>
                        <a:pt x="2582" y="5607"/>
                      </a:lnTo>
                      <a:lnTo>
                        <a:pt x="2472" y="5644"/>
                      </a:lnTo>
                      <a:lnTo>
                        <a:pt x="2343" y="5681"/>
                      </a:lnTo>
                      <a:lnTo>
                        <a:pt x="2214" y="5699"/>
                      </a:lnTo>
                      <a:lnTo>
                        <a:pt x="2084" y="5718"/>
                      </a:lnTo>
                      <a:lnTo>
                        <a:pt x="1974" y="5699"/>
                      </a:lnTo>
                      <a:lnTo>
                        <a:pt x="1863" y="5681"/>
                      </a:lnTo>
                      <a:lnTo>
                        <a:pt x="1752" y="5644"/>
                      </a:lnTo>
                      <a:lnTo>
                        <a:pt x="1660" y="5607"/>
                      </a:lnTo>
                      <a:lnTo>
                        <a:pt x="1568" y="5552"/>
                      </a:lnTo>
                      <a:lnTo>
                        <a:pt x="1384" y="5422"/>
                      </a:lnTo>
                      <a:lnTo>
                        <a:pt x="1236" y="5256"/>
                      </a:lnTo>
                      <a:lnTo>
                        <a:pt x="1125" y="5054"/>
                      </a:lnTo>
                      <a:lnTo>
                        <a:pt x="1033" y="4851"/>
                      </a:lnTo>
                      <a:lnTo>
                        <a:pt x="978" y="4648"/>
                      </a:lnTo>
                      <a:lnTo>
                        <a:pt x="941" y="4427"/>
                      </a:lnTo>
                      <a:lnTo>
                        <a:pt x="960" y="4205"/>
                      </a:lnTo>
                      <a:lnTo>
                        <a:pt x="1015" y="3984"/>
                      </a:lnTo>
                      <a:lnTo>
                        <a:pt x="1052" y="3892"/>
                      </a:lnTo>
                      <a:lnTo>
                        <a:pt x="1107" y="3781"/>
                      </a:lnTo>
                      <a:lnTo>
                        <a:pt x="1162" y="3707"/>
                      </a:lnTo>
                      <a:lnTo>
                        <a:pt x="1236" y="3615"/>
                      </a:lnTo>
                      <a:lnTo>
                        <a:pt x="1310" y="3541"/>
                      </a:lnTo>
                      <a:lnTo>
                        <a:pt x="1421" y="3468"/>
                      </a:lnTo>
                      <a:lnTo>
                        <a:pt x="1531" y="3394"/>
                      </a:lnTo>
                      <a:lnTo>
                        <a:pt x="1642" y="3357"/>
                      </a:lnTo>
                      <a:lnTo>
                        <a:pt x="1771" y="3320"/>
                      </a:lnTo>
                      <a:lnTo>
                        <a:pt x="1882" y="3302"/>
                      </a:lnTo>
                      <a:lnTo>
                        <a:pt x="2011" y="3283"/>
                      </a:lnTo>
                      <a:close/>
                      <a:moveTo>
                        <a:pt x="2601" y="1"/>
                      </a:moveTo>
                      <a:lnTo>
                        <a:pt x="1716" y="333"/>
                      </a:lnTo>
                      <a:lnTo>
                        <a:pt x="2601" y="2822"/>
                      </a:lnTo>
                      <a:lnTo>
                        <a:pt x="2582" y="2822"/>
                      </a:lnTo>
                      <a:lnTo>
                        <a:pt x="2472" y="2767"/>
                      </a:lnTo>
                      <a:lnTo>
                        <a:pt x="2343" y="2712"/>
                      </a:lnTo>
                      <a:lnTo>
                        <a:pt x="2195" y="2656"/>
                      </a:lnTo>
                      <a:lnTo>
                        <a:pt x="2029" y="2619"/>
                      </a:lnTo>
                      <a:lnTo>
                        <a:pt x="1845" y="2601"/>
                      </a:lnTo>
                      <a:lnTo>
                        <a:pt x="1642" y="2601"/>
                      </a:lnTo>
                      <a:lnTo>
                        <a:pt x="1421" y="2619"/>
                      </a:lnTo>
                      <a:lnTo>
                        <a:pt x="1199" y="2693"/>
                      </a:lnTo>
                      <a:lnTo>
                        <a:pt x="1015" y="2767"/>
                      </a:lnTo>
                      <a:lnTo>
                        <a:pt x="849" y="2859"/>
                      </a:lnTo>
                      <a:lnTo>
                        <a:pt x="683" y="2970"/>
                      </a:lnTo>
                      <a:lnTo>
                        <a:pt x="554" y="3080"/>
                      </a:lnTo>
                      <a:lnTo>
                        <a:pt x="425" y="3228"/>
                      </a:lnTo>
                      <a:lnTo>
                        <a:pt x="314" y="3357"/>
                      </a:lnTo>
                      <a:lnTo>
                        <a:pt x="222" y="3523"/>
                      </a:lnTo>
                      <a:lnTo>
                        <a:pt x="148" y="3671"/>
                      </a:lnTo>
                      <a:lnTo>
                        <a:pt x="74" y="3855"/>
                      </a:lnTo>
                      <a:lnTo>
                        <a:pt x="37" y="4021"/>
                      </a:lnTo>
                      <a:lnTo>
                        <a:pt x="1" y="4205"/>
                      </a:lnTo>
                      <a:lnTo>
                        <a:pt x="1" y="4390"/>
                      </a:lnTo>
                      <a:lnTo>
                        <a:pt x="1" y="4593"/>
                      </a:lnTo>
                      <a:lnTo>
                        <a:pt x="19" y="4777"/>
                      </a:lnTo>
                      <a:lnTo>
                        <a:pt x="74" y="4980"/>
                      </a:lnTo>
                      <a:lnTo>
                        <a:pt x="130" y="5183"/>
                      </a:lnTo>
                      <a:lnTo>
                        <a:pt x="203" y="5367"/>
                      </a:lnTo>
                      <a:lnTo>
                        <a:pt x="296" y="5552"/>
                      </a:lnTo>
                      <a:lnTo>
                        <a:pt x="388" y="5718"/>
                      </a:lnTo>
                      <a:lnTo>
                        <a:pt x="517" y="5865"/>
                      </a:lnTo>
                      <a:lnTo>
                        <a:pt x="646" y="6013"/>
                      </a:lnTo>
                      <a:lnTo>
                        <a:pt x="775" y="6142"/>
                      </a:lnTo>
                      <a:lnTo>
                        <a:pt x="923" y="6252"/>
                      </a:lnTo>
                      <a:lnTo>
                        <a:pt x="1070" y="6345"/>
                      </a:lnTo>
                      <a:lnTo>
                        <a:pt x="1236" y="6418"/>
                      </a:lnTo>
                      <a:lnTo>
                        <a:pt x="1402" y="6492"/>
                      </a:lnTo>
                      <a:lnTo>
                        <a:pt x="1587" y="6529"/>
                      </a:lnTo>
                      <a:lnTo>
                        <a:pt x="1771" y="6566"/>
                      </a:lnTo>
                      <a:lnTo>
                        <a:pt x="1955" y="6566"/>
                      </a:lnTo>
                      <a:lnTo>
                        <a:pt x="2158" y="6547"/>
                      </a:lnTo>
                      <a:lnTo>
                        <a:pt x="2343" y="6510"/>
                      </a:lnTo>
                      <a:lnTo>
                        <a:pt x="2545" y="6455"/>
                      </a:lnTo>
                      <a:lnTo>
                        <a:pt x="2730" y="6381"/>
                      </a:lnTo>
                      <a:lnTo>
                        <a:pt x="2896" y="6289"/>
                      </a:lnTo>
                      <a:lnTo>
                        <a:pt x="3062" y="6160"/>
                      </a:lnTo>
                      <a:lnTo>
                        <a:pt x="3191" y="6031"/>
                      </a:lnTo>
                      <a:lnTo>
                        <a:pt x="3320" y="5883"/>
                      </a:lnTo>
                      <a:lnTo>
                        <a:pt x="3431" y="5736"/>
                      </a:lnTo>
                      <a:lnTo>
                        <a:pt x="3504" y="5570"/>
                      </a:lnTo>
                      <a:lnTo>
                        <a:pt x="3541" y="5386"/>
                      </a:lnTo>
                      <a:lnTo>
                        <a:pt x="3560" y="5367"/>
                      </a:lnTo>
                      <a:lnTo>
                        <a:pt x="3744" y="5902"/>
                      </a:lnTo>
                      <a:lnTo>
                        <a:pt x="4592" y="5607"/>
                      </a:lnTo>
                      <a:lnTo>
                        <a:pt x="260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2158;p39">
                  <a:extLst>
                    <a:ext uri="{FF2B5EF4-FFF2-40B4-BE49-F238E27FC236}">
                      <a16:creationId xmlns:a16="http://schemas.microsoft.com/office/drawing/2014/main" id="{555B314A-AEF0-CB49-8205-58563635A5BC}"/>
                    </a:ext>
                  </a:extLst>
                </p:cNvPr>
                <p:cNvSpPr/>
                <p:nvPr/>
              </p:nvSpPr>
              <p:spPr>
                <a:xfrm>
                  <a:off x="2719175" y="3056875"/>
                  <a:ext cx="26300" cy="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2343" extrusionOk="0">
                      <a:moveTo>
                        <a:pt x="664" y="1"/>
                      </a:moveTo>
                      <a:lnTo>
                        <a:pt x="590" y="19"/>
                      </a:lnTo>
                      <a:lnTo>
                        <a:pt x="535" y="56"/>
                      </a:lnTo>
                      <a:lnTo>
                        <a:pt x="480" y="112"/>
                      </a:lnTo>
                      <a:lnTo>
                        <a:pt x="369" y="259"/>
                      </a:lnTo>
                      <a:lnTo>
                        <a:pt x="258" y="444"/>
                      </a:lnTo>
                      <a:lnTo>
                        <a:pt x="222" y="573"/>
                      </a:lnTo>
                      <a:lnTo>
                        <a:pt x="185" y="720"/>
                      </a:lnTo>
                      <a:lnTo>
                        <a:pt x="129" y="905"/>
                      </a:lnTo>
                      <a:lnTo>
                        <a:pt x="56" y="1273"/>
                      </a:lnTo>
                      <a:lnTo>
                        <a:pt x="19" y="1458"/>
                      </a:lnTo>
                      <a:lnTo>
                        <a:pt x="0" y="1550"/>
                      </a:lnTo>
                      <a:lnTo>
                        <a:pt x="0" y="1679"/>
                      </a:lnTo>
                      <a:lnTo>
                        <a:pt x="0" y="1808"/>
                      </a:lnTo>
                      <a:lnTo>
                        <a:pt x="19" y="1919"/>
                      </a:lnTo>
                      <a:lnTo>
                        <a:pt x="74" y="2048"/>
                      </a:lnTo>
                      <a:lnTo>
                        <a:pt x="129" y="2159"/>
                      </a:lnTo>
                      <a:lnTo>
                        <a:pt x="203" y="2251"/>
                      </a:lnTo>
                      <a:lnTo>
                        <a:pt x="314" y="2306"/>
                      </a:lnTo>
                      <a:lnTo>
                        <a:pt x="406" y="2343"/>
                      </a:lnTo>
                      <a:lnTo>
                        <a:pt x="498" y="2343"/>
                      </a:lnTo>
                      <a:lnTo>
                        <a:pt x="590" y="2325"/>
                      </a:lnTo>
                      <a:lnTo>
                        <a:pt x="701" y="2269"/>
                      </a:lnTo>
                      <a:lnTo>
                        <a:pt x="812" y="2177"/>
                      </a:lnTo>
                      <a:lnTo>
                        <a:pt x="849" y="2103"/>
                      </a:lnTo>
                      <a:lnTo>
                        <a:pt x="885" y="2048"/>
                      </a:lnTo>
                      <a:lnTo>
                        <a:pt x="941" y="1900"/>
                      </a:lnTo>
                      <a:lnTo>
                        <a:pt x="959" y="1734"/>
                      </a:lnTo>
                      <a:lnTo>
                        <a:pt x="978" y="1568"/>
                      </a:lnTo>
                      <a:lnTo>
                        <a:pt x="1033" y="1200"/>
                      </a:lnTo>
                      <a:lnTo>
                        <a:pt x="1051" y="886"/>
                      </a:lnTo>
                      <a:lnTo>
                        <a:pt x="1051" y="739"/>
                      </a:lnTo>
                      <a:lnTo>
                        <a:pt x="1033" y="573"/>
                      </a:lnTo>
                      <a:lnTo>
                        <a:pt x="1015" y="407"/>
                      </a:lnTo>
                      <a:lnTo>
                        <a:pt x="941" y="185"/>
                      </a:lnTo>
                      <a:lnTo>
                        <a:pt x="904" y="112"/>
                      </a:lnTo>
                      <a:lnTo>
                        <a:pt x="849" y="56"/>
                      </a:lnTo>
                      <a:lnTo>
                        <a:pt x="793" y="19"/>
                      </a:lnTo>
                      <a:lnTo>
                        <a:pt x="719" y="1"/>
                      </a:lnTo>
                      <a:close/>
                    </a:path>
                  </a:pathLst>
                </a:custGeom>
                <a:solidFill>
                  <a:srgbClr val="FCD9D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" name="Google Shape;2159;p39">
              <a:extLst>
                <a:ext uri="{FF2B5EF4-FFF2-40B4-BE49-F238E27FC236}">
                  <a16:creationId xmlns:a16="http://schemas.microsoft.com/office/drawing/2014/main" id="{66F7BAFA-AD2D-539B-328D-245F2010B53E}"/>
                </a:ext>
              </a:extLst>
            </p:cNvPr>
            <p:cNvSpPr/>
            <p:nvPr/>
          </p:nvSpPr>
          <p:spPr>
            <a:xfrm>
              <a:off x="3124200" y="2409825"/>
              <a:ext cx="161100" cy="161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0;p39">
              <a:extLst>
                <a:ext uri="{FF2B5EF4-FFF2-40B4-BE49-F238E27FC236}">
                  <a16:creationId xmlns:a16="http://schemas.microsoft.com/office/drawing/2014/main" id="{E4530AC5-04F6-B971-6888-C95BEC9BDD7B}"/>
                </a:ext>
              </a:extLst>
            </p:cNvPr>
            <p:cNvSpPr/>
            <p:nvPr/>
          </p:nvSpPr>
          <p:spPr>
            <a:xfrm>
              <a:off x="5934075" y="2209800"/>
              <a:ext cx="161100" cy="161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4F76CF0B-C110-57B1-A8E9-E0C21161B92F}"/>
              </a:ext>
            </a:extLst>
          </p:cNvPr>
          <p:cNvSpPr txBox="1"/>
          <p:nvPr/>
        </p:nvSpPr>
        <p:spPr>
          <a:xfrm>
            <a:off x="5573486" y="1232452"/>
            <a:ext cx="6037322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successfully embeds and retrieves hidden messages within digital images while maintaining confidentiality.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Pixel values are modified to hide sensitive information without noticeable changes.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passcode-based authentication system ensures only authorized users can decrypt the message.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hidden message can be successfully extracted and recovered with the correct passcode.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improvements can include stronger encryption, multi-layered security, and robustness against image compression.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demonstrates the importance of steganography in secure communication and data protection.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>
                <a:hlinkClick r:id="rId2"/>
              </a:rPr>
              <a:t>vaishaliTrama</a:t>
            </a:r>
            <a:r>
              <a:rPr lang="en-US" dirty="0">
                <a:hlinkClick r:id="rId2"/>
              </a:rPr>
              <a:t> (</a:t>
            </a:r>
            <a:r>
              <a:rPr lang="en-US" dirty="0" err="1">
                <a:hlinkClick r:id="rId2"/>
              </a:rPr>
              <a:t>vaishaliTrama</a:t>
            </a:r>
            <a:r>
              <a:rPr lang="en-US" dirty="0">
                <a:hlinkClick r:id="rId2"/>
              </a:rPr>
              <a:t>) / Repositories ·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1562</TotalTime>
  <Words>458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Georgia</vt:lpstr>
      <vt:lpstr>Lora</vt:lpstr>
      <vt:lpstr>Wingdings</vt:lpstr>
      <vt:lpstr>Wingdings 2</vt:lpstr>
      <vt:lpstr>DividendVTI</vt:lpstr>
      <vt:lpstr>Secure Data hiding in image using 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Reshma Trama</cp:lastModifiedBy>
  <cp:revision>26</cp:revision>
  <dcterms:created xsi:type="dcterms:W3CDTF">2021-05-26T16:50:10Z</dcterms:created>
  <dcterms:modified xsi:type="dcterms:W3CDTF">2025-02-26T09:16:17Z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