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01F9-38AA-417A-8F3B-FA6B572F595F}" type="datetimeFigureOut">
              <a:rPr lang="en-IN" smtClean="0"/>
              <a:t>10-12-2016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1222-6077-443D-9663-42BA91BD2FB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051" t="16360" r="31102" b="12766"/>
          <a:stretch>
            <a:fillRect/>
          </a:stretch>
        </p:blipFill>
        <p:spPr bwMode="auto">
          <a:xfrm>
            <a:off x="2123728" y="836712"/>
            <a:ext cx="5184576" cy="5184576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13184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832" y="0"/>
            <a:ext cx="3168352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-27384"/>
            <a:ext cx="2952328" cy="6885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Vishi</dc:creator>
  <cp:lastModifiedBy>Vishi</cp:lastModifiedBy>
  <cp:revision>1</cp:revision>
  <dcterms:created xsi:type="dcterms:W3CDTF">2016-12-10T11:56:41Z</dcterms:created>
  <dcterms:modified xsi:type="dcterms:W3CDTF">2016-12-10T16:36:23Z</dcterms:modified>
</cp:coreProperties>
</file>