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err="1" smtClean="0">
                <a:cs typeface="Calibri"/>
              </a:rPr>
              <a:t>Vaishali</a:t>
            </a:r>
            <a:r>
              <a:rPr lang="en-US" dirty="0" smtClean="0">
                <a:cs typeface="Calibri"/>
              </a:rPr>
              <a:t> </a:t>
            </a:r>
            <a:r>
              <a:rPr lang="en-US" dirty="0" err="1" smtClean="0">
                <a:cs typeface="Calibri"/>
              </a:rPr>
              <a:t>Patil-Chavan</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xmlns=""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xmlns=""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xmlns=""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xmlns=""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xmlns=""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xmlns=""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xmlns=""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xmlns=""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xmlns=""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xmlns=""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xmlns=""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xmlns=""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xmlns=""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xmlns=""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xmlns=""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1517</cp:revision>
  <dcterms:created xsi:type="dcterms:W3CDTF">2020-12-29T14:55:28Z</dcterms:created>
  <dcterms:modified xsi:type="dcterms:W3CDTF">2021-11-19T15:46:26Z</dcterms:modified>
</cp:coreProperties>
</file>