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algn="ctr">
              <a:spcBef>
                <a:spcPts val="0"/>
              </a:spcBef>
              <a:buSzPts val="6900"/>
              <a:buNone/>
              <a:defRPr sz="6900"/>
            </a:lvl1pPr>
            <a:lvl2pPr lvl="1" algn="ctr">
              <a:spcBef>
                <a:spcPts val="0"/>
              </a:spcBef>
              <a:buSzPts val="6900"/>
              <a:buNone/>
              <a:defRPr sz="6900"/>
            </a:lvl2pPr>
            <a:lvl3pPr lvl="2" algn="ctr">
              <a:spcBef>
                <a:spcPts val="0"/>
              </a:spcBef>
              <a:buSzPts val="6900"/>
              <a:buNone/>
              <a:defRPr sz="6900"/>
            </a:lvl3pPr>
            <a:lvl4pPr lvl="3" algn="ctr">
              <a:spcBef>
                <a:spcPts val="0"/>
              </a:spcBef>
              <a:buSzPts val="6900"/>
              <a:buNone/>
              <a:defRPr sz="6900"/>
            </a:lvl4pPr>
            <a:lvl5pPr lvl="4" algn="ctr">
              <a:spcBef>
                <a:spcPts val="0"/>
              </a:spcBef>
              <a:buSzPts val="6900"/>
              <a:buNone/>
              <a:defRPr sz="6900"/>
            </a:lvl5pPr>
            <a:lvl6pPr lvl="5" algn="ctr">
              <a:spcBef>
                <a:spcPts val="0"/>
              </a:spcBef>
              <a:buSzPts val="6900"/>
              <a:buNone/>
              <a:defRPr sz="6900"/>
            </a:lvl6pPr>
            <a:lvl7pPr lvl="6" algn="ctr">
              <a:spcBef>
                <a:spcPts val="0"/>
              </a:spcBef>
              <a:buSzPts val="6900"/>
              <a:buNone/>
              <a:defRPr sz="6900"/>
            </a:lvl7pPr>
            <a:lvl8pPr lvl="7" algn="ctr">
              <a:spcBef>
                <a:spcPts val="0"/>
              </a:spcBef>
              <a:buSzPts val="6900"/>
              <a:buNone/>
              <a:defRPr sz="6900"/>
            </a:lvl8pPr>
            <a:lvl9pPr lvl="8" algn="ctr">
              <a:spcBef>
                <a:spcPts val="0"/>
              </a:spcBef>
              <a:buSzPts val="6900"/>
              <a:buNone/>
              <a:defRPr sz="6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algn="ctr">
              <a:spcBef>
                <a:spcPts val="0"/>
              </a:spcBef>
              <a:buSzPts val="16000"/>
              <a:buNone/>
              <a:defRPr sz="16000"/>
            </a:lvl1pPr>
            <a:lvl2pPr lvl="1" algn="ctr">
              <a:spcBef>
                <a:spcPts val="0"/>
              </a:spcBef>
              <a:buSzPts val="16000"/>
              <a:buNone/>
              <a:defRPr sz="16000"/>
            </a:lvl2pPr>
            <a:lvl3pPr lvl="2" algn="ctr">
              <a:spcBef>
                <a:spcPts val="0"/>
              </a:spcBef>
              <a:buSzPts val="16000"/>
              <a:buNone/>
              <a:defRPr sz="16000"/>
            </a:lvl3pPr>
            <a:lvl4pPr lvl="3" algn="ctr">
              <a:spcBef>
                <a:spcPts val="0"/>
              </a:spcBef>
              <a:buSzPts val="16000"/>
              <a:buNone/>
              <a:defRPr sz="16000"/>
            </a:lvl4pPr>
            <a:lvl5pPr lvl="4" algn="ctr">
              <a:spcBef>
                <a:spcPts val="0"/>
              </a:spcBef>
              <a:buSzPts val="16000"/>
              <a:buNone/>
              <a:defRPr sz="16000"/>
            </a:lvl5pPr>
            <a:lvl6pPr lvl="5" algn="ctr">
              <a:spcBef>
                <a:spcPts val="0"/>
              </a:spcBef>
              <a:buSzPts val="16000"/>
              <a:buNone/>
              <a:defRPr sz="16000"/>
            </a:lvl6pPr>
            <a:lvl7pPr lvl="6" algn="ctr">
              <a:spcBef>
                <a:spcPts val="0"/>
              </a:spcBef>
              <a:buSzPts val="16000"/>
              <a:buNone/>
              <a:defRPr sz="16000"/>
            </a:lvl7pPr>
            <a:lvl8pPr lvl="7" algn="ctr">
              <a:spcBef>
                <a:spcPts val="0"/>
              </a:spcBef>
              <a:buSzPts val="16000"/>
              <a:buNone/>
              <a:defRPr sz="16000"/>
            </a:lvl8pPr>
            <a:lvl9pPr lvl="8" algn="ctr">
              <a:spcBef>
                <a:spcPts val="0"/>
              </a:spcBef>
              <a:buSzPts val="16000"/>
              <a:buNone/>
              <a:defRPr sz="16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spcBef>
                <a:spcPts val="0"/>
              </a:spcBef>
              <a:buSzPts val="2400"/>
              <a:buChar char="●"/>
              <a:defRPr/>
            </a:lvl1pPr>
            <a:lvl2pPr lvl="1" algn="ctr">
              <a:spcBef>
                <a:spcPts val="0"/>
              </a:spcBef>
              <a:buSzPts val="1900"/>
              <a:buChar char="○"/>
              <a:defRPr/>
            </a:lvl2pPr>
            <a:lvl3pPr lvl="2" algn="ctr">
              <a:spcBef>
                <a:spcPts val="0"/>
              </a:spcBef>
              <a:buSzPts val="1900"/>
              <a:buChar char="■"/>
              <a:defRPr/>
            </a:lvl3pPr>
            <a:lvl4pPr lvl="3" algn="ctr">
              <a:spcBef>
                <a:spcPts val="0"/>
              </a:spcBef>
              <a:buSzPts val="1900"/>
              <a:buChar char="●"/>
              <a:defRPr/>
            </a:lvl4pPr>
            <a:lvl5pPr lvl="4" algn="ctr">
              <a:spcBef>
                <a:spcPts val="0"/>
              </a:spcBef>
              <a:buSzPts val="1900"/>
              <a:buChar char="○"/>
              <a:defRPr/>
            </a:lvl5pPr>
            <a:lvl6pPr lvl="5" algn="ctr">
              <a:spcBef>
                <a:spcPts val="0"/>
              </a:spcBef>
              <a:buSzPts val="1900"/>
              <a:buChar char="■"/>
              <a:defRPr/>
            </a:lvl6pPr>
            <a:lvl7pPr lvl="6" algn="ctr">
              <a:spcBef>
                <a:spcPts val="0"/>
              </a:spcBef>
              <a:buSzPts val="1900"/>
              <a:buChar char="●"/>
              <a:defRPr/>
            </a:lvl7pPr>
            <a:lvl8pPr lvl="7" algn="ctr">
              <a:spcBef>
                <a:spcPts val="0"/>
              </a:spcBef>
              <a:buSzPts val="1900"/>
              <a:buChar char="○"/>
              <a:defRPr/>
            </a:lvl8pPr>
            <a:lvl9pPr lvl="8" algn="ctr">
              <a:spcBef>
                <a:spcPts val="0"/>
              </a:spcBef>
              <a:buSzPts val="19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-160018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3188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6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6678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6678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6678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6678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6679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6679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ts val="3700"/>
              <a:buNone/>
              <a:defRPr/>
            </a:lvl1pPr>
            <a:lvl2pPr lvl="1">
              <a:spcBef>
                <a:spcPts val="0"/>
              </a:spcBef>
              <a:buSzPts val="3700"/>
              <a:buNone/>
              <a:defRPr/>
            </a:lvl2pPr>
            <a:lvl3pPr lvl="2">
              <a:spcBef>
                <a:spcPts val="0"/>
              </a:spcBef>
              <a:buSzPts val="3700"/>
              <a:buNone/>
              <a:defRPr/>
            </a:lvl3pPr>
            <a:lvl4pPr lvl="3">
              <a:spcBef>
                <a:spcPts val="0"/>
              </a:spcBef>
              <a:buSzPts val="3700"/>
              <a:buNone/>
              <a:defRPr/>
            </a:lvl4pPr>
            <a:lvl5pPr lvl="4">
              <a:spcBef>
                <a:spcPts val="0"/>
              </a:spcBef>
              <a:buSzPts val="3700"/>
              <a:buNone/>
              <a:defRPr/>
            </a:lvl5pPr>
            <a:lvl6pPr lvl="5">
              <a:spcBef>
                <a:spcPts val="0"/>
              </a:spcBef>
              <a:buSzPts val="3700"/>
              <a:buNone/>
              <a:defRPr/>
            </a:lvl6pPr>
            <a:lvl7pPr lvl="6">
              <a:spcBef>
                <a:spcPts val="0"/>
              </a:spcBef>
              <a:buSzPts val="3700"/>
              <a:buNone/>
              <a:defRPr/>
            </a:lvl7pPr>
            <a:lvl8pPr lvl="7">
              <a:spcBef>
                <a:spcPts val="0"/>
              </a:spcBef>
              <a:buSzPts val="3700"/>
              <a:buNone/>
              <a:defRPr/>
            </a:lvl8pPr>
            <a:lvl9pPr lvl="8">
              <a:spcBef>
                <a:spcPts val="0"/>
              </a:spcBef>
              <a:buSzPts val="37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900"/>
              <a:buChar char="○"/>
              <a:defRPr/>
            </a:lvl2pPr>
            <a:lvl3pPr lvl="2">
              <a:spcBef>
                <a:spcPts val="0"/>
              </a:spcBef>
              <a:buSzPts val="1900"/>
              <a:buChar char="■"/>
              <a:defRPr/>
            </a:lvl3pPr>
            <a:lvl4pPr lvl="3">
              <a:spcBef>
                <a:spcPts val="0"/>
              </a:spcBef>
              <a:buSzPts val="1900"/>
              <a:buChar char="●"/>
              <a:defRPr/>
            </a:lvl4pPr>
            <a:lvl5pPr lvl="4">
              <a:spcBef>
                <a:spcPts val="0"/>
              </a:spcBef>
              <a:buSzPts val="1900"/>
              <a:buChar char="○"/>
              <a:defRPr/>
            </a:lvl5pPr>
            <a:lvl6pPr lvl="5">
              <a:spcBef>
                <a:spcPts val="0"/>
              </a:spcBef>
              <a:buSzPts val="1900"/>
              <a:buChar char="■"/>
              <a:defRPr/>
            </a:lvl6pPr>
            <a:lvl7pPr lvl="6">
              <a:spcBef>
                <a:spcPts val="0"/>
              </a:spcBef>
              <a:buSzPts val="1900"/>
              <a:buChar char="●"/>
              <a:defRPr/>
            </a:lvl7pPr>
            <a:lvl8pPr lvl="7">
              <a:spcBef>
                <a:spcPts val="0"/>
              </a:spcBef>
              <a:buSzPts val="1900"/>
              <a:buChar char="○"/>
              <a:defRPr/>
            </a:lvl8pPr>
            <a:lvl9pPr lvl="8">
              <a:spcBef>
                <a:spcPts val="0"/>
              </a:spcBef>
              <a:buSzPts val="19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ts val="3700"/>
              <a:buNone/>
              <a:defRPr/>
            </a:lvl1pPr>
            <a:lvl2pPr lvl="1">
              <a:spcBef>
                <a:spcPts val="0"/>
              </a:spcBef>
              <a:buSzPts val="3700"/>
              <a:buNone/>
              <a:defRPr/>
            </a:lvl2pPr>
            <a:lvl3pPr lvl="2">
              <a:spcBef>
                <a:spcPts val="0"/>
              </a:spcBef>
              <a:buSzPts val="3700"/>
              <a:buNone/>
              <a:defRPr/>
            </a:lvl3pPr>
            <a:lvl4pPr lvl="3">
              <a:spcBef>
                <a:spcPts val="0"/>
              </a:spcBef>
              <a:buSzPts val="3700"/>
              <a:buNone/>
              <a:defRPr/>
            </a:lvl4pPr>
            <a:lvl5pPr lvl="4">
              <a:spcBef>
                <a:spcPts val="0"/>
              </a:spcBef>
              <a:buSzPts val="3700"/>
              <a:buNone/>
              <a:defRPr/>
            </a:lvl5pPr>
            <a:lvl6pPr lvl="5">
              <a:spcBef>
                <a:spcPts val="0"/>
              </a:spcBef>
              <a:buSzPts val="3700"/>
              <a:buNone/>
              <a:defRPr/>
            </a:lvl6pPr>
            <a:lvl7pPr lvl="6">
              <a:spcBef>
                <a:spcPts val="0"/>
              </a:spcBef>
              <a:buSzPts val="3700"/>
              <a:buNone/>
              <a:defRPr/>
            </a:lvl7pPr>
            <a:lvl8pPr lvl="7">
              <a:spcBef>
                <a:spcPts val="0"/>
              </a:spcBef>
              <a:buSzPts val="3700"/>
              <a:buNone/>
              <a:defRPr/>
            </a:lvl8pPr>
            <a:lvl9pPr lvl="8">
              <a:spcBef>
                <a:spcPts val="0"/>
              </a:spcBef>
              <a:buSzPts val="37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ts val="1900"/>
              <a:buChar char="●"/>
              <a:defRPr sz="1900"/>
            </a:lvl1pPr>
            <a:lvl2pPr lvl="1">
              <a:spcBef>
                <a:spcPts val="0"/>
              </a:spcBef>
              <a:buSzPts val="1600"/>
              <a:buChar char="○"/>
              <a:defRPr sz="1600"/>
            </a:lvl2pPr>
            <a:lvl3pPr lvl="2">
              <a:spcBef>
                <a:spcPts val="0"/>
              </a:spcBef>
              <a:buSzPts val="1600"/>
              <a:buChar char="■"/>
              <a:defRPr sz="1600"/>
            </a:lvl3pPr>
            <a:lvl4pPr lvl="3">
              <a:spcBef>
                <a:spcPts val="0"/>
              </a:spcBef>
              <a:buSzPts val="1600"/>
              <a:buChar char="●"/>
              <a:defRPr sz="1600"/>
            </a:lvl4pPr>
            <a:lvl5pPr lvl="4">
              <a:spcBef>
                <a:spcPts val="0"/>
              </a:spcBef>
              <a:buSzPts val="1600"/>
              <a:buChar char="○"/>
              <a:defRPr sz="1600"/>
            </a:lvl5pPr>
            <a:lvl6pPr lvl="5">
              <a:spcBef>
                <a:spcPts val="0"/>
              </a:spcBef>
              <a:buSzPts val="1600"/>
              <a:buChar char="■"/>
              <a:defRPr sz="1600"/>
            </a:lvl6pPr>
            <a:lvl7pPr lvl="6">
              <a:spcBef>
                <a:spcPts val="0"/>
              </a:spcBef>
              <a:buSzPts val="1600"/>
              <a:buChar char="●"/>
              <a:defRPr sz="1600"/>
            </a:lvl7pPr>
            <a:lvl8pPr lvl="7">
              <a:spcBef>
                <a:spcPts val="0"/>
              </a:spcBef>
              <a:buSzPts val="1600"/>
              <a:buChar char="○"/>
              <a:defRPr sz="1600"/>
            </a:lvl8pPr>
            <a:lvl9pPr lvl="8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ts val="1900"/>
              <a:buChar char="●"/>
              <a:defRPr sz="1900"/>
            </a:lvl1pPr>
            <a:lvl2pPr lvl="1">
              <a:spcBef>
                <a:spcPts val="0"/>
              </a:spcBef>
              <a:buSzPts val="1600"/>
              <a:buChar char="○"/>
              <a:defRPr sz="1600"/>
            </a:lvl2pPr>
            <a:lvl3pPr lvl="2">
              <a:spcBef>
                <a:spcPts val="0"/>
              </a:spcBef>
              <a:buSzPts val="1600"/>
              <a:buChar char="■"/>
              <a:defRPr sz="1600"/>
            </a:lvl3pPr>
            <a:lvl4pPr lvl="3">
              <a:spcBef>
                <a:spcPts val="0"/>
              </a:spcBef>
              <a:buSzPts val="1600"/>
              <a:buChar char="●"/>
              <a:defRPr sz="1600"/>
            </a:lvl4pPr>
            <a:lvl5pPr lvl="4">
              <a:spcBef>
                <a:spcPts val="0"/>
              </a:spcBef>
              <a:buSzPts val="1600"/>
              <a:buChar char="○"/>
              <a:defRPr sz="1600"/>
            </a:lvl5pPr>
            <a:lvl6pPr lvl="5">
              <a:spcBef>
                <a:spcPts val="0"/>
              </a:spcBef>
              <a:buSzPts val="1600"/>
              <a:buChar char="■"/>
              <a:defRPr sz="1600"/>
            </a:lvl6pPr>
            <a:lvl7pPr lvl="6">
              <a:spcBef>
                <a:spcPts val="0"/>
              </a:spcBef>
              <a:buSzPts val="1600"/>
              <a:buChar char="●"/>
              <a:defRPr sz="1600"/>
            </a:lvl7pPr>
            <a:lvl8pPr lvl="7">
              <a:spcBef>
                <a:spcPts val="0"/>
              </a:spcBef>
              <a:buSzPts val="1600"/>
              <a:buChar char="○"/>
              <a:defRPr sz="1600"/>
            </a:lvl8pPr>
            <a:lvl9pPr lvl="8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ts val="3700"/>
              <a:buNone/>
              <a:defRPr/>
            </a:lvl1pPr>
            <a:lvl2pPr lvl="1">
              <a:spcBef>
                <a:spcPts val="0"/>
              </a:spcBef>
              <a:buSzPts val="3700"/>
              <a:buNone/>
              <a:defRPr/>
            </a:lvl2pPr>
            <a:lvl3pPr lvl="2">
              <a:spcBef>
                <a:spcPts val="0"/>
              </a:spcBef>
              <a:buSzPts val="3700"/>
              <a:buNone/>
              <a:defRPr/>
            </a:lvl3pPr>
            <a:lvl4pPr lvl="3">
              <a:spcBef>
                <a:spcPts val="0"/>
              </a:spcBef>
              <a:buSzPts val="3700"/>
              <a:buNone/>
              <a:defRPr/>
            </a:lvl4pPr>
            <a:lvl5pPr lvl="4">
              <a:spcBef>
                <a:spcPts val="0"/>
              </a:spcBef>
              <a:buSzPts val="3700"/>
              <a:buNone/>
              <a:defRPr/>
            </a:lvl5pPr>
            <a:lvl6pPr lvl="5">
              <a:spcBef>
                <a:spcPts val="0"/>
              </a:spcBef>
              <a:buSzPts val="3700"/>
              <a:buNone/>
              <a:defRPr/>
            </a:lvl6pPr>
            <a:lvl7pPr lvl="6">
              <a:spcBef>
                <a:spcPts val="0"/>
              </a:spcBef>
              <a:buSzPts val="3700"/>
              <a:buNone/>
              <a:defRPr/>
            </a:lvl7pPr>
            <a:lvl8pPr lvl="7">
              <a:spcBef>
                <a:spcPts val="0"/>
              </a:spcBef>
              <a:buSzPts val="3700"/>
              <a:buNone/>
              <a:defRPr/>
            </a:lvl8pPr>
            <a:lvl9pPr lvl="8">
              <a:spcBef>
                <a:spcPts val="0"/>
              </a:spcBef>
              <a:buSzPts val="37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>
              <a:spcBef>
                <a:spcPts val="0"/>
              </a:spcBef>
              <a:buSzPts val="3200"/>
              <a:buNone/>
              <a:defRPr sz="3200"/>
            </a:lvl1pPr>
            <a:lvl2pPr lvl="1">
              <a:spcBef>
                <a:spcPts val="0"/>
              </a:spcBef>
              <a:buSzPts val="3200"/>
              <a:buNone/>
              <a:defRPr sz="3200"/>
            </a:lvl2pPr>
            <a:lvl3pPr lvl="2">
              <a:spcBef>
                <a:spcPts val="0"/>
              </a:spcBef>
              <a:buSzPts val="3200"/>
              <a:buNone/>
              <a:defRPr sz="3200"/>
            </a:lvl3pPr>
            <a:lvl4pPr lvl="3">
              <a:spcBef>
                <a:spcPts val="0"/>
              </a:spcBef>
              <a:buSzPts val="3200"/>
              <a:buNone/>
              <a:defRPr sz="3200"/>
            </a:lvl4pPr>
            <a:lvl5pPr lvl="4">
              <a:spcBef>
                <a:spcPts val="0"/>
              </a:spcBef>
              <a:buSzPts val="3200"/>
              <a:buNone/>
              <a:defRPr sz="3200"/>
            </a:lvl5pPr>
            <a:lvl6pPr lvl="5">
              <a:spcBef>
                <a:spcPts val="0"/>
              </a:spcBef>
              <a:buSzPts val="3200"/>
              <a:buNone/>
              <a:defRPr sz="3200"/>
            </a:lvl6pPr>
            <a:lvl7pPr lvl="6">
              <a:spcBef>
                <a:spcPts val="0"/>
              </a:spcBef>
              <a:buSzPts val="3200"/>
              <a:buNone/>
              <a:defRPr sz="3200"/>
            </a:lvl7pPr>
            <a:lvl8pPr lvl="7">
              <a:spcBef>
                <a:spcPts val="0"/>
              </a:spcBef>
              <a:buSzPts val="3200"/>
              <a:buNone/>
              <a:defRPr sz="3200"/>
            </a:lvl8pPr>
            <a:lvl9pPr lvl="8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ts val="1600"/>
              <a:buChar char="●"/>
              <a:defRPr sz="1600"/>
            </a:lvl1pPr>
            <a:lvl2pPr lvl="1">
              <a:spcBef>
                <a:spcPts val="0"/>
              </a:spcBef>
              <a:buSzPts val="1600"/>
              <a:buChar char="○"/>
              <a:defRPr sz="1600"/>
            </a:lvl2pPr>
            <a:lvl3pPr lvl="2">
              <a:spcBef>
                <a:spcPts val="0"/>
              </a:spcBef>
              <a:buSzPts val="1600"/>
              <a:buChar char="■"/>
              <a:defRPr sz="1600"/>
            </a:lvl3pPr>
            <a:lvl4pPr lvl="3">
              <a:spcBef>
                <a:spcPts val="0"/>
              </a:spcBef>
              <a:buSzPts val="1600"/>
              <a:buChar char="●"/>
              <a:defRPr sz="1600"/>
            </a:lvl4pPr>
            <a:lvl5pPr lvl="4">
              <a:spcBef>
                <a:spcPts val="0"/>
              </a:spcBef>
              <a:buSzPts val="1600"/>
              <a:buChar char="○"/>
              <a:defRPr sz="1600"/>
            </a:lvl5pPr>
            <a:lvl6pPr lvl="5">
              <a:spcBef>
                <a:spcPts val="0"/>
              </a:spcBef>
              <a:buSzPts val="1600"/>
              <a:buChar char="■"/>
              <a:defRPr sz="1600"/>
            </a:lvl6pPr>
            <a:lvl7pPr lvl="6">
              <a:spcBef>
                <a:spcPts val="0"/>
              </a:spcBef>
              <a:buSzPts val="1600"/>
              <a:buChar char="●"/>
              <a:defRPr sz="1600"/>
            </a:lvl7pPr>
            <a:lvl8pPr lvl="7">
              <a:spcBef>
                <a:spcPts val="0"/>
              </a:spcBef>
              <a:buSzPts val="1600"/>
              <a:buChar char="○"/>
              <a:defRPr sz="1600"/>
            </a:lvl8pPr>
            <a:lvl9pPr lvl="8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spcBef>
                <a:spcPts val="0"/>
              </a:spcBef>
              <a:buSzPts val="6400"/>
              <a:buNone/>
              <a:defRPr sz="6400"/>
            </a:lvl1pPr>
            <a:lvl2pPr lvl="1">
              <a:spcBef>
                <a:spcPts val="0"/>
              </a:spcBef>
              <a:buSzPts val="6400"/>
              <a:buNone/>
              <a:defRPr sz="6400"/>
            </a:lvl2pPr>
            <a:lvl3pPr lvl="2">
              <a:spcBef>
                <a:spcPts val="0"/>
              </a:spcBef>
              <a:buSzPts val="6400"/>
              <a:buNone/>
              <a:defRPr sz="6400"/>
            </a:lvl3pPr>
            <a:lvl4pPr lvl="3">
              <a:spcBef>
                <a:spcPts val="0"/>
              </a:spcBef>
              <a:buSzPts val="6400"/>
              <a:buNone/>
              <a:defRPr sz="6400"/>
            </a:lvl4pPr>
            <a:lvl5pPr lvl="4">
              <a:spcBef>
                <a:spcPts val="0"/>
              </a:spcBef>
              <a:buSzPts val="6400"/>
              <a:buNone/>
              <a:defRPr sz="6400"/>
            </a:lvl5pPr>
            <a:lvl6pPr lvl="5">
              <a:spcBef>
                <a:spcPts val="0"/>
              </a:spcBef>
              <a:buSzPts val="6400"/>
              <a:buNone/>
              <a:defRPr sz="6400"/>
            </a:lvl6pPr>
            <a:lvl7pPr lvl="6">
              <a:spcBef>
                <a:spcPts val="0"/>
              </a:spcBef>
              <a:buSzPts val="6400"/>
              <a:buNone/>
              <a:defRPr sz="6400"/>
            </a:lvl7pPr>
            <a:lvl8pPr lvl="7">
              <a:spcBef>
                <a:spcPts val="0"/>
              </a:spcBef>
              <a:buSzPts val="6400"/>
              <a:buNone/>
              <a:defRPr sz="6400"/>
            </a:lvl8pPr>
            <a:lvl9pPr lvl="8">
              <a:spcBef>
                <a:spcPts val="0"/>
              </a:spcBef>
              <a:buSzPts val="6400"/>
              <a:buNone/>
              <a:defRPr sz="64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algn="ctr">
              <a:spcBef>
                <a:spcPts val="0"/>
              </a:spcBef>
              <a:buSzPts val="5600"/>
              <a:buNone/>
              <a:defRPr sz="5600"/>
            </a:lvl1pPr>
            <a:lvl2pPr lvl="1" algn="ctr">
              <a:spcBef>
                <a:spcPts val="0"/>
              </a:spcBef>
              <a:buSzPts val="5600"/>
              <a:buNone/>
              <a:defRPr sz="5600"/>
            </a:lvl2pPr>
            <a:lvl3pPr lvl="2" algn="ctr">
              <a:spcBef>
                <a:spcPts val="0"/>
              </a:spcBef>
              <a:buSzPts val="5600"/>
              <a:buNone/>
              <a:defRPr sz="5600"/>
            </a:lvl3pPr>
            <a:lvl4pPr lvl="3" algn="ctr">
              <a:spcBef>
                <a:spcPts val="0"/>
              </a:spcBef>
              <a:buSzPts val="5600"/>
              <a:buNone/>
              <a:defRPr sz="5600"/>
            </a:lvl4pPr>
            <a:lvl5pPr lvl="4" algn="ctr">
              <a:spcBef>
                <a:spcPts val="0"/>
              </a:spcBef>
              <a:buSzPts val="5600"/>
              <a:buNone/>
              <a:defRPr sz="5600"/>
            </a:lvl5pPr>
            <a:lvl6pPr lvl="5" algn="ctr">
              <a:spcBef>
                <a:spcPts val="0"/>
              </a:spcBef>
              <a:buSzPts val="5600"/>
              <a:buNone/>
              <a:defRPr sz="5600"/>
            </a:lvl6pPr>
            <a:lvl7pPr lvl="6" algn="ctr">
              <a:spcBef>
                <a:spcPts val="0"/>
              </a:spcBef>
              <a:buSzPts val="5600"/>
              <a:buNone/>
              <a:defRPr sz="5600"/>
            </a:lvl7pPr>
            <a:lvl8pPr lvl="7" algn="ctr">
              <a:spcBef>
                <a:spcPts val="0"/>
              </a:spcBef>
              <a:buSzPts val="5600"/>
              <a:buNone/>
              <a:defRPr sz="5600"/>
            </a:lvl8pPr>
            <a:lvl9pPr lvl="8" algn="ctr">
              <a:spcBef>
                <a:spcPts val="0"/>
              </a:spcBef>
              <a:buSzPts val="5600"/>
              <a:buNone/>
              <a:defRPr sz="5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900"/>
              <a:buChar char="○"/>
              <a:defRPr/>
            </a:lvl2pPr>
            <a:lvl3pPr lvl="2">
              <a:spcBef>
                <a:spcPts val="0"/>
              </a:spcBef>
              <a:buSzPts val="1900"/>
              <a:buChar char="■"/>
              <a:defRPr/>
            </a:lvl3pPr>
            <a:lvl4pPr lvl="3">
              <a:spcBef>
                <a:spcPts val="0"/>
              </a:spcBef>
              <a:buSzPts val="1900"/>
              <a:buChar char="●"/>
              <a:defRPr/>
            </a:lvl4pPr>
            <a:lvl5pPr lvl="4">
              <a:spcBef>
                <a:spcPts val="0"/>
              </a:spcBef>
              <a:buSzPts val="1900"/>
              <a:buChar char="○"/>
              <a:defRPr/>
            </a:lvl5pPr>
            <a:lvl6pPr lvl="5">
              <a:spcBef>
                <a:spcPts val="0"/>
              </a:spcBef>
              <a:buSzPts val="1900"/>
              <a:buChar char="■"/>
              <a:defRPr/>
            </a:lvl6pPr>
            <a:lvl7pPr lvl="6">
              <a:spcBef>
                <a:spcPts val="0"/>
              </a:spcBef>
              <a:buSzPts val="1900"/>
              <a:buChar char="●"/>
              <a:defRPr/>
            </a:lvl7pPr>
            <a:lvl8pPr lvl="7">
              <a:spcBef>
                <a:spcPts val="0"/>
              </a:spcBef>
              <a:buSzPts val="1900"/>
              <a:buChar char="○"/>
              <a:defRPr/>
            </a:lvl8pPr>
            <a:lvl9pPr lvl="8">
              <a:spcBef>
                <a:spcPts val="0"/>
              </a:spcBef>
              <a:buSzPts val="19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CA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cikit-learn.org/stable/modules/naive_bayes.html" TargetMode="External"/><Relationship Id="rId4" Type="http://schemas.openxmlformats.org/officeDocument/2006/relationships/hyperlink" Target="http://scikit-learn.org/stable/modules/svm.html" TargetMode="External"/><Relationship Id="rId5" Type="http://schemas.openxmlformats.org/officeDocument/2006/relationships/hyperlink" Target="http://scikit-learn.org/stable/modules/neighbor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1507075" y="781125"/>
            <a:ext cx="89103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sz="5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sz="5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sz="5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sz="5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sz="5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CA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PATTERN RECOGNITION</a:t>
            </a:r>
          </a:p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CA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 6731</a:t>
            </a:r>
          </a:p>
          <a:p>
            <a:pPr indent="-342900" lvl="0" marL="0" rtl="0">
              <a:spcBef>
                <a:spcPts val="0"/>
              </a:spcBef>
              <a:buClr>
                <a:schemeClr val="accent1"/>
              </a:buClr>
              <a:buSzPts val="5400"/>
              <a:buFont typeface="Trebuchet MS"/>
              <a:buNone/>
            </a:pPr>
            <a:r>
              <a:rPr lang="en-CA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Fake News/Rumour Detection on Social Media</a:t>
            </a:r>
          </a:p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CA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1507066" y="4050833"/>
            <a:ext cx="7956529" cy="233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By :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Simarpreet Singh(40049885)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Prasanth Ambalam Jawaharlal(40042116)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Anil Heggodu Raghavendra(40042818)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-11" y="1255436"/>
            <a:ext cx="54729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0" i="0" lang="en-CA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Extraction/Selection </a:t>
            </a:r>
          </a:p>
        </p:txBody>
      </p:sp>
      <p:grpSp>
        <p:nvGrpSpPr>
          <p:cNvPr id="135" name="Shape 135"/>
          <p:cNvGrpSpPr/>
          <p:nvPr/>
        </p:nvGrpSpPr>
        <p:grpSpPr>
          <a:xfrm>
            <a:off x="5332821" y="610375"/>
            <a:ext cx="6785452" cy="5485598"/>
            <a:chOff x="0" y="2681"/>
            <a:chExt cx="6785452" cy="5485598"/>
          </a:xfrm>
        </p:grpSpPr>
        <p:cxnSp>
          <p:nvCxnSpPr>
            <p:cNvPr id="136" name="Shape 136"/>
            <p:cNvCxnSpPr/>
            <p:nvPr/>
          </p:nvCxnSpPr>
          <p:spPr>
            <a:xfrm>
              <a:off x="0" y="2681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Shape 137"/>
            <p:cNvSpPr/>
            <p:nvPr/>
          </p:nvSpPr>
          <p:spPr>
            <a:xfrm>
              <a:off x="0" y="2681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0" y="2681"/>
              <a:ext cx="6785400" cy="4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Features used corresponding to each Tweet :</a:t>
              </a:r>
            </a:p>
          </p:txBody>
        </p:sp>
        <p:cxnSp>
          <p:nvCxnSpPr>
            <p:cNvPr id="139" name="Shape 139"/>
            <p:cNvCxnSpPr/>
            <p:nvPr/>
          </p:nvCxnSpPr>
          <p:spPr>
            <a:xfrm>
              <a:off x="0" y="501371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" name="Shape 140"/>
            <p:cNvSpPr/>
            <p:nvPr/>
          </p:nvSpPr>
          <p:spPr>
            <a:xfrm>
              <a:off x="0" y="501371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0" y="501371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1) Retweets on each Tweet.</a:t>
              </a:r>
            </a:p>
          </p:txBody>
        </p:sp>
        <p:cxnSp>
          <p:nvCxnSpPr>
            <p:cNvPr id="142" name="Shape 142"/>
            <p:cNvCxnSpPr/>
            <p:nvPr/>
          </p:nvCxnSpPr>
          <p:spPr>
            <a:xfrm>
              <a:off x="0" y="1000062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Shape 143"/>
            <p:cNvSpPr/>
            <p:nvPr/>
          </p:nvSpPr>
          <p:spPr>
            <a:xfrm>
              <a:off x="0" y="1000062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0" y="1000062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2) Favorites.</a:t>
              </a:r>
            </a:p>
          </p:txBody>
        </p:sp>
        <p:cxnSp>
          <p:nvCxnSpPr>
            <p:cNvPr id="145" name="Shape 145"/>
            <p:cNvCxnSpPr/>
            <p:nvPr/>
          </p:nvCxnSpPr>
          <p:spPr>
            <a:xfrm>
              <a:off x="0" y="1498753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Shape 146"/>
            <p:cNvSpPr/>
            <p:nvPr/>
          </p:nvSpPr>
          <p:spPr>
            <a:xfrm>
              <a:off x="0" y="1498753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0" y="1498753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3) Length of each Tweet.</a:t>
              </a:r>
            </a:p>
          </p:txBody>
        </p:sp>
        <p:cxnSp>
          <p:nvCxnSpPr>
            <p:cNvPr id="148" name="Shape 148"/>
            <p:cNvCxnSpPr/>
            <p:nvPr/>
          </p:nvCxnSpPr>
          <p:spPr>
            <a:xfrm>
              <a:off x="0" y="1997444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Shape 149"/>
            <p:cNvSpPr/>
            <p:nvPr/>
          </p:nvSpPr>
          <p:spPr>
            <a:xfrm>
              <a:off x="0" y="1997444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0" y="1997444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4) Number of URL’s in each Tweet. </a:t>
              </a:r>
            </a:p>
          </p:txBody>
        </p:sp>
        <p:cxnSp>
          <p:nvCxnSpPr>
            <p:cNvPr id="151" name="Shape 151"/>
            <p:cNvCxnSpPr/>
            <p:nvPr/>
          </p:nvCxnSpPr>
          <p:spPr>
            <a:xfrm>
              <a:off x="0" y="2496135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" name="Shape 152"/>
            <p:cNvSpPr/>
            <p:nvPr/>
          </p:nvSpPr>
          <p:spPr>
            <a:xfrm>
              <a:off x="0" y="2496135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0" y="2496135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5) Number of Spam words in each Tweet. </a:t>
              </a:r>
            </a:p>
          </p:txBody>
        </p:sp>
        <p:cxnSp>
          <p:nvCxnSpPr>
            <p:cNvPr id="154" name="Shape 154"/>
            <p:cNvCxnSpPr/>
            <p:nvPr/>
          </p:nvCxnSpPr>
          <p:spPr>
            <a:xfrm>
              <a:off x="0" y="2994825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Shape 155"/>
            <p:cNvSpPr/>
            <p:nvPr/>
          </p:nvSpPr>
          <p:spPr>
            <a:xfrm>
              <a:off x="0" y="2994825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0" y="2994825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6) Number of Swear Words.</a:t>
              </a:r>
            </a:p>
          </p:txBody>
        </p:sp>
        <p:cxnSp>
          <p:nvCxnSpPr>
            <p:cNvPr id="157" name="Shape 157"/>
            <p:cNvCxnSpPr/>
            <p:nvPr/>
          </p:nvCxnSpPr>
          <p:spPr>
            <a:xfrm>
              <a:off x="0" y="3493516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" name="Shape 158"/>
            <p:cNvSpPr/>
            <p:nvPr/>
          </p:nvSpPr>
          <p:spPr>
            <a:xfrm>
              <a:off x="0" y="3493516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0" y="3493516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7) Number of Hashtags in each Tweet.</a:t>
              </a:r>
            </a:p>
          </p:txBody>
        </p:sp>
        <p:cxnSp>
          <p:nvCxnSpPr>
            <p:cNvPr id="160" name="Shape 160"/>
            <p:cNvCxnSpPr/>
            <p:nvPr/>
          </p:nvCxnSpPr>
          <p:spPr>
            <a:xfrm>
              <a:off x="0" y="3992207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" name="Shape 161"/>
            <p:cNvSpPr/>
            <p:nvPr/>
          </p:nvSpPr>
          <p:spPr>
            <a:xfrm>
              <a:off x="0" y="3992207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0" y="3992207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8) Number of @ Mentioned in each Tweet.</a:t>
              </a:r>
            </a:p>
          </p:txBody>
        </p:sp>
        <p:cxnSp>
          <p:nvCxnSpPr>
            <p:cNvPr id="163" name="Shape 163"/>
            <p:cNvCxnSpPr/>
            <p:nvPr/>
          </p:nvCxnSpPr>
          <p:spPr>
            <a:xfrm>
              <a:off x="0" y="4490898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Shape 164"/>
            <p:cNvSpPr/>
            <p:nvPr/>
          </p:nvSpPr>
          <p:spPr>
            <a:xfrm>
              <a:off x="0" y="4490898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0" y="4490898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9) Sum of all the above features except first three features.</a:t>
              </a:r>
            </a:p>
          </p:txBody>
        </p:sp>
        <p:cxnSp>
          <p:nvCxnSpPr>
            <p:cNvPr id="166" name="Shape 166"/>
            <p:cNvCxnSpPr/>
            <p:nvPr/>
          </p:nvCxnSpPr>
          <p:spPr>
            <a:xfrm>
              <a:off x="0" y="4989589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0" y="4989589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0" y="4989589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77325" y="1488602"/>
            <a:ext cx="85968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914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used below classifiers:-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SVM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 Nearest Neighbours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Naïve Bayes</a:t>
            </a:r>
          </a:p>
          <a:p>
            <a:pPr indent="-6985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898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Plot for SVM 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970669" y="2082199"/>
            <a:ext cx="44889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●"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Data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i="0" lang="en-CA" sz="1800" u="none" cap="none" strike="noStrike">
                <a:solidFill>
                  <a:schemeClr val="dk2"/>
                </a:solidFill>
              </a:rPr>
              <a:t>Red (Non spam)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i="0" lang="en-CA" sz="1800" u="none" cap="none" strike="noStrike">
                <a:solidFill>
                  <a:schemeClr val="dk2"/>
                </a:solidFill>
              </a:rPr>
              <a:t>Black(Spam)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●"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Test Data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i="0" lang="en-CA" sz="1800" u="none" cap="none" strike="noStrike">
                <a:solidFill>
                  <a:schemeClr val="dk2"/>
                </a:solidFill>
              </a:rPr>
              <a:t>Green(Non spam)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i="0" lang="en-CA" sz="1800" u="none" cap="none" strike="noStrike">
                <a:solidFill>
                  <a:schemeClr val="dk2"/>
                </a:solidFill>
              </a:rPr>
              <a:t>Blue(Spam) </a:t>
            </a:r>
            <a:r>
              <a:rPr b="1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8097" y="1930400"/>
            <a:ext cx="4009293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3-Dimensional Plot for KNN 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130800" y="2257000"/>
            <a:ext cx="44889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●"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Data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i="0" lang="en-CA" sz="1800" u="none" cap="none" strike="noStrike">
                <a:solidFill>
                  <a:schemeClr val="dk2"/>
                </a:solidFill>
              </a:rPr>
              <a:t>Red (Non spam)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lang="en-CA"/>
              <a:t>Green</a:t>
            </a:r>
            <a:r>
              <a:rPr b="1" i="0" lang="en-CA" sz="1800" u="none" cap="none" strike="noStrike">
                <a:solidFill>
                  <a:schemeClr val="dk2"/>
                </a:solidFill>
              </a:rPr>
              <a:t>(Spam)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●"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Test Data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lang="en-CA"/>
              <a:t>Black</a:t>
            </a:r>
            <a:r>
              <a:rPr b="1" i="0" lang="en-CA" sz="1800" u="none" cap="none" strike="noStrike">
                <a:solidFill>
                  <a:schemeClr val="dk2"/>
                </a:solidFill>
              </a:rPr>
              <a:t>(Non spam)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i="0" lang="en-CA" sz="1800" u="none" cap="none" strike="noStrike">
                <a:solidFill>
                  <a:schemeClr val="dk2"/>
                </a:solidFill>
              </a:rPr>
              <a:t>Blue(Spam) </a:t>
            </a:r>
            <a:r>
              <a:rPr b="1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842872"/>
            <a:ext cx="5387926" cy="413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Naive Bayes 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77325" y="1488600"/>
            <a:ext cx="9244200" cy="4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1459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Char char="▶"/>
            </a:pPr>
            <a:r>
              <a:rPr b="0" i="0" lang="en-CA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Probabilistic classifiers based on applying Bayes' theorem.</a:t>
            </a:r>
          </a:p>
          <a:p>
            <a:pPr indent="-914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▶"/>
            </a:pPr>
            <a:r>
              <a:rPr b="0" i="0" lang="en-CA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Naive Bayes by default uses </a:t>
            </a:r>
            <a:r>
              <a:rPr b="1" i="0" lang="en-CA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Gaussian distribution </a:t>
            </a:r>
            <a:r>
              <a:rPr b="0" i="0" lang="en-CA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internally, as it classifies data based on every input feature(Retweets, Favorites, New_Feature). </a:t>
            </a:r>
          </a:p>
          <a:p>
            <a:pPr indent="-114300" lvl="0" marL="9144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▶"/>
            </a:pPr>
            <a:r>
              <a:rPr b="0" i="0" lang="en-CA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Naive Bayes resulted in an accuracy of 80.15%.</a:t>
            </a:r>
          </a:p>
          <a:p>
            <a:pPr indent="-9144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Plots for Naïve Bayes 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475" y="1695750"/>
            <a:ext cx="7629576" cy="44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-457200" lvl="0" marL="457200" rtl="0">
              <a:spcBef>
                <a:spcPts val="0"/>
              </a:spcBef>
              <a:buSzPts val="3600"/>
              <a:buFont typeface="Trebuchet MS"/>
              <a:buChar char="●"/>
            </a:pPr>
            <a:r>
              <a:rPr lang="en-CA" sz="3600">
                <a:solidFill>
                  <a:schemeClr val="accent1"/>
                </a:solidFill>
              </a:rPr>
              <a:t>Training Data</a:t>
            </a:r>
          </a:p>
          <a:p>
            <a:pPr indent="-457200" lvl="1" marL="914400" rtl="0">
              <a:spcBef>
                <a:spcPts val="0"/>
              </a:spcBef>
              <a:buSzPts val="3600"/>
              <a:buFont typeface="Trebuchet MS"/>
              <a:buChar char="○"/>
            </a:pPr>
            <a:r>
              <a:rPr b="1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 (Non spam)</a:t>
            </a:r>
          </a:p>
          <a:p>
            <a:pPr indent="-457200" lvl="1" marL="914400" rtl="0">
              <a:spcBef>
                <a:spcPts val="0"/>
              </a:spcBef>
              <a:buSzPts val="3600"/>
              <a:buFont typeface="Trebuchet MS"/>
              <a:buChar char="○"/>
            </a:pPr>
            <a:r>
              <a:rPr b="1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Green(Spam)</a:t>
            </a:r>
          </a:p>
          <a:p>
            <a:pPr indent="-457200" lvl="0" marL="457200" rtl="0">
              <a:spcBef>
                <a:spcPts val="0"/>
              </a:spcBef>
              <a:buSzPts val="3600"/>
              <a:buFont typeface="Trebuchet MS"/>
              <a:buChar char="●"/>
            </a:pPr>
            <a:r>
              <a:rPr lang="en-CA" sz="3600">
                <a:solidFill>
                  <a:schemeClr val="accent1"/>
                </a:solidFill>
              </a:rPr>
              <a:t>Test Data</a:t>
            </a:r>
          </a:p>
          <a:p>
            <a:pPr indent="-457200" lvl="1" marL="914400" rtl="0">
              <a:spcBef>
                <a:spcPts val="0"/>
              </a:spcBef>
              <a:buSzPts val="3600"/>
              <a:buFont typeface="Trebuchet MS"/>
              <a:buChar char="○"/>
            </a:pPr>
            <a:r>
              <a:rPr b="1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Black(Non spam)</a:t>
            </a:r>
          </a:p>
          <a:p>
            <a:pPr indent="-457200" lvl="1" marL="914400" rtl="0">
              <a:spcBef>
                <a:spcPts val="0"/>
              </a:spcBef>
              <a:buSzPts val="3600"/>
              <a:buFont typeface="Trebuchet MS"/>
              <a:buChar char="○"/>
            </a:pPr>
            <a:r>
              <a:rPr b="1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Blue(Spam) </a:t>
            </a:r>
            <a:r>
              <a:rPr b="1" lang="en-CA" sz="3600">
                <a:solidFill>
                  <a:schemeClr val="accent1"/>
                </a:solidFill>
              </a:rPr>
              <a:t> </a:t>
            </a:r>
          </a:p>
          <a:p>
            <a:pPr indent="-160018" lvl="0" marL="3429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69709" y="2372975"/>
            <a:ext cx="8596800" cy="13209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CA" sz="4800"/>
              <a:t>POST PROCESSING/ CASCADING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550250" y="28300"/>
            <a:ext cx="8353200" cy="8688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CA"/>
              <a:t>Weighted Tweets</a:t>
            </a:r>
          </a:p>
        </p:txBody>
      </p:sp>
      <p:sp>
        <p:nvSpPr>
          <p:cNvPr id="212" name="Shape 212"/>
          <p:cNvSpPr/>
          <p:nvPr/>
        </p:nvSpPr>
        <p:spPr>
          <a:xfrm>
            <a:off x="550248" y="2534225"/>
            <a:ext cx="14859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DATA</a:t>
            </a:r>
          </a:p>
        </p:txBody>
      </p:sp>
      <p:sp>
        <p:nvSpPr>
          <p:cNvPr id="213" name="Shape 213"/>
          <p:cNvSpPr/>
          <p:nvPr/>
        </p:nvSpPr>
        <p:spPr>
          <a:xfrm>
            <a:off x="2311149" y="2534225"/>
            <a:ext cx="16044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NAIVE BAYES</a:t>
            </a:r>
          </a:p>
        </p:txBody>
      </p:sp>
      <p:cxnSp>
        <p:nvCxnSpPr>
          <p:cNvPr id="214" name="Shape 214"/>
          <p:cNvCxnSpPr>
            <a:stCxn id="212" idx="3"/>
            <a:endCxn id="213" idx="1"/>
          </p:cNvCxnSpPr>
          <p:nvPr/>
        </p:nvCxnSpPr>
        <p:spPr>
          <a:xfrm>
            <a:off x="2036148" y="2829275"/>
            <a:ext cx="27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5" name="Shape 215"/>
          <p:cNvSpPr/>
          <p:nvPr/>
        </p:nvSpPr>
        <p:spPr>
          <a:xfrm>
            <a:off x="4208800" y="1930500"/>
            <a:ext cx="2200500" cy="17613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 Weight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based on Naive Bayes Error rate</a:t>
            </a:r>
          </a:p>
        </p:txBody>
      </p:sp>
      <p:cxnSp>
        <p:nvCxnSpPr>
          <p:cNvPr id="216" name="Shape 216"/>
          <p:cNvCxnSpPr>
            <a:stCxn id="213" idx="3"/>
            <a:endCxn id="215" idx="1"/>
          </p:cNvCxnSpPr>
          <p:nvPr/>
        </p:nvCxnSpPr>
        <p:spPr>
          <a:xfrm flipH="1" rot="10800000">
            <a:off x="3915549" y="2811275"/>
            <a:ext cx="2934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>
            <a:stCxn id="218" idx="3"/>
            <a:endCxn id="219" idx="2"/>
          </p:cNvCxnSpPr>
          <p:nvPr/>
        </p:nvCxnSpPr>
        <p:spPr>
          <a:xfrm flipH="1" rot="10800000">
            <a:off x="7284824" y="1342761"/>
            <a:ext cx="781500" cy="609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Shape 220"/>
          <p:cNvCxnSpPr>
            <a:stCxn id="218" idx="3"/>
            <a:endCxn id="221" idx="2"/>
          </p:cNvCxnSpPr>
          <p:nvPr/>
        </p:nvCxnSpPr>
        <p:spPr>
          <a:xfrm>
            <a:off x="7284418" y="1952231"/>
            <a:ext cx="781500" cy="590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Shape 222"/>
          <p:cNvCxnSpPr>
            <a:stCxn id="223" idx="3"/>
            <a:endCxn id="224" idx="2"/>
          </p:cNvCxnSpPr>
          <p:nvPr/>
        </p:nvCxnSpPr>
        <p:spPr>
          <a:xfrm flipH="1" rot="10800000">
            <a:off x="7208624" y="3838701"/>
            <a:ext cx="781500" cy="609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Shape 225"/>
          <p:cNvCxnSpPr>
            <a:stCxn id="223" idx="3"/>
            <a:endCxn id="226" idx="2"/>
          </p:cNvCxnSpPr>
          <p:nvPr/>
        </p:nvCxnSpPr>
        <p:spPr>
          <a:xfrm>
            <a:off x="7208447" y="4448268"/>
            <a:ext cx="781500" cy="609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" name="Shape 227"/>
          <p:cNvGrpSpPr/>
          <p:nvPr/>
        </p:nvGrpSpPr>
        <p:grpSpPr>
          <a:xfrm>
            <a:off x="8066324" y="1129966"/>
            <a:ext cx="1425743" cy="425589"/>
            <a:chOff x="5603750" y="1018950"/>
            <a:chExt cx="1356300" cy="319200"/>
          </a:xfrm>
        </p:grpSpPr>
        <p:sp>
          <p:nvSpPr>
            <p:cNvPr id="228" name="Shape 228"/>
            <p:cNvSpPr/>
            <p:nvPr/>
          </p:nvSpPr>
          <p:spPr>
            <a:xfrm>
              <a:off x="5777750" y="10189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n-CA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FULLY CREDIBLE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5603750" y="10915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8065918" y="2349136"/>
            <a:ext cx="1466974" cy="425589"/>
            <a:chOff x="5603750" y="1933350"/>
            <a:chExt cx="1356300" cy="319200"/>
          </a:xfrm>
        </p:grpSpPr>
        <p:sp>
          <p:nvSpPr>
            <p:cNvPr id="230" name="Shape 230"/>
            <p:cNvSpPr/>
            <p:nvPr/>
          </p:nvSpPr>
          <p:spPr>
            <a:xfrm>
              <a:off x="5777750" y="19333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n-CA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PARTIALLY</a:t>
              </a:r>
            </a:p>
            <a:p>
              <a:pPr indent="0" lvl="0" marL="0">
                <a:spcBef>
                  <a:spcPts val="0"/>
                </a:spcBef>
                <a:buNone/>
              </a:pPr>
              <a:r>
                <a:rPr lang="en-CA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CREDIBLE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5603750" y="19912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7990124" y="3625903"/>
            <a:ext cx="1557040" cy="425589"/>
            <a:chOff x="5603750" y="2890947"/>
            <a:chExt cx="1356307" cy="319200"/>
          </a:xfrm>
        </p:grpSpPr>
        <p:sp>
          <p:nvSpPr>
            <p:cNvPr id="232" name="Shape 232"/>
            <p:cNvSpPr/>
            <p:nvPr/>
          </p:nvSpPr>
          <p:spPr>
            <a:xfrm>
              <a:off x="5777757" y="2890947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FD502D">
                <a:alpha val="77690"/>
              </a:srgbClr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n-CA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PARTIALLY</a:t>
              </a:r>
            </a:p>
            <a:p>
              <a:pPr indent="0" lvl="0" marL="0">
                <a:spcBef>
                  <a:spcPts val="0"/>
                </a:spcBef>
                <a:buNone/>
              </a:pPr>
              <a:r>
                <a:rPr lang="en-CA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SPAM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5603750" y="29635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7989947" y="4845075"/>
            <a:ext cx="1542769" cy="425589"/>
            <a:chOff x="5603750" y="3805351"/>
            <a:chExt cx="1157106" cy="319200"/>
          </a:xfrm>
        </p:grpSpPr>
        <p:sp>
          <p:nvSpPr>
            <p:cNvPr id="234" name="Shape 234"/>
            <p:cNvSpPr/>
            <p:nvPr/>
          </p:nvSpPr>
          <p:spPr>
            <a:xfrm>
              <a:off x="5777756" y="3805351"/>
              <a:ext cx="983100" cy="3192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n-CA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FULLY SPAM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5603750" y="38779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5" name="Shape 235"/>
          <p:cNvCxnSpPr>
            <a:stCxn id="215" idx="3"/>
          </p:cNvCxnSpPr>
          <p:nvPr/>
        </p:nvCxnSpPr>
        <p:spPr>
          <a:xfrm flipH="1" rot="10800000">
            <a:off x="6409300" y="1942350"/>
            <a:ext cx="892200" cy="868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>
            <a:endCxn id="215" idx="3"/>
          </p:cNvCxnSpPr>
          <p:nvPr/>
        </p:nvCxnSpPr>
        <p:spPr>
          <a:xfrm flipH="1" rot="5400000">
            <a:off x="5980900" y="3239550"/>
            <a:ext cx="1666200" cy="8094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677325" y="609600"/>
            <a:ext cx="8596800" cy="9057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CA"/>
              <a:t>Weighted Tweets (.Continued)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25" y="1217825"/>
            <a:ext cx="8765291" cy="525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CA"/>
              <a:t>CLASSIFIER BASED ON MAX VOTE</a:t>
            </a:r>
          </a:p>
        </p:txBody>
      </p:sp>
      <p:sp>
        <p:nvSpPr>
          <p:cNvPr id="248" name="Shape 248"/>
          <p:cNvSpPr/>
          <p:nvPr/>
        </p:nvSpPr>
        <p:spPr>
          <a:xfrm>
            <a:off x="5070591" y="1934467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Ronny Reader</a:t>
            </a:r>
          </a:p>
        </p:txBody>
      </p:sp>
      <p:sp>
        <p:nvSpPr>
          <p:cNvPr id="249" name="Shape 249"/>
          <p:cNvSpPr/>
          <p:nvPr/>
        </p:nvSpPr>
        <p:spPr>
          <a:xfrm>
            <a:off x="7430987" y="3134068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Abby Author</a:t>
            </a:r>
          </a:p>
        </p:txBody>
      </p:sp>
      <p:sp>
        <p:nvSpPr>
          <p:cNvPr id="250" name="Shape 250"/>
          <p:cNvSpPr/>
          <p:nvPr/>
        </p:nvSpPr>
        <p:spPr>
          <a:xfrm>
            <a:off x="2710196" y="3134068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Wendy Writer</a:t>
            </a:r>
          </a:p>
        </p:txBody>
      </p:sp>
      <p:cxnSp>
        <p:nvCxnSpPr>
          <p:cNvPr id="251" name="Shape 251"/>
          <p:cNvCxnSpPr>
            <a:stCxn id="248" idx="2"/>
            <a:endCxn id="249" idx="0"/>
          </p:cNvCxnSpPr>
          <p:nvPr/>
        </p:nvCxnSpPr>
        <p:spPr>
          <a:xfrm flipH="1" rot="-5400000">
            <a:off x="6971391" y="1649167"/>
            <a:ext cx="609600" cy="236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Shape 252"/>
          <p:cNvCxnSpPr>
            <a:stCxn id="250" idx="0"/>
            <a:endCxn id="248" idx="2"/>
          </p:cNvCxnSpPr>
          <p:nvPr/>
        </p:nvCxnSpPr>
        <p:spPr>
          <a:xfrm rot="-5400000">
            <a:off x="4610996" y="1649069"/>
            <a:ext cx="609600" cy="236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Shape 253"/>
          <p:cNvSpPr/>
          <p:nvPr/>
        </p:nvSpPr>
        <p:spPr>
          <a:xfrm>
            <a:off x="5070591" y="1934467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7430987" y="3134068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KNN</a:t>
            </a:r>
          </a:p>
        </p:txBody>
      </p:sp>
      <p:sp>
        <p:nvSpPr>
          <p:cNvPr id="255" name="Shape 255"/>
          <p:cNvSpPr/>
          <p:nvPr/>
        </p:nvSpPr>
        <p:spPr>
          <a:xfrm>
            <a:off x="2710196" y="3134068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NAIVE BAYES</a:t>
            </a:r>
          </a:p>
        </p:txBody>
      </p:sp>
      <p:cxnSp>
        <p:nvCxnSpPr>
          <p:cNvPr id="256" name="Shape 256"/>
          <p:cNvCxnSpPr>
            <a:stCxn id="253" idx="2"/>
            <a:endCxn id="254" idx="0"/>
          </p:cNvCxnSpPr>
          <p:nvPr/>
        </p:nvCxnSpPr>
        <p:spPr>
          <a:xfrm flipH="1" rot="-5400000">
            <a:off x="6971391" y="1649167"/>
            <a:ext cx="609600" cy="23604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" name="Shape 257"/>
          <p:cNvCxnSpPr>
            <a:stCxn id="255" idx="0"/>
            <a:endCxn id="253" idx="2"/>
          </p:cNvCxnSpPr>
          <p:nvPr/>
        </p:nvCxnSpPr>
        <p:spPr>
          <a:xfrm rot="-5400000">
            <a:off x="4610996" y="1649069"/>
            <a:ext cx="609600" cy="23604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8" name="Shape 258"/>
          <p:cNvCxnSpPr>
            <a:endCxn id="253" idx="2"/>
          </p:cNvCxnSpPr>
          <p:nvPr/>
        </p:nvCxnSpPr>
        <p:spPr>
          <a:xfrm flipH="1" rot="5400000">
            <a:off x="5570841" y="3049717"/>
            <a:ext cx="1057200" cy="69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9" name="Shape 259"/>
          <p:cNvSpPr/>
          <p:nvPr/>
        </p:nvSpPr>
        <p:spPr>
          <a:xfrm>
            <a:off x="5121449" y="3078968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SVM</a:t>
            </a:r>
          </a:p>
        </p:txBody>
      </p:sp>
      <p:sp>
        <p:nvSpPr>
          <p:cNvPr id="260" name="Shape 260"/>
          <p:cNvSpPr/>
          <p:nvPr/>
        </p:nvSpPr>
        <p:spPr>
          <a:xfrm>
            <a:off x="5093899" y="4720919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</a:t>
            </a:r>
          </a:p>
        </p:txBody>
      </p:sp>
      <p:sp>
        <p:nvSpPr>
          <p:cNvPr id="261" name="Shape 261"/>
          <p:cNvSpPr/>
          <p:nvPr/>
        </p:nvSpPr>
        <p:spPr>
          <a:xfrm>
            <a:off x="5093899" y="5816569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PREDICTED OUTPUT</a:t>
            </a:r>
          </a:p>
        </p:txBody>
      </p:sp>
      <p:cxnSp>
        <p:nvCxnSpPr>
          <p:cNvPr id="262" name="Shape 262"/>
          <p:cNvCxnSpPr/>
          <p:nvPr/>
        </p:nvCxnSpPr>
        <p:spPr>
          <a:xfrm flipH="1" rot="5400000">
            <a:off x="4610996" y="2864168"/>
            <a:ext cx="609600" cy="23604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 rot="5400000">
            <a:off x="6971391" y="2864267"/>
            <a:ext cx="609600" cy="23604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/>
          <p:nvPr/>
        </p:nvCxnSpPr>
        <p:spPr>
          <a:xfrm flipH="1" rot="-5400000">
            <a:off x="5563946" y="4198119"/>
            <a:ext cx="1057200" cy="69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" name="Shape 265"/>
          <p:cNvCxnSpPr/>
          <p:nvPr/>
        </p:nvCxnSpPr>
        <p:spPr>
          <a:xfrm rot="5400000">
            <a:off x="5846175" y="5542425"/>
            <a:ext cx="504300" cy="48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66000" y="303550"/>
            <a:ext cx="85968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did we do 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97975" y="974825"/>
            <a:ext cx="8596800" cy="57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1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Classifier: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designed a Binary Classifier(s) that will predict whether a given tweet is Spam or Non-Spam</a:t>
            </a:r>
          </a:p>
          <a:p>
            <a:pPr indent="-914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1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chosen an High Impact Event “UK RIOT 2011”.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During the Riot lot of Fake News got spread in twitter.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Collected the Tweets over that particular period of time which is used for Training and Testing the Classifier</a:t>
            </a:r>
          </a:p>
          <a:p>
            <a:pPr indent="-914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: </a:t>
            </a:r>
            <a:r>
              <a:rPr b="1" i="0" lang="en-CA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Language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CA"/>
              <a:t>CASCADED CLASSIFIER</a:t>
            </a:r>
          </a:p>
        </p:txBody>
      </p:sp>
      <p:sp>
        <p:nvSpPr>
          <p:cNvPr id="271" name="Shape 271"/>
          <p:cNvSpPr/>
          <p:nvPr/>
        </p:nvSpPr>
        <p:spPr>
          <a:xfrm>
            <a:off x="550248" y="2534225"/>
            <a:ext cx="14859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DATA</a:t>
            </a:r>
          </a:p>
        </p:txBody>
      </p:sp>
      <p:sp>
        <p:nvSpPr>
          <p:cNvPr id="272" name="Shape 272"/>
          <p:cNvSpPr/>
          <p:nvPr/>
        </p:nvSpPr>
        <p:spPr>
          <a:xfrm>
            <a:off x="2311149" y="2534225"/>
            <a:ext cx="16044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NAIVE BAYES</a:t>
            </a:r>
          </a:p>
        </p:txBody>
      </p:sp>
      <p:sp>
        <p:nvSpPr>
          <p:cNvPr id="273" name="Shape 273"/>
          <p:cNvSpPr/>
          <p:nvPr/>
        </p:nvSpPr>
        <p:spPr>
          <a:xfrm>
            <a:off x="7735924" y="5117319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PREDICTED OUTPUT</a:t>
            </a:r>
          </a:p>
        </p:txBody>
      </p:sp>
      <p:sp>
        <p:nvSpPr>
          <p:cNvPr id="274" name="Shape 274"/>
          <p:cNvSpPr/>
          <p:nvPr/>
        </p:nvSpPr>
        <p:spPr>
          <a:xfrm>
            <a:off x="4342950" y="1722925"/>
            <a:ext cx="2190300" cy="2259300"/>
          </a:xfrm>
          <a:prstGeom prst="diamond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CA">
                <a:solidFill>
                  <a:schemeClr val="lt1"/>
                </a:solidFill>
              </a:rPr>
              <a:t>IF ERROR</a:t>
            </a:r>
            <a:r>
              <a:rPr lang="en-CA">
                <a:solidFill>
                  <a:schemeClr val="lt1"/>
                </a:solidFill>
              </a:rPr>
              <a:t> </a:t>
            </a:r>
            <a:r>
              <a:rPr lang="en-CA">
                <a:solidFill>
                  <a:schemeClr val="lt1"/>
                </a:solidFill>
              </a:rPr>
              <a:t>RATE &gt; 20%</a:t>
            </a:r>
          </a:p>
        </p:txBody>
      </p:sp>
      <p:sp>
        <p:nvSpPr>
          <p:cNvPr id="275" name="Shape 275"/>
          <p:cNvSpPr/>
          <p:nvPr/>
        </p:nvSpPr>
        <p:spPr>
          <a:xfrm>
            <a:off x="7583524" y="2526519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Naive Bayes</a:t>
            </a:r>
            <a:r>
              <a:rPr lang="en-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OUTPUT</a:t>
            </a:r>
          </a:p>
        </p:txBody>
      </p:sp>
      <p:cxnSp>
        <p:nvCxnSpPr>
          <p:cNvPr id="276" name="Shape 276"/>
          <p:cNvCxnSpPr>
            <a:stCxn id="271" idx="3"/>
            <a:endCxn id="272" idx="1"/>
          </p:cNvCxnSpPr>
          <p:nvPr/>
        </p:nvCxnSpPr>
        <p:spPr>
          <a:xfrm>
            <a:off x="2036148" y="2829275"/>
            <a:ext cx="27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>
            <a:stCxn id="272" idx="3"/>
            <a:endCxn id="274" idx="1"/>
          </p:cNvCxnSpPr>
          <p:nvPr/>
        </p:nvCxnSpPr>
        <p:spPr>
          <a:xfrm>
            <a:off x="3915549" y="2829275"/>
            <a:ext cx="4275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>
            <a:stCxn id="274" idx="3"/>
            <a:endCxn id="275" idx="1"/>
          </p:cNvCxnSpPr>
          <p:nvPr/>
        </p:nvCxnSpPr>
        <p:spPr>
          <a:xfrm flipH="1" rot="10800000">
            <a:off x="6533250" y="2821675"/>
            <a:ext cx="10503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>
            <a:stCxn id="274" idx="2"/>
          </p:cNvCxnSpPr>
          <p:nvPr/>
        </p:nvCxnSpPr>
        <p:spPr>
          <a:xfrm flipH="1">
            <a:off x="5427900" y="3982225"/>
            <a:ext cx="10200" cy="9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" name="Shape 280"/>
          <p:cNvSpPr/>
          <p:nvPr/>
        </p:nvSpPr>
        <p:spPr>
          <a:xfrm>
            <a:off x="4183250" y="4931900"/>
            <a:ext cx="2534700" cy="9360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CA">
                <a:solidFill>
                  <a:schemeClr val="lt1"/>
                </a:solidFill>
              </a:rPr>
              <a:t>MAX OF (SVM, KNN, NB)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846800" y="2114338"/>
            <a:ext cx="10194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rPr b="1" lang="en-CA"/>
              <a:t>NO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408400" y="4132875"/>
            <a:ext cx="950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CA"/>
              <a:t>        </a:t>
            </a:r>
            <a:r>
              <a:rPr b="1" lang="en-CA"/>
              <a:t>YES</a:t>
            </a:r>
          </a:p>
        </p:txBody>
      </p:sp>
      <p:cxnSp>
        <p:nvCxnSpPr>
          <p:cNvPr id="283" name="Shape 283"/>
          <p:cNvCxnSpPr>
            <a:stCxn id="280" idx="3"/>
            <a:endCxn id="273" idx="1"/>
          </p:cNvCxnSpPr>
          <p:nvPr/>
        </p:nvCxnSpPr>
        <p:spPr>
          <a:xfrm>
            <a:off x="6717950" y="5399900"/>
            <a:ext cx="10179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677325" y="609600"/>
            <a:ext cx="85968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 and Conclusion </a:t>
            </a: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41" y="1469854"/>
            <a:ext cx="9524967" cy="4778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CA"/>
              <a:t>References: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-320040" lvl="0" marL="457200" rtl="0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ts val="1440"/>
              <a:buChar char="❖"/>
            </a:pPr>
            <a:r>
              <a:rPr lang="en-CA">
                <a:solidFill>
                  <a:srgbClr val="3F3F3F"/>
                </a:solidFill>
              </a:rPr>
              <a:t>Naive Bayes: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http://scikit-learn.org/stable/modules/naive_bayes.html</a:t>
            </a:r>
          </a:p>
          <a:p>
            <a:pPr indent="-320040" lvl="0" marL="457200" rtl="0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ts val="1440"/>
              <a:buChar char="❖"/>
            </a:pPr>
            <a:r>
              <a:rPr lang="en-CA">
                <a:solidFill>
                  <a:srgbClr val="3F3F3F"/>
                </a:solidFill>
              </a:rPr>
              <a:t>Support Vector Machine: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CA" u="sng">
                <a:solidFill>
                  <a:schemeClr val="hlink"/>
                </a:solidFill>
                <a:hlinkClick r:id="rId4"/>
              </a:rPr>
              <a:t>http://scikit-learn.org/stable/modules/svm.html</a:t>
            </a:r>
          </a:p>
          <a:p>
            <a:pPr indent="-320040" lvl="0" marL="457200" rtl="0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ts val="1440"/>
              <a:buChar char="❖"/>
            </a:pPr>
            <a:r>
              <a:rPr lang="en-CA" u="sng">
                <a:solidFill>
                  <a:srgbClr val="3F3F3F"/>
                </a:solidFill>
              </a:rPr>
              <a:t>K-Nearest Neighbor: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CA" u="sng">
                <a:solidFill>
                  <a:schemeClr val="hlink"/>
                </a:solidFill>
                <a:hlinkClick r:id="rId5"/>
              </a:rPr>
              <a:t>http://scikit-learn.org/stable/modules/neighbors.html</a:t>
            </a:r>
          </a:p>
          <a:p>
            <a:pPr indent="-160018" lvl="0" marL="3429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677334" y="609599"/>
            <a:ext cx="8596668" cy="4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Trebuchet MS"/>
              <a:buNone/>
            </a:pPr>
            <a:br>
              <a:rPr b="0" i="0" lang="en-CA" sz="6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n-CA" sz="6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CA" sz="8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Fake News Facts - UK RIOTS 2011</a:t>
            </a:r>
            <a:b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  <p:pic>
        <p:nvPicPr>
          <p:cNvPr id="73" name="Shape 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200" y="1315325"/>
            <a:ext cx="8217900" cy="54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52481" y="1382486"/>
            <a:ext cx="35475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CA" sz="4400"/>
              <a:t>Pattern Recognition</a:t>
            </a:r>
            <a:r>
              <a:rPr b="0" i="0" lang="en-CA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Steps followed..</a:t>
            </a:r>
          </a:p>
        </p:txBody>
      </p:sp>
      <p:grpSp>
        <p:nvGrpSpPr>
          <p:cNvPr id="79" name="Shape 79"/>
          <p:cNvGrpSpPr/>
          <p:nvPr/>
        </p:nvGrpSpPr>
        <p:grpSpPr>
          <a:xfrm>
            <a:off x="4811151" y="1057766"/>
            <a:ext cx="6734100" cy="4906936"/>
            <a:chOff x="0" y="113203"/>
            <a:chExt cx="6734100" cy="4811987"/>
          </a:xfrm>
        </p:grpSpPr>
        <p:sp>
          <p:nvSpPr>
            <p:cNvPr id="80" name="Shape 80"/>
            <p:cNvSpPr/>
            <p:nvPr/>
          </p:nvSpPr>
          <p:spPr>
            <a:xfrm>
              <a:off x="0" y="379110"/>
              <a:ext cx="6734100" cy="5544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12700">
              <a:solidFill>
                <a:srgbClr val="52A0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336710" y="113203"/>
              <a:ext cx="4713900" cy="649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368413" y="144906"/>
              <a:ext cx="4650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8175" rIns="178175" wrap="square" tIns="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1377030"/>
              <a:ext cx="6734100" cy="5544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12700">
              <a:solidFill>
                <a:srgbClr val="52A0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336710" y="1052310"/>
              <a:ext cx="4713900" cy="649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368413" y="1084013"/>
              <a:ext cx="4650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8175" rIns="178175" wrap="square" tIns="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Preprocessing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2374950"/>
              <a:ext cx="6734100" cy="5544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12700">
              <a:solidFill>
                <a:srgbClr val="52A0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336710" y="2050230"/>
              <a:ext cx="4713900" cy="649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368413" y="2081933"/>
              <a:ext cx="4650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8175" rIns="178175" wrap="square" tIns="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Feature Extraction /Selection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3372870"/>
              <a:ext cx="6734100" cy="5544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12700">
              <a:solidFill>
                <a:srgbClr val="52A0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336710" y="3048150"/>
              <a:ext cx="4713900" cy="649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368413" y="3079853"/>
              <a:ext cx="4650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8175" rIns="178175" wrap="square" tIns="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Modelling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4370790"/>
              <a:ext cx="6734100" cy="5544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12700">
              <a:solidFill>
                <a:srgbClr val="52A0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36710" y="4046070"/>
              <a:ext cx="4713900" cy="649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368413" y="4077773"/>
              <a:ext cx="4650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8175" rIns="178175" wrap="square" tIns="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Evaluation &amp; Postprocessing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77334" y="3763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Data Collection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69075" y="1209802"/>
            <a:ext cx="88698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1459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Collected Raw Data from Twitter by  scrapping Tweets for the event ‘UK Riots’</a:t>
            </a:r>
          </a:p>
          <a:p>
            <a:pPr indent="-914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9144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data :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 Text 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 Date/Time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Retweets.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of Tweet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Details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of favourites</a:t>
            </a:r>
          </a:p>
          <a:p>
            <a:pPr indent="-9144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?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Streaming API and Trends API over a given period of time .</a:t>
            </a:r>
          </a:p>
          <a:p>
            <a:pPr indent="-355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give only past 7 days of tweets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Scrape the HTML web page by scrolling infinitely to get the historical tweets</a:t>
            </a:r>
          </a:p>
          <a:p>
            <a:pPr indent="-914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97625" y="668700"/>
            <a:ext cx="9190500" cy="5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Extracted around </a:t>
            </a: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50,000 tweets as rawdata for the month of  Aug 2011</a:t>
            </a:r>
          </a:p>
          <a:p>
            <a:pPr indent="-9144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extracted raw data is filtered with the date : Aug 6 to Aug 11 2011. </a:t>
            </a:r>
          </a:p>
          <a:p>
            <a:pPr indent="-9144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filtered raw data corresponds to  10,000 </a:t>
            </a: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tweets</a:t>
            </a: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9144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split the 10,000 filtered </a:t>
            </a: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tweets </a:t>
            </a: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two csv files :</a:t>
            </a:r>
          </a:p>
          <a:p>
            <a:pPr indent="3657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RawTrainingDataSet.csv</a:t>
            </a:r>
          </a:p>
          <a:p>
            <a:pPr indent="3657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RawTestDataSet.csv</a:t>
            </a:r>
          </a:p>
          <a:p>
            <a:pPr indent="-9144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preprocessing, feature selection, feature extraction and data annotations  for Training and Test datasets.</a:t>
            </a:r>
          </a:p>
          <a:p>
            <a:pPr indent="-9144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training dataset is used for modelling using SVM/KNN and Naïve Bayes classifier and the model is tested for the test dataset.</a:t>
            </a:r>
          </a:p>
          <a:p>
            <a:pPr indent="-9144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Annotation :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37375" y="1802925"/>
            <a:ext cx="91749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1459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▶"/>
            </a:pPr>
            <a:r>
              <a:rPr b="0" i="0" lang="en-CA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manually annotated the raw dataset obtained from scrapping the tweet text into two categories - Spam and non Spam.</a:t>
            </a:r>
          </a:p>
          <a:p>
            <a:pPr indent="-914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▶"/>
            </a:pPr>
            <a:r>
              <a:rPr b="0" i="0" lang="en-CA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annotations are done based on the rumours that were spread on twitter during the UK riots</a:t>
            </a:r>
          </a:p>
          <a:p>
            <a:pPr indent="-9144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▶"/>
            </a:pPr>
            <a:r>
              <a:rPr b="0" i="0" lang="en-CA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taken the below article from “The Guardian” as reference for annotating the tweets and categorising them as Spam or Non Spam.</a:t>
            </a:r>
          </a:p>
          <a:p>
            <a:pPr indent="-9144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tweet is spam, the class is assigned value -1</a:t>
            </a:r>
          </a:p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CA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tweet is non spam, the class is assigned value 1</a:t>
            </a:r>
          </a:p>
          <a:p>
            <a:pPr indent="-914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8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8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52481" y="1382486"/>
            <a:ext cx="35475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60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b="0" i="0" lang="en-CA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Preprocessing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4917362" y="2382682"/>
            <a:ext cx="6627185" cy="2103342"/>
            <a:chOff x="809" y="1438119"/>
            <a:chExt cx="6627185" cy="2103342"/>
          </a:xfrm>
        </p:grpSpPr>
        <p:sp>
          <p:nvSpPr>
            <p:cNvPr id="118" name="Shape 118"/>
            <p:cNvSpPr/>
            <p:nvPr/>
          </p:nvSpPr>
          <p:spPr>
            <a:xfrm>
              <a:off x="809" y="1438119"/>
              <a:ext cx="2840222" cy="18035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6C443"/>
                </a:gs>
                <a:gs pos="78000">
                  <a:srgbClr val="83B01F"/>
                </a:gs>
                <a:gs pos="100000">
                  <a:srgbClr val="83B01F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16389" y="1737920"/>
              <a:ext cx="2840222" cy="18035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rnd" cmpd="sng" w="1270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369213" y="1790744"/>
              <a:ext cx="2734574" cy="1697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rIns="83800" wrap="square" tIns="8380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en-CA" sz="2200" u="sng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Cleaning</a:t>
              </a:r>
              <a:r>
                <a:rPr b="0" i="0" lang="en-CA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</a:t>
              </a:r>
            </a:p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Cleaned Raw Data by removing missing rows from the data.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3472192" y="1438119"/>
              <a:ext cx="2840222" cy="18035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6C443"/>
                </a:gs>
                <a:gs pos="78000">
                  <a:srgbClr val="83B01F"/>
                </a:gs>
                <a:gs pos="100000">
                  <a:srgbClr val="83B01F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787772" y="1737920"/>
              <a:ext cx="2840222" cy="18035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rnd" cmpd="sng" w="1270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3840596" y="1790744"/>
              <a:ext cx="2734574" cy="1697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rIns="83800" wrap="square" tIns="8380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Changed the datatypes of columns as per our requirement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Continuation….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77334" y="19304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Char char="▶"/>
            </a:pPr>
            <a:r>
              <a:rPr b="0" i="0" lang="en-CA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Selecting only rows with complete values.</a:t>
            </a:r>
          </a:p>
          <a:p>
            <a:pPr indent="-342898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985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 the end of preprocessing, we obtain two cleaned csv files from the raw dataset:-</a:t>
            </a: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0" i="0" lang="en-CA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Training_Cleaned.csv</a:t>
            </a: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0" i="0" lang="en-CA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Test_Cleaned.csv</a:t>
            </a:r>
          </a:p>
          <a:p>
            <a:pPr indent="-342898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