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1198375" cy="16837012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viewProps" Target="viewProps.xml"/><Relationship Id="rId4" Type="http://schemas.openxmlformats.org/officeDocument/2006/relationships/tableStyles" Target="tableStyle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6" Type="http://schemas.openxmlformats.org/officeDocument/2006/relationships/image" Target="../media/image60.png"/><Relationship Id="rId65" Type="http://schemas.openxmlformats.org/officeDocument/2006/relationships/image" Target="../media/image59.png"/><Relationship Id="rId64" Type="http://schemas.openxmlformats.org/officeDocument/2006/relationships/image" Target="../media/image58.png"/><Relationship Id="rId63" Type="http://schemas.openxmlformats.org/officeDocument/2006/relationships/image" Target="../media/image57.png"/><Relationship Id="rId62" Type="http://schemas.openxmlformats.org/officeDocument/2006/relationships/image" Target="../media/image56.png"/><Relationship Id="rId61" Type="http://schemas.openxmlformats.org/officeDocument/2006/relationships/image" Target="../media/image55.png"/><Relationship Id="rId60" Type="http://schemas.openxmlformats.org/officeDocument/2006/relationships/image" Target="../media/image54.png"/><Relationship Id="rId6" Type="http://schemas.openxmlformats.org/officeDocument/2006/relationships/hyperlink" Target="https://muralco.typeform.com/to/CiqaHVat?typeform-source=app.mural.co" TargetMode="External"/><Relationship Id="rId59" Type="http://schemas.openxmlformats.org/officeDocument/2006/relationships/image" Target="../media/image53.png"/><Relationship Id="rId58" Type="http://schemas.openxmlformats.org/officeDocument/2006/relationships/image" Target="../media/image52.png"/><Relationship Id="rId57" Type="http://schemas.openxmlformats.org/officeDocument/2006/relationships/image" Target="../media/image51.png"/><Relationship Id="rId56" Type="http://schemas.openxmlformats.org/officeDocument/2006/relationships/image" Target="../media/image50.png"/><Relationship Id="rId55" Type="http://schemas.openxmlformats.org/officeDocument/2006/relationships/image" Target="../media/image49.png"/><Relationship Id="rId54" Type="http://schemas.openxmlformats.org/officeDocument/2006/relationships/image" Target="../media/image48.png"/><Relationship Id="rId53" Type="http://schemas.openxmlformats.org/officeDocument/2006/relationships/image" Target="../media/image47.png"/><Relationship Id="rId52" Type="http://schemas.openxmlformats.org/officeDocument/2006/relationships/image" Target="../media/image46.png"/><Relationship Id="rId51" Type="http://schemas.openxmlformats.org/officeDocument/2006/relationships/image" Target="../media/image45.png"/><Relationship Id="rId50" Type="http://schemas.openxmlformats.org/officeDocument/2006/relationships/image" Target="../media/image44.png"/><Relationship Id="rId5" Type="http://schemas.openxmlformats.org/officeDocument/2006/relationships/hyperlink" Target="https://app.mural.co/template/6a062671-89ee-4b76-9409-2603d8b098be/ca270343-1d54-4952-9d8c-fbc303ffd0f2" TargetMode="External"/><Relationship Id="rId49" Type="http://schemas.openxmlformats.org/officeDocument/2006/relationships/image" Target="../media/image43.png"/><Relationship Id="rId48" Type="http://schemas.openxmlformats.org/officeDocument/2006/relationships/image" Target="../media/image42.png"/><Relationship Id="rId47" Type="http://schemas.openxmlformats.org/officeDocument/2006/relationships/image" Target="../media/image41.png"/><Relationship Id="rId46" Type="http://schemas.openxmlformats.org/officeDocument/2006/relationships/image" Target="../media/image40.png"/><Relationship Id="rId45" Type="http://schemas.openxmlformats.org/officeDocument/2006/relationships/image" Target="../media/image39.png"/><Relationship Id="rId44" Type="http://schemas.openxmlformats.org/officeDocument/2006/relationships/image" Target="../media/image38.png"/><Relationship Id="rId43" Type="http://schemas.openxmlformats.org/officeDocument/2006/relationships/image" Target="../media/image37.png"/><Relationship Id="rId42" Type="http://schemas.openxmlformats.org/officeDocument/2006/relationships/image" Target="../media/image36.png"/><Relationship Id="rId41" Type="http://schemas.openxmlformats.org/officeDocument/2006/relationships/image" Target="../media/image35.png"/><Relationship Id="rId40" Type="http://schemas.openxmlformats.org/officeDocument/2006/relationships/image" Target="../media/image34.png"/><Relationship Id="rId4" Type="http://schemas.openxmlformats.org/officeDocument/2006/relationships/hyperlink" Target="https://app.mural.co/template/b7114010-3a67-4d63-a51d-6f2cedc9633f/c1b465ab-57af-4624-8faf-ebb312edc0eb" TargetMode="External"/><Relationship Id="rId39" Type="http://schemas.openxmlformats.org/officeDocument/2006/relationships/image" Target="../media/image33.png"/><Relationship Id="rId38" Type="http://schemas.openxmlformats.org/officeDocument/2006/relationships/image" Target="../media/image32.png"/><Relationship Id="rId37" Type="http://schemas.openxmlformats.org/officeDocument/2006/relationships/image" Target="../media/image31.png"/><Relationship Id="rId36" Type="http://schemas.openxmlformats.org/officeDocument/2006/relationships/image" Target="../media/image30.png"/><Relationship Id="rId35" Type="http://schemas.openxmlformats.org/officeDocument/2006/relationships/image" Target="../media/image29.png"/><Relationship Id="rId34" Type="http://schemas.openxmlformats.org/officeDocument/2006/relationships/image" Target="../media/image28.png"/><Relationship Id="rId33" Type="http://schemas.openxmlformats.org/officeDocument/2006/relationships/image" Target="../media/image27.png"/><Relationship Id="rId32" Type="http://schemas.openxmlformats.org/officeDocument/2006/relationships/image" Target="../media/image26.png"/><Relationship Id="rId31" Type="http://schemas.openxmlformats.org/officeDocument/2006/relationships/image" Target="../media/image25.png"/><Relationship Id="rId30" Type="http://schemas.openxmlformats.org/officeDocument/2006/relationships/image" Target="../media/image24.png"/><Relationship Id="rId3" Type="http://schemas.openxmlformats.org/officeDocument/2006/relationships/image" Target="../media/image2.png"/><Relationship Id="rId29" Type="http://schemas.openxmlformats.org/officeDocument/2006/relationships/image" Target="../media/image23.png"/><Relationship Id="rId28" Type="http://schemas.openxmlformats.org/officeDocument/2006/relationships/image" Target="../media/image22.png"/><Relationship Id="rId27" Type="http://schemas.openxmlformats.org/officeDocument/2006/relationships/image" Target="../media/image21.png"/><Relationship Id="rId26" Type="http://schemas.openxmlformats.org/officeDocument/2006/relationships/image" Target="../media/image20.png"/><Relationship Id="rId25" Type="http://schemas.openxmlformats.org/officeDocument/2006/relationships/image" Target="../media/image19.png"/><Relationship Id="rId24" Type="http://schemas.openxmlformats.org/officeDocument/2006/relationships/image" Target="../media/image18.png"/><Relationship Id="rId23" Type="http://schemas.openxmlformats.org/officeDocument/2006/relationships/image" Target="../media/image17.png"/><Relationship Id="rId22" Type="http://schemas.openxmlformats.org/officeDocument/2006/relationships/image" Target="../media/image16.png"/><Relationship Id="rId21" Type="http://schemas.openxmlformats.org/officeDocument/2006/relationships/image" Target="../media/image15.png"/><Relationship Id="rId20" Type="http://schemas.openxmlformats.org/officeDocument/2006/relationships/image" Target="../media/image14.png"/><Relationship Id="rId2" Type="http://schemas.openxmlformats.org/officeDocument/2006/relationships/image" Target="../media/image1.png"/><Relationship Id="rId19" Type="http://schemas.openxmlformats.org/officeDocument/2006/relationships/image" Target="../media/image13.png"/><Relationship Id="rId18" Type="http://schemas.openxmlformats.org/officeDocument/2006/relationships/image" Target="../media/image12.png"/><Relationship Id="rId17" Type="http://schemas.openxmlformats.org/officeDocument/2006/relationships/image" Target="../media/image11.png"/><Relationship Id="rId16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hyperlink" Target="https://app.mural.co/template/e5a93b7b-49f2-48c9-afd7-a635d860eba6/93f1b98d-b2d2-4695-8e85-7e9c0d2fd9b9" TargetMode="External"/><Relationship Id="rId12" Type="http://schemas.openxmlformats.org/officeDocument/2006/relationships/hyperlink" Target="https://support.mural.co/en/articles/2113740-facilitation-superpowers" TargetMode="Externa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181762" y="680183"/>
            <a:ext cx="258492" cy="25849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0639252" y="904090"/>
            <a:ext cx="1742157" cy="1598801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4692093" y="27517"/>
          <a:ext cx="16478253" cy="16480789"/>
        </p:xfrm>
        <a:graphic>
          <a:graphicData uri="http://schemas.openxmlformats.org/drawingml/2006/table">
            <a:tbl>
              <a:tblPr/>
              <a:tblGrid>
                <a:gridCol w="1545590"/>
                <a:gridCol w="1028064"/>
                <a:gridCol w="2857500"/>
                <a:gridCol w="5900420"/>
                <a:gridCol w="793115"/>
                <a:gridCol w="482600"/>
                <a:gridCol w="3870959"/>
              </a:tblGrid>
              <a:tr h="294640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82294" algn="l" rtl="0" eaLnBrk="0">
                        <a:lnSpc>
                          <a:spcPct val="7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02919" algn="l" rtl="0" eaLnBrk="0">
                        <a:lnSpc>
                          <a:spcPct val="81000"/>
                        </a:lnSpc>
                        <a:spcBef>
                          <a:spcPts val="488"/>
                        </a:spcBef>
                        <a:tabLst/>
                      </a:pPr>
                      <a:r>
                        <a:rPr sz="16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Prioritize</a:t>
                      </a:r>
                      <a:endParaRPr lang="Arial" altLang="Arial" sz="1600" dirty="0"/>
                    </a:p>
                    <a:p>
                      <a:pPr marL="511809" indent="-7620" algn="l" rtl="0" eaLnBrk="0">
                        <a:lnSpc>
                          <a:spcPct val="103000"/>
                        </a:lnSpc>
                        <a:spcBef>
                          <a:spcPts val="840"/>
                        </a:spcBef>
                        <a:tabLst/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team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should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all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same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page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about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what's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moving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forward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Place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grid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determine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feasible.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200" dirty="0"/>
                    </a:p>
                    <a:p>
                      <a:pPr marL="629284" algn="l" rtl="0" eaLnBrk="0">
                        <a:lnSpc>
                          <a:spcPts val="1261"/>
                        </a:lnSpc>
                        <a:spcBef>
                          <a:spcPts val="4"/>
                        </a:spcBef>
                        <a:tabLst>
                          <a:tab pos="685165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r>
                        <a:rPr sz="1000" b="1" kern="0" spc="6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7564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TIP</a:t>
                      </a:r>
                      <a:endParaRPr lang="Arial" altLang="Arial" sz="800" dirty="0"/>
                    </a:p>
                    <a:p>
                      <a:pPr marL="681990" algn="l" rtl="0" eaLnBrk="0">
                        <a:lnSpc>
                          <a:spcPts val="1011"/>
                        </a:lnSpc>
                        <a:spcBef>
                          <a:spcPts val="545"/>
                        </a:spcBef>
                        <a:tabLst/>
                      </a:pP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Participants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their</a:t>
                      </a:r>
                      <a:endParaRPr lang="Arial" altLang="Arial" sz="800" dirty="0"/>
                    </a:p>
                    <a:p>
                      <a:pPr marL="678180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cursors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poi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nt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at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where</a:t>
                      </a:r>
                      <a:endParaRPr lang="Arial" altLang="Arial" sz="800" dirty="0"/>
                    </a:p>
                    <a:p>
                      <a:pPr marL="676909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should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endParaRPr lang="Arial" altLang="Arial" sz="800" dirty="0"/>
                    </a:p>
                    <a:p>
                      <a:pPr marL="674369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10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grid.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facilitator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endParaRPr lang="Arial" altLang="Arial" sz="800" dirty="0"/>
                    </a:p>
                    <a:p>
                      <a:pPr marL="678180" algn="l" rtl="0" eaLnBrk="0">
                        <a:lnSpc>
                          <a:spcPts val="1041"/>
                        </a:lnSpc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confrm</a:t>
                      </a:r>
                      <a:r>
                        <a:rPr sz="800" kern="0" spc="7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spot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by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using</a:t>
                      </a:r>
                      <a:endParaRPr lang="Arial" altLang="Arial" sz="800" dirty="0"/>
                    </a:p>
                    <a:p>
                      <a:pPr marL="674369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laser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pointe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holding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endParaRPr lang="Arial" altLang="Arial" sz="800" dirty="0"/>
                    </a:p>
                    <a:p>
                      <a:pPr marL="680084" algn="l" rtl="0" eaLnBrk="0">
                        <a:lnSpc>
                          <a:spcPts val="1056"/>
                        </a:lnSpc>
                        <a:tabLst/>
                      </a:pPr>
                      <a:r>
                        <a:rPr sz="800" b="1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sz="800" b="1" kern="0" spc="10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b="1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key</a:t>
                      </a:r>
                      <a:r>
                        <a:rPr sz="800" b="1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keyboard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8315" algn="l" rtl="0" eaLnBrk="0">
                        <a:lnSpc>
                          <a:spcPts val="1941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600" b="1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</a:t>
                      </a:r>
                      <a:r>
                        <a:rPr sz="1600" b="1" kern="0" spc="-5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6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collabor</a:t>
                      </a: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ate</a:t>
                      </a:r>
                      <a:endParaRPr lang="Arial" altLang="Arial" sz="1600" dirty="0"/>
                    </a:p>
                    <a:p>
                      <a:pPr marL="503555" algn="l" rtl="0" eaLnBrk="0">
                        <a:lnSpc>
                          <a:spcPct val="100000"/>
                        </a:lnSpc>
                        <a:spcBef>
                          <a:spcPts val="627"/>
                        </a:spcBef>
                        <a:tabLst/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expo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image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pdf</a:t>
                      </a:r>
                      <a:endParaRPr lang="Arial" altLang="Arial" sz="1200" dirty="0"/>
                    </a:p>
                    <a:p>
                      <a:pPr marL="503555" algn="l" rtl="0" eaLnBrk="0">
                        <a:lnSpc>
                          <a:spcPts val="1481"/>
                        </a:lnSpc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members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company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who</a:t>
                      </a:r>
                      <a:endParaRPr lang="Arial" altLang="Arial" sz="1200" dirty="0"/>
                    </a:p>
                    <a:p>
                      <a:pPr marL="513715" algn="l" rtl="0" eaLnBrk="0">
                        <a:lnSpc>
                          <a:spcPts val="1481"/>
                        </a:lnSpc>
                        <a:tabLst/>
                      </a:pP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might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fnd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helpful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528319" algn="l" rtl="0" eaLnBrk="0">
                        <a:lnSpc>
                          <a:spcPts val="1553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Quick</a:t>
                      </a:r>
                      <a:r>
                        <a:rPr sz="1200" b="1" kern="0" spc="3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add</a:t>
                      </a:r>
                      <a:r>
                        <a:rPr sz="1200" b="1" kern="0" spc="6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ons</a:t>
                      </a:r>
                      <a:endParaRPr lang="Arial" altLang="Arial" sz="12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7194">
                <a:tc rowSpan="5"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86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89380" algn="l" rtl="0" eaLnBrk="0">
                        <a:lnSpc>
                          <a:spcPts val="1352"/>
                        </a:lnSpc>
                        <a:tabLst/>
                      </a:pPr>
                      <a:r>
                        <a:rPr sz="1000" b="1" kern="0" spc="380" dirty="0">
                          <a:solidFill>
                            <a:srgbClr val="B3B3B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r" rtl="0" eaLnBrk="0">
                        <a:lnSpc>
                          <a:spcPct val="81000"/>
                        </a:lnSpc>
                        <a:spcBef>
                          <a:spcPts val="370"/>
                        </a:spcBef>
                        <a:tabLst/>
                      </a:pPr>
                      <a:r>
                        <a:rPr sz="12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Importance</a:t>
                      </a:r>
                      <a:endParaRPr lang="Arial" altLang="Arial" sz="1200" dirty="0"/>
                    </a:p>
                    <a:p>
                      <a:pPr marL="775334" algn="l" rtl="0" eaLnBrk="0">
                        <a:lnSpc>
                          <a:spcPts val="983"/>
                        </a:lnSpc>
                        <a:spcBef>
                          <a:spcPts val="730"/>
                        </a:spcBef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each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800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</a:t>
                      </a:r>
                      <a:endParaRPr lang="Arial" altLang="Arial" sz="800" dirty="0"/>
                    </a:p>
                    <a:p>
                      <a:pPr marL="773430" algn="l" rtl="0" eaLnBrk="0">
                        <a:lnSpc>
                          <a:spcPts val="979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tasks</a:t>
                      </a:r>
                      <a:r>
                        <a:rPr sz="800" kern="0" spc="6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could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get</a:t>
                      </a:r>
                      <a:endParaRPr lang="Arial" altLang="Arial" sz="800" dirty="0"/>
                    </a:p>
                    <a:p>
                      <a:pPr marL="728980" algn="l" rtl="0" eaLnBrk="0">
                        <a:lnSpc>
                          <a:spcPts val="97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done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withou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any</a:t>
                      </a:r>
                      <a:endParaRPr lang="Arial" altLang="Arial" sz="800" dirty="0"/>
                    </a:p>
                    <a:p>
                      <a:pPr marL="751840" algn="l" rtl="0" eaLnBrk="0">
                        <a:lnSpc>
                          <a:spcPts val="97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difculty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cost,</a:t>
                      </a:r>
                      <a:endParaRPr lang="Arial" altLang="Arial" sz="800" dirty="0"/>
                    </a:p>
                    <a:p>
                      <a:pPr marL="709930" algn="l" rtl="0" eaLnBrk="0">
                        <a:lnSpc>
                          <a:spcPts val="983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woul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r>
                        <a:rPr sz="800" kern="0" spc="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have</a:t>
                      </a:r>
                      <a:endParaRPr lang="Arial" altLang="Arial" sz="800" dirty="0"/>
                    </a:p>
                    <a:p>
                      <a:pPr marL="730250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8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most</a:t>
                      </a:r>
                      <a:r>
                        <a:rPr sz="800" kern="0" spc="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positive</a:t>
                      </a:r>
                      <a:endParaRPr lang="Arial" altLang="Arial" sz="800" dirty="0"/>
                    </a:p>
                    <a:p>
                      <a:pPr marL="946150" algn="l" rtl="0" eaLnBrk="0">
                        <a:lnSpc>
                          <a:spcPts val="988"/>
                        </a:lnSpc>
                        <a:tabLst/>
                      </a:pP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impact?</a:t>
                      </a:r>
                      <a:endParaRPr lang="Arial" altLang="Arial" sz="8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5673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36369" algn="l" rtl="0" eaLnBrk="0">
                        <a:lnSpc>
                          <a:spcPts val="319"/>
                        </a:lnSpc>
                        <a:tabLst/>
                      </a:pPr>
                      <a:r>
                        <a:rPr sz="200" b="1" kern="0" spc="480" dirty="0">
                          <a:solidFill>
                            <a:srgbClr val="B3B3B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Arial" altLang="Arial" sz="2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rowSpan="5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26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023995" algn="l" rtl="0" eaLnBrk="0">
                        <a:lnSpc>
                          <a:spcPct val="85000"/>
                        </a:lnSpc>
                        <a:tabLst/>
                      </a:pPr>
                      <a:r>
                        <a:rPr sz="1200" b="1" kern="0" spc="-10" dirty="0">
                          <a:solidFill>
                            <a:srgbClr val="1E1F21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Feasibility</a:t>
                      </a:r>
                      <a:endParaRPr lang="Arial" altLang="Arial" sz="1200" dirty="0"/>
                    </a:p>
                    <a:p>
                      <a:pPr marL="3232150" algn="l" rtl="0" eaLnBrk="0">
                        <a:lnSpc>
                          <a:spcPct val="100000"/>
                        </a:lnSpc>
                        <a:spcBef>
                          <a:spcPts val="726"/>
                        </a:spcBef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Regardless</a:t>
                      </a:r>
                      <a:r>
                        <a:rPr sz="800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800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their</a:t>
                      </a:r>
                      <a:r>
                        <a:rPr sz="800" kern="0" spc="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importance,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tasks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800" kern="0" spc="5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more</a:t>
                      </a:r>
                      <a:endParaRPr lang="Arial" altLang="Arial" sz="800" dirty="0"/>
                    </a:p>
                    <a:p>
                      <a:pPr marL="3171825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feasible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than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others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?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Cost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time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effort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complexity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tc.)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5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5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830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71755" algn="l" rtl="0" eaLnBrk="0">
                        <a:lnSpc>
                          <a:spcPts val="1165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ral</a:t>
                      </a:r>
                      <a:endParaRPr lang="Arial" altLang="Arial" sz="900" dirty="0"/>
                    </a:p>
                    <a:p>
                      <a:pPr marL="72389" algn="l" rtl="0" eaLnBrk="0">
                        <a:lnSpc>
                          <a:spcPts val="1165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b="1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view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link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stakeholders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keep</a:t>
                      </a:r>
                      <a:endParaRPr lang="Arial" altLang="Arial" sz="900" dirty="0"/>
                    </a:p>
                    <a:p>
                      <a:pPr marL="71119" algn="l" rtl="0" eaLnBrk="0">
                        <a:lnSpc>
                          <a:spcPts val="1164"/>
                        </a:lnSpc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them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loop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about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outcomes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sion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8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76835" algn="l" rtl="0" eaLnBrk="0">
                        <a:lnSpc>
                          <a:spcPts val="1165"/>
                        </a:lnSpc>
                        <a:spcBef>
                          <a:spcPts val="273"/>
                        </a:spcBef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Export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endParaRPr lang="Arial" altLang="Arial" sz="900" dirty="0"/>
                    </a:p>
                    <a:p>
                      <a:pPr marL="78739" algn="l" rtl="0" eaLnBrk="0">
                        <a:lnSpc>
                          <a:spcPts val="1146"/>
                        </a:lnSpc>
                        <a:spcBef>
                          <a:spcPts val="157"/>
                        </a:spcBef>
                        <a:tabLst/>
                      </a:pP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Export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4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copy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900" kern="0" spc="-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PNG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900" kern="0" spc="8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PDF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4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attach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endParaRPr lang="Arial" altLang="Arial" sz="900" dirty="0"/>
                    </a:p>
                    <a:p>
                      <a:pPr marL="7493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emails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include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3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slides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900" kern="0" spc="3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save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drive.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20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34669" algn="l" rtl="0" eaLnBrk="0">
                        <a:lnSpc>
                          <a:spcPts val="1553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Keep</a:t>
                      </a:r>
                      <a:r>
                        <a:rPr sz="1200" b="1" kern="0" spc="14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moving</a:t>
                      </a:r>
                      <a:r>
                        <a:rPr sz="1200" b="1" kern="0" spc="1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forward</a:t>
                      </a:r>
                      <a:endParaRPr lang="Arial" altLang="Arial" sz="12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517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00330" algn="l" rtl="0" eaLnBrk="0">
                        <a:lnSpc>
                          <a:spcPts val="1165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Strategy</a:t>
                      </a:r>
                      <a:r>
                        <a:rPr sz="9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bluepr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int</a:t>
                      </a:r>
                      <a:endParaRPr lang="Arial" altLang="Arial" sz="900" dirty="0"/>
                    </a:p>
                    <a:p>
                      <a:pPr marL="106045" algn="l" rtl="0" eaLnBrk="0">
                        <a:lnSpc>
                          <a:spcPts val="1146"/>
                        </a:lnSpc>
                        <a:spcBef>
                          <a:spcPts val="428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Defne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components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new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endParaRPr lang="Arial" altLang="Arial" sz="900" dirty="0"/>
                    </a:p>
                    <a:p>
                      <a:pPr marL="10033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strategy.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00330" algn="l" rtl="0" eaLnBrk="0">
                        <a:lnSpc>
                          <a:spcPts val="1165"/>
                        </a:lnSpc>
                        <a:spcBef>
                          <a:spcPts val="271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Customer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experience</a:t>
                      </a:r>
                      <a:r>
                        <a:rPr sz="9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journey</a:t>
                      </a:r>
                      <a:r>
                        <a:rPr sz="9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map</a:t>
                      </a:r>
                      <a:endParaRPr lang="Arial" altLang="Arial" sz="900" dirty="0"/>
                    </a:p>
                    <a:p>
                      <a:pPr marL="106045" algn="l" rtl="0" eaLnBrk="0">
                        <a:lnSpc>
                          <a:spcPts val="1146"/>
                        </a:lnSpc>
                        <a:spcBef>
                          <a:spcPts val="428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Understand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customer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needs,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motivations,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Arial" altLang="Arial" sz="900" dirty="0"/>
                    </a:p>
                    <a:p>
                      <a:pPr marL="102235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obstacles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experience.</a:t>
                      </a:r>
                      <a:endParaRPr lang="Arial" altLang="Arial" sz="900" dirty="0"/>
                    </a:p>
                    <a:p>
                      <a:pPr marL="164464" algn="l" rtl="0" eaLnBrk="0">
                        <a:lnSpc>
                          <a:spcPts val="1174"/>
                        </a:lnSpc>
                        <a:spcBef>
                          <a:spcPts val="938"/>
                        </a:spcBef>
                        <a:tabLst/>
                      </a:pP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4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mplate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5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99694" algn="l" rtl="0" eaLnBrk="0">
                        <a:lnSpc>
                          <a:spcPts val="1165"/>
                        </a:lnSpc>
                        <a:spcBef>
                          <a:spcPts val="279"/>
                        </a:spcBef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Strengths</a:t>
                      </a:r>
                      <a:r>
                        <a:rPr sz="9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weaknesses</a:t>
                      </a:r>
                      <a:r>
                        <a:rPr sz="9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opportunities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&amp;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threats</a:t>
                      </a:r>
                      <a:endParaRPr lang="Arial" altLang="Arial" sz="900" dirty="0"/>
                    </a:p>
                    <a:p>
                      <a:pPr marL="106679" algn="l" rtl="0" eaLnBrk="0">
                        <a:lnSpc>
                          <a:spcPts val="1146"/>
                        </a:lnSpc>
                        <a:spcBef>
                          <a:spcPts val="428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Identify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strengt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hs,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weaknesses,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opportunities,</a:t>
                      </a:r>
                      <a:endParaRPr lang="Arial" altLang="Arial" sz="900" dirty="0"/>
                    </a:p>
                    <a:p>
                      <a:pPr marL="10287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threats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SWOT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develop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plan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83514" algn="l" rtl="0" eaLnBrk="0">
                        <a:lnSpc>
                          <a:spcPts val="1174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5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mplate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186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89609" algn="l" rtl="0" eaLnBrk="0">
                        <a:lnSpc>
                          <a:spcPts val="1174"/>
                        </a:lnSpc>
                        <a:tabLst>
                          <a:tab pos="777875" algn="l"/>
                        </a:tabLst>
                      </a:pPr>
                      <a:r>
                        <a:rPr sz="900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6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	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b="1" kern="0" spc="4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template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feedback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764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6589574" y="9374268"/>
            <a:ext cx="123887" cy="11660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8584978" y="8540625"/>
            <a:ext cx="98890" cy="7789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8566092" y="7501390"/>
            <a:ext cx="98890" cy="778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5200235" y="2199481"/>
            <a:ext cx="121756" cy="13580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697446" y="3358030"/>
            <a:ext cx="182765" cy="182765"/>
          </a:xfrm>
          <a:prstGeom prst="rect">
            <a:avLst/>
          </a:prstGeom>
        </p:spPr>
      </p:pic>
      <p:sp>
        <p:nvSpPr>
          <p:cNvPr id="9" name="rect"/>
          <p:cNvSpPr/>
          <p:nvPr/>
        </p:nvSpPr>
        <p:spPr>
          <a:xfrm>
            <a:off x="27533" y="28410"/>
            <a:ext cx="5150747" cy="16482248"/>
          </a:xfrm>
          <a:prstGeom prst="rect">
            <a:avLst/>
          </a:prstGeom>
          <a:solidFill>
            <a:srgbClr val="F5F5F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26096" y="28410"/>
          <a:ext cx="10302874" cy="16482059"/>
        </p:xfrm>
        <a:graphic>
          <a:graphicData uri="http://schemas.openxmlformats.org/drawingml/2006/table">
            <a:tbl>
              <a:tblPr/>
              <a:tblGrid>
                <a:gridCol w="835025"/>
                <a:gridCol w="4316729"/>
                <a:gridCol w="772159"/>
                <a:gridCol w="4378959"/>
              </a:tblGrid>
              <a:tr h="3966209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70840" algn="l" rtl="0" eaLnBrk="0">
                        <a:lnSpc>
                          <a:spcPct val="8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3000" b="1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endParaRPr lang="Arial" altLang="Arial" sz="3000" dirty="0"/>
                    </a:p>
                    <a:p>
                      <a:pPr marL="354329" algn="l" rtl="0" eaLnBrk="0">
                        <a:lnSpc>
                          <a:spcPts val="3630"/>
                        </a:lnSpc>
                        <a:spcBef>
                          <a:spcPts val="214"/>
                        </a:spcBef>
                        <a:tabLst/>
                      </a:pPr>
                      <a:r>
                        <a:rPr sz="3000" b="1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&amp;</a:t>
                      </a:r>
                      <a:r>
                        <a:rPr sz="30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0" b="1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</a:t>
                      </a:r>
                      <a:r>
                        <a:rPr sz="3000" b="1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0" b="1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prioritizat</a:t>
                      </a:r>
                      <a:r>
                        <a:rPr sz="3000" b="1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ion</a:t>
                      </a:r>
                      <a:endParaRPr lang="Arial" altLang="Arial" sz="3000" dirty="0"/>
                    </a:p>
                    <a:p>
                      <a:pPr algn="l" rtl="0" eaLnBrk="0">
                        <a:lnSpc>
                          <a:spcPct val="16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60679" algn="l" rtl="0" eaLnBrk="0">
                        <a:lnSpc>
                          <a:spcPts val="1851"/>
                        </a:lnSpc>
                        <a:spcBef>
                          <a:spcPts val="452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temp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late</a:t>
                      </a: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own</a:t>
                      </a:r>
                      <a:endParaRPr lang="Arial" altLang="Arial" sz="1500" dirty="0"/>
                    </a:p>
                    <a:p>
                      <a:pPr marL="354965" indent="5080" algn="l" rtl="0" eaLnBrk="0">
                        <a:lnSpc>
                          <a:spcPct val="106000"/>
                        </a:lnSpc>
                        <a:spcBef>
                          <a:spcPts val="49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ing</a:t>
                      </a: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sessions</a:t>
                      </a: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team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15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unleash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their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imagination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Arial" altLang="Arial" sz="1500" dirty="0"/>
                    </a:p>
                    <a:p>
                      <a:pPr marL="360045" indent="-8254" algn="l" rtl="0" eaLnBrk="0">
                        <a:lnSpc>
                          <a:spcPct val="10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start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shaping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concepts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even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  <a:r>
                        <a:rPr sz="15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you're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</a:t>
                      </a:r>
                      <a:r>
                        <a:rPr sz="15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sitting</a:t>
                      </a: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same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room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5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1330" algn="l" rtl="0" eaLnBrk="0">
                        <a:lnSpc>
                          <a:spcPts val="1259"/>
                        </a:lnSpc>
                        <a:spcBef>
                          <a:spcPts val="309"/>
                        </a:spcBef>
                        <a:tabLst>
                          <a:tab pos="553719" algn="l"/>
                        </a:tabLst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sz="10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prepare</a:t>
                      </a:r>
                      <a:endParaRPr lang="Arial" altLang="Arial" sz="1000" dirty="0"/>
                    </a:p>
                    <a:p>
                      <a:pPr marL="469900" algn="l" rtl="0" eaLnBrk="0">
                        <a:lnSpc>
                          <a:spcPts val="1899"/>
                        </a:lnSpc>
                        <a:tabLst>
                          <a:tab pos="553719" algn="l"/>
                        </a:tabLst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10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hour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collaborate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462280" algn="l" rtl="0" eaLnBrk="0">
                        <a:lnSpc>
                          <a:spcPts val="1259"/>
                        </a:lnSpc>
                        <a:spcBef>
                          <a:spcPts val="5"/>
                        </a:spcBef>
                        <a:tabLst>
                          <a:tab pos="556259" algn="l"/>
                        </a:tabLst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2-8</a:t>
                      </a:r>
                      <a:r>
                        <a:rPr sz="10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people</a:t>
                      </a:r>
                      <a:r>
                        <a:rPr sz="10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recommended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23875" algn="l" rtl="0" eaLnBrk="0">
                        <a:lnSpc>
                          <a:spcPts val="1941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</a:t>
                      </a:r>
                      <a:r>
                        <a:rPr sz="1600" b="1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600" b="1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collaborate</a:t>
                      </a:r>
                      <a:endParaRPr lang="Arial" altLang="Arial" sz="1600" dirty="0"/>
                    </a:p>
                    <a:p>
                      <a:pPr marL="525144" algn="l" rtl="0" eaLnBrk="0">
                        <a:lnSpc>
                          <a:spcPct val="100000"/>
                        </a:lnSpc>
                        <a:spcBef>
                          <a:spcPts val="764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little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bit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preparation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oes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long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way</a:t>
                      </a:r>
                      <a:endParaRPr lang="Arial" altLang="Arial" sz="1200" dirty="0"/>
                    </a:p>
                    <a:p>
                      <a:pPr marL="525144" algn="l" rtl="0" eaLnBrk="0">
                        <a:lnSpc>
                          <a:spcPts val="1482"/>
                        </a:lnSpc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e’s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what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need</a:t>
                      </a:r>
                      <a:endParaRPr lang="Arial" altLang="Arial" sz="1200" dirty="0"/>
                    </a:p>
                    <a:p>
                      <a:pPr marL="525144" algn="l" rtl="0" eaLnBrk="0">
                        <a:lnSpc>
                          <a:spcPts val="1482"/>
                        </a:lnSpc>
                        <a:tabLst/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going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200" dirty="0"/>
                    </a:p>
                    <a:p>
                      <a:pPr marL="650240" algn="l" rtl="0" eaLnBrk="0">
                        <a:lnSpc>
                          <a:spcPts val="1261"/>
                        </a:lnSpc>
                        <a:spcBef>
                          <a:spcPts val="799"/>
                        </a:spcBef>
                        <a:tabLst>
                          <a:tab pos="702944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sz="1000" b="1" kern="0" spc="10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27684" algn="l" rtl="0" eaLnBrk="0">
                        <a:lnSpc>
                          <a:spcPct val="105000"/>
                        </a:lnSpc>
                        <a:spcBef>
                          <a:spcPts val="276"/>
                        </a:spcBef>
                        <a:tabLst>
                          <a:tab pos="582294" algn="l"/>
                        </a:tabLst>
                      </a:pPr>
                      <a:r>
                        <a:rPr sz="900" u="sng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uFill>
                            <a:solidFill>
                              <a:srgbClr val="18A7D7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b="1" kern="0" spc="20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u="sng" kern="0" spc="180" dirty="0">
                          <a:solidFill>
                            <a:srgbClr val="1F1F1F">
                              <a:alpha val="100000"/>
                            </a:srgbClr>
                          </a:solidFill>
                          <a:uFill>
                            <a:solidFill>
                              <a:srgbClr val="18A7D7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5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Team</a:t>
                      </a:r>
                      <a:r>
                        <a:rPr sz="900" b="1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gathe</a:t>
                      </a: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ring</a:t>
                      </a:r>
                      <a:endParaRPr lang="Arial" altLang="Arial" sz="900" dirty="0"/>
                    </a:p>
                    <a:p>
                      <a:pPr marL="855344" algn="l" rtl="0" eaLnBrk="0">
                        <a:lnSpc>
                          <a:spcPts val="1103"/>
                        </a:lnSpc>
                        <a:spcBef>
                          <a:spcPts val="417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Defne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who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should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participate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nd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send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endParaRPr lang="Arial" altLang="Arial" sz="900" dirty="0"/>
                    </a:p>
                    <a:p>
                      <a:pPr marL="853439" algn="l" rtl="0" eaLnBrk="0">
                        <a:lnSpc>
                          <a:spcPts val="1136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invite.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relevant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information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pre-work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ahead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3883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07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294" algn="l" rtl="0" eaLnBrk="0">
                        <a:lnSpc>
                          <a:spcPts val="1165"/>
                        </a:lnSpc>
                        <a:tabLst/>
                      </a:pP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</a:t>
                      </a: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goal</a:t>
                      </a:r>
                      <a:endParaRPr lang="Arial" altLang="Arial" sz="900" dirty="0"/>
                    </a:p>
                    <a:p>
                      <a:pPr marL="77469" algn="l" rtl="0" eaLnBrk="0">
                        <a:lnSpc>
                          <a:spcPts val="1146"/>
                        </a:lnSpc>
                        <a:spcBef>
                          <a:spcPts val="293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Think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about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'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ll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foc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using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solving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endParaRPr lang="Arial" altLang="Arial" sz="900" dirty="0"/>
                    </a:p>
                    <a:p>
                      <a:pPr marL="7493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ing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2619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1280" algn="l" rtl="0" eaLnBrk="0">
                        <a:lnSpc>
                          <a:spcPts val="1165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Learn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how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facilitation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tools</a:t>
                      </a:r>
                      <a:endParaRPr lang="Arial" altLang="Arial" sz="900" dirty="0"/>
                    </a:p>
                    <a:p>
                      <a:pPr marL="83185" algn="l" rtl="0" eaLnBrk="0">
                        <a:lnSpc>
                          <a:spcPts val="1146"/>
                        </a:lnSpc>
                        <a:spcBef>
                          <a:spcPts val="157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Facilitation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Superpowers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run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happy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Arial" altLang="Arial" sz="900" dirty="0"/>
                    </a:p>
                    <a:p>
                      <a:pPr marL="8255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productive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ssion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0970" algn="l" rtl="0" eaLnBrk="0">
                        <a:lnSpc>
                          <a:spcPts val="1174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12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900" b="1" kern="0" spc="6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article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082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522345" indent="1905" algn="l" rtl="0" eaLnBrk="0">
                        <a:lnSpc>
                          <a:spcPct val="9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Need</a:t>
                      </a:r>
                      <a:r>
                        <a:rPr sz="1100" b="1" kern="0" spc="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1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some</a:t>
                      </a:r>
                      <a:r>
                        <a:rPr sz="11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   </a:t>
                      </a:r>
                      <a:r>
                        <a:rPr sz="1100" b="1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inspiration?</a:t>
                      </a:r>
                      <a:endParaRPr lang="Arial" altLang="Arial" sz="1100" dirty="0"/>
                    </a:p>
                    <a:p>
                      <a:pPr marL="3519804" indent="-635" algn="l" rtl="0" eaLnBrk="0">
                        <a:lnSpc>
                          <a:spcPct val="102000"/>
                        </a:lnSpc>
                        <a:spcBef>
                          <a:spcPts val="376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See</a:t>
                      </a:r>
                      <a:r>
                        <a:rPr sz="800" kern="0" spc="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fnished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version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  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800" kern="0" spc="-3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template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endParaRPr lang="Arial" altLang="Arial" sz="800" dirty="0"/>
                    </a:p>
                    <a:p>
                      <a:pPr marL="3522979" algn="l" rtl="0" eaLnBrk="0">
                        <a:lnSpc>
                          <a:spcPts val="979"/>
                        </a:lnSpc>
                        <a:tabLst/>
                      </a:pP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kickstart</a:t>
                      </a:r>
                      <a:r>
                        <a:rPr sz="800" kern="0" spc="-2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wo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rk.</a:t>
                      </a:r>
                      <a:endParaRPr lang="Arial" altLang="Arial" sz="8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91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9334" algn="l" rtl="0" eaLnBrk="0">
                        <a:lnSpc>
                          <a:spcPts val="970"/>
                        </a:lnSpc>
                        <a:tabLst/>
                      </a:pPr>
                      <a:r>
                        <a:rPr sz="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13" tooltip="">
                            <a:extLst>
                              <a:ext uri="{DAF060AB-1E55-43B9-8AAB-6FB025537F2F}">
                                <wpsdc:hlinkClr xmlns:wpsdc="http://www.wps.cn/officeDocument/2017/drawingmlCustomData" val="FFFFFF"/>
                                <wpsdc:folHlinkClr xmlns:wpsdc="http://www.wps.cn/officeDocument/2017/drawingmlCustomData" val="FFFFFF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800" b="1" kern="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example</a:t>
                      </a:r>
                      <a:r>
                        <a:rPr sz="8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1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382496" y="15488316"/>
            <a:ext cx="98890" cy="7789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7193208" y="5670454"/>
            <a:ext cx="98890" cy="77891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5747565" y="3403576"/>
            <a:ext cx="83185" cy="109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5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8000"/>
              </a:lnSpc>
              <a:tabLst/>
            </a:pPr>
            <a:r>
              <a:rPr sz="600" b="1" u="sng" kern="0" spc="0" dirty="0">
                <a:solidFill>
                  <a:srgbClr val="2589A7">
                    <a:alpha val="100000"/>
                  </a:srgbClr>
                </a:solidFill>
                <a:uFill>
                  <a:solidFill>
                    <a:srgbClr val="18A7D7"/>
                  </a:solidFill>
                </a:u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14" name="path"/>
          <p:cNvSpPr/>
          <p:nvPr/>
        </p:nvSpPr>
        <p:spPr>
          <a:xfrm>
            <a:off x="5871951" y="3360382"/>
            <a:ext cx="8259" cy="165095"/>
          </a:xfrm>
          <a:custGeom>
            <a:avLst/>
            <a:gdLst/>
            <a:ahLst/>
            <a:cxnLst/>
            <a:rect l="0" t="0" r="0" b="0"/>
            <a:pathLst>
              <a:path w="13" h="259">
                <a:moveTo>
                  <a:pt x="6" y="0"/>
                </a:moveTo>
                <a:lnTo>
                  <a:pt x="6" y="259"/>
                </a:lnTo>
              </a:path>
            </a:pathLst>
          </a:custGeom>
          <a:noFill/>
          <a:ln w="7814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path"/>
          <p:cNvSpPr/>
          <p:nvPr/>
        </p:nvSpPr>
        <p:spPr>
          <a:xfrm>
            <a:off x="5697446" y="3360382"/>
            <a:ext cx="8259" cy="165095"/>
          </a:xfrm>
          <a:custGeom>
            <a:avLst/>
            <a:gdLst/>
            <a:ahLst/>
            <a:cxnLst/>
            <a:rect l="0" t="0" r="0" b="0"/>
            <a:pathLst>
              <a:path w="13" h="259">
                <a:moveTo>
                  <a:pt x="6" y="259"/>
                </a:moveTo>
                <a:lnTo>
                  <a:pt x="6" y="0"/>
                </a:lnTo>
              </a:path>
            </a:pathLst>
          </a:custGeom>
          <a:noFill/>
          <a:ln w="7814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5706640" y="2113670"/>
            <a:ext cx="121757" cy="13580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227355" y="6025844"/>
            <a:ext cx="96336" cy="12414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219417" y="5781551"/>
            <a:ext cx="112212" cy="131405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208222" y="5538672"/>
            <a:ext cx="134602" cy="134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5488814" y="13759801"/>
            <a:ext cx="9598921" cy="274773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32071416" y="1725516"/>
            <a:ext cx="1750417" cy="124975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25526027" y="974931"/>
            <a:ext cx="258494" cy="258492"/>
          </a:xfrm>
          <a:prstGeom prst="rect">
            <a:avLst/>
          </a:prstGeom>
        </p:spPr>
      </p:pic>
      <p:graphicFrame>
        <p:nvGraphicFramePr>
          <p:cNvPr id="23" name="table 23"/>
          <p:cNvGraphicFramePr>
            <a:graphicFrameLocks noGrp="1"/>
          </p:cNvGraphicFramePr>
          <p:nvPr/>
        </p:nvGraphicFramePr>
        <p:xfrm>
          <a:off x="25012037" y="327279"/>
          <a:ext cx="9614534" cy="16478884"/>
        </p:xfrm>
        <a:graphic>
          <a:graphicData uri="http://schemas.openxmlformats.org/drawingml/2006/table">
            <a:tbl>
              <a:tblPr/>
              <a:tblGrid>
                <a:gridCol w="6788150"/>
                <a:gridCol w="2826385"/>
              </a:tblGrid>
              <a:tr h="98488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96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07059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0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234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0065" algn="l" rtl="0" eaLnBrk="0">
                        <a:lnSpc>
                          <a:spcPts val="1941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600" b="1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Group</a:t>
                      </a:r>
                      <a:r>
                        <a:rPr sz="1600" b="1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endParaRPr lang="Arial" altLang="Arial" sz="1600" dirty="0"/>
                    </a:p>
                    <a:p>
                      <a:pPr marL="532130" algn="l" rtl="0" eaLnBrk="0">
                        <a:lnSpc>
                          <a:spcPct val="103000"/>
                        </a:lnSpc>
                        <a:spcBef>
                          <a:spcPts val="752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Take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turns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haring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while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clustering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similar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related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go.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Once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all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have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been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grouped,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give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each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cluster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sentence-like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label.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cluster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is</a:t>
                      </a:r>
                      <a:endParaRPr lang="Arial" altLang="Arial" sz="1200" dirty="0"/>
                    </a:p>
                    <a:p>
                      <a:pPr marL="538480" algn="l" rtl="0" eaLnBrk="0">
                        <a:lnSpc>
                          <a:spcPts val="1472"/>
                        </a:lnSpc>
                        <a:spcBef>
                          <a:spcPts val="9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bigger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than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six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try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see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break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up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into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smaller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sub-groups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200" dirty="0"/>
                    </a:p>
                    <a:p>
                      <a:pPr marL="658494" algn="l" rtl="0" eaLnBrk="0">
                        <a:lnSpc>
                          <a:spcPts val="1261"/>
                        </a:lnSpc>
                        <a:spcBef>
                          <a:spcPts val="4"/>
                        </a:spcBef>
                        <a:tabLst>
                          <a:tab pos="715644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r>
                        <a:rPr sz="1000" b="1" kern="0" spc="6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2227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8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TIP</a:t>
                      </a:r>
                      <a:endParaRPr lang="Arial" altLang="Arial" sz="800" dirty="0"/>
                    </a:p>
                    <a:p>
                      <a:pPr marL="420369" algn="l" rtl="0" eaLnBrk="0">
                        <a:lnSpc>
                          <a:spcPts val="979"/>
                        </a:lnSpc>
                        <a:spcBef>
                          <a:spcPts val="678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Add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customizable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tag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endParaRPr lang="Arial" altLang="Arial" sz="800" dirty="0"/>
                    </a:p>
                    <a:p>
                      <a:pPr marL="427355" algn="l" rtl="0" eaLnBrk="0">
                        <a:lnSpc>
                          <a:spcPct val="99000"/>
                        </a:lnSpc>
                        <a:spcBef>
                          <a:spcPts val="9"/>
                        </a:spcBef>
                        <a:tabLst/>
                      </a:pP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make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asier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tofnd,</a:t>
                      </a:r>
                      <a:endParaRPr lang="Arial" altLang="Arial" sz="800" dirty="0"/>
                    </a:p>
                    <a:p>
                      <a:pPr marL="427355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browse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organize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800" dirty="0"/>
                    </a:p>
                    <a:p>
                      <a:pPr marL="424815" algn="l" rtl="0" eaLnBrk="0">
                        <a:lnSpc>
                          <a:spcPct val="100000"/>
                        </a:lnSpc>
                        <a:spcBef>
                          <a:spcPts val="24"/>
                        </a:spcBef>
                        <a:tabLst/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categorize</a:t>
                      </a:r>
                      <a:r>
                        <a:rPr sz="8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important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endParaRPr lang="Arial" altLang="Arial" sz="800" dirty="0"/>
                    </a:p>
                    <a:p>
                      <a:pPr marL="421005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themes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within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7056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4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25548835" y="2498486"/>
            <a:ext cx="121755" cy="135807"/>
          </a:xfrm>
          <a:prstGeom prst="rect">
            <a:avLst/>
          </a:prstGeom>
        </p:spPr>
      </p:pic>
      <p:sp>
        <p:nvSpPr>
          <p:cNvPr id="25" name="path"/>
          <p:cNvSpPr/>
          <p:nvPr/>
        </p:nvSpPr>
        <p:spPr>
          <a:xfrm>
            <a:off x="36392845" y="3531657"/>
            <a:ext cx="8569923" cy="8624264"/>
          </a:xfrm>
          <a:custGeom>
            <a:avLst/>
            <a:gdLst/>
            <a:ahLst/>
            <a:cxnLst/>
            <a:rect l="0" t="0" r="0" b="0"/>
            <a:pathLst>
              <a:path w="13495" h="13581">
                <a:moveTo>
                  <a:pt x="13495" y="6790"/>
                </a:moveTo>
                <a:lnTo>
                  <a:pt x="0" y="6790"/>
                </a:lnTo>
                <a:moveTo>
                  <a:pt x="6747" y="13581"/>
                </a:moveTo>
                <a:lnTo>
                  <a:pt x="6747" y="0"/>
                </a:lnTo>
              </a:path>
            </a:pathLst>
          </a:custGeom>
          <a:noFill/>
          <a:ln w="19273" cap="flat">
            <a:solidFill>
              <a:srgbClr val="EDEDE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path"/>
          <p:cNvSpPr/>
          <p:nvPr/>
        </p:nvSpPr>
        <p:spPr>
          <a:xfrm>
            <a:off x="39197498" y="3522020"/>
            <a:ext cx="5910513" cy="5763883"/>
          </a:xfrm>
          <a:custGeom>
            <a:avLst/>
            <a:gdLst/>
            <a:ahLst/>
            <a:cxnLst/>
            <a:rect l="0" t="0" r="0" b="0"/>
            <a:pathLst>
              <a:path w="9307" h="9076">
                <a:moveTo>
                  <a:pt x="9122" y="9061"/>
                </a:moveTo>
                <a:cubicBezTo>
                  <a:pt x="6030" y="9009"/>
                  <a:pt x="3726" y="8228"/>
                  <a:pt x="2208" y="6721"/>
                </a:cubicBezTo>
                <a:cubicBezTo>
                  <a:pt x="690" y="5213"/>
                  <a:pt x="-40" y="2978"/>
                  <a:pt x="15" y="15"/>
                </a:cubicBezTo>
                <a:moveTo>
                  <a:pt x="9292" y="4218"/>
                </a:moveTo>
                <a:cubicBezTo>
                  <a:pt x="7609" y="4417"/>
                  <a:pt x="6367" y="4170"/>
                  <a:pt x="5568" y="3475"/>
                </a:cubicBezTo>
                <a:cubicBezTo>
                  <a:pt x="4768" y="2781"/>
                  <a:pt x="4411" y="1639"/>
                  <a:pt x="4496" y="51"/>
                </a:cubicBezTo>
              </a:path>
            </a:pathLst>
          </a:custGeom>
          <a:noFill/>
          <a:ln w="19273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5020013" y="14058667"/>
            <a:ext cx="9598921" cy="2747736"/>
          </a:xfrm>
          <a:prstGeom prst="rect">
            <a:avLst/>
          </a:prstGeom>
        </p:spPr>
      </p:pic>
      <p:sp>
        <p:nvSpPr>
          <p:cNvPr id="28" name="rect"/>
          <p:cNvSpPr/>
          <p:nvPr/>
        </p:nvSpPr>
        <p:spPr>
          <a:xfrm>
            <a:off x="10336914" y="13759800"/>
            <a:ext cx="5135483" cy="2747736"/>
          </a:xfrm>
          <a:prstGeom prst="rect">
            <a:avLst/>
          </a:prstGeom>
          <a:solidFill>
            <a:srgbClr val="2F2F2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" name="rect"/>
          <p:cNvSpPr/>
          <p:nvPr/>
        </p:nvSpPr>
        <p:spPr>
          <a:xfrm>
            <a:off x="5187973" y="13759834"/>
            <a:ext cx="5131360" cy="2747736"/>
          </a:xfrm>
          <a:prstGeom prst="rect">
            <a:avLst/>
          </a:prstGeom>
          <a:solidFill>
            <a:srgbClr val="2F2F2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37527727" y="14299956"/>
            <a:ext cx="6302647" cy="1791492"/>
          </a:xfrm>
          <a:prstGeom prst="rect">
            <a:avLst/>
          </a:prstGeom>
        </p:spPr>
      </p:pic>
      <p:sp>
        <p:nvSpPr>
          <p:cNvPr id="31" name="rect"/>
          <p:cNvSpPr/>
          <p:nvPr/>
        </p:nvSpPr>
        <p:spPr>
          <a:xfrm>
            <a:off x="22611793" y="1348895"/>
            <a:ext cx="1742155" cy="896219"/>
          </a:xfrm>
          <a:prstGeom prst="rect">
            <a:avLst/>
          </a:prstGeom>
          <a:solidFill>
            <a:srgbClr val="FDF2D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15984117" y="1131151"/>
          <a:ext cx="8369300" cy="1322705"/>
        </p:xfrm>
        <a:graphic>
          <a:graphicData uri="http://schemas.openxmlformats.org/drawingml/2006/table">
            <a:tbl>
              <a:tblPr/>
              <a:tblGrid>
                <a:gridCol w="4670425"/>
                <a:gridCol w="3698875"/>
              </a:tblGrid>
              <a:tr h="13227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598"/>
                        </a:lnSpc>
                        <a:tabLst/>
                      </a:pPr>
                      <a:endParaRPr lang="Arial" altLang="Arial" sz="100" dirty="0"/>
                    </a:p>
                    <a:p>
                      <a:pPr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600" b="1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endParaRPr lang="Arial" altLang="Arial" sz="1600" dirty="0"/>
                    </a:p>
                    <a:p>
                      <a:pPr marL="1905" algn="l" rtl="0" eaLnBrk="0">
                        <a:lnSpc>
                          <a:spcPct val="100000"/>
                        </a:lnSpc>
                        <a:spcBef>
                          <a:spcPts val="846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Write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down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mind</a:t>
                      </a:r>
                      <a:endParaRPr lang="Arial" altLang="Arial" sz="1200" dirty="0"/>
                    </a:p>
                    <a:p>
                      <a:pPr marL="1270" algn="l" rtl="0" eaLnBrk="0">
                        <a:lnSpc>
                          <a:spcPts val="1480"/>
                        </a:lnSpc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address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statemen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30810" algn="l" rtl="0" eaLnBrk="0">
                        <a:lnSpc>
                          <a:spcPts val="1261"/>
                        </a:lnSpc>
                        <a:tabLst>
                          <a:tab pos="183514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sz="1000" b="1" kern="0" spc="10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117089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TIP</a:t>
                      </a:r>
                      <a:endParaRPr lang="Arial" altLang="Arial" sz="8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2117725" indent="-2540" algn="l" rtl="0" eaLnBrk="0">
                        <a:lnSpc>
                          <a:spcPct val="10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select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icky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800" kern="0" spc="1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hit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pencil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[switch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sketch]</a:t>
                      </a:r>
                      <a:r>
                        <a:rPr sz="800" kern="0" spc="1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icon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start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drawing!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3" name="picture 3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5993318" y="2067596"/>
            <a:ext cx="121756" cy="135807"/>
          </a:xfrm>
          <a:prstGeom prst="rect">
            <a:avLst/>
          </a:prstGeom>
        </p:spPr>
      </p:pic>
      <p:sp>
        <p:nvSpPr>
          <p:cNvPr id="34" name="rect"/>
          <p:cNvSpPr/>
          <p:nvPr/>
        </p:nvSpPr>
        <p:spPr>
          <a:xfrm>
            <a:off x="11254682" y="6166580"/>
            <a:ext cx="3438304" cy="2250883"/>
          </a:xfrm>
          <a:prstGeom prst="rect">
            <a:avLst/>
          </a:prstGeom>
          <a:solidFill>
            <a:srgbClr val="EAEAE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1141086" y="6092541"/>
            <a:ext cx="3506130" cy="2284175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 rot="16200000">
            <a:off x="-6581696" y="6636503"/>
            <a:ext cx="13731239" cy="515619"/>
          </a:xfrm>
          <a:prstGeom prst="rect">
            <a:avLst/>
          </a:prstGeom>
          <a:solidFill>
            <a:srgbClr val="18A7D7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marL="12645390" algn="l" rtl="0" eaLnBrk="0">
              <a:lnSpc>
                <a:spcPct val="78000"/>
              </a:lnSpc>
              <a:spcBef>
                <a:spcPts val="2"/>
              </a:spcBef>
              <a:tabLst/>
            </a:pPr>
            <a:r>
              <a:rPr sz="1500" b="1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Template</a:t>
            </a:r>
            <a:endParaRPr lang="Arial" altLang="Arial" sz="1500" dirty="0"/>
          </a:p>
        </p:txBody>
      </p:sp>
      <p:graphicFrame>
        <p:nvGraphicFramePr>
          <p:cNvPr id="37" name="table 37"/>
          <p:cNvGraphicFramePr>
            <a:graphicFrameLocks noGrp="1"/>
          </p:cNvGraphicFramePr>
          <p:nvPr/>
        </p:nvGraphicFramePr>
        <p:xfrm>
          <a:off x="16011804" y="5830925"/>
          <a:ext cx="8201025" cy="666115"/>
        </p:xfrm>
        <a:graphic>
          <a:graphicData uri="http://schemas.openxmlformats.org/drawingml/2006/table">
            <a:tbl>
              <a:tblPr/>
              <a:tblGrid>
                <a:gridCol w="518794"/>
                <a:gridCol w="525780"/>
                <a:gridCol w="843280"/>
                <a:gridCol w="861060"/>
                <a:gridCol w="525144"/>
                <a:gridCol w="826135"/>
                <a:gridCol w="835025"/>
                <a:gridCol w="534669"/>
                <a:gridCol w="831215"/>
                <a:gridCol w="855344"/>
                <a:gridCol w="542290"/>
                <a:gridCol w="502284"/>
              </a:tblGrid>
              <a:tr h="666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458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54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4230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1790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5167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321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67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765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8"/>
          <p:cNvGraphicFramePr>
            <a:graphicFrameLocks noGrp="1"/>
          </p:cNvGraphicFramePr>
          <p:nvPr/>
        </p:nvGraphicFramePr>
        <p:xfrm>
          <a:off x="16011804" y="3383954"/>
          <a:ext cx="8201025" cy="664844"/>
        </p:xfrm>
        <a:graphic>
          <a:graphicData uri="http://schemas.openxmlformats.org/drawingml/2006/table">
            <a:tbl>
              <a:tblPr/>
              <a:tblGrid>
                <a:gridCol w="506729"/>
                <a:gridCol w="538480"/>
                <a:gridCol w="841375"/>
                <a:gridCol w="854710"/>
                <a:gridCol w="532765"/>
                <a:gridCol w="826770"/>
                <a:gridCol w="847089"/>
                <a:gridCol w="521969"/>
                <a:gridCol w="831215"/>
                <a:gridCol w="855344"/>
                <a:gridCol w="542290"/>
                <a:gridCol w="502284"/>
              </a:tblGrid>
              <a:tr h="6648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683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620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3456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37820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3419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3534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2765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900" dirty="0"/>
                    </a:p>
                  </a:txBody>
                  <a:tcPr marL="0" marR="0" marT="45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9" name="textbox 39"/>
          <p:cNvSpPr/>
          <p:nvPr/>
        </p:nvSpPr>
        <p:spPr>
          <a:xfrm>
            <a:off x="10819952" y="1078895"/>
            <a:ext cx="3731259" cy="12814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941"/>
              </a:lnSpc>
              <a:tabLst/>
            </a:pPr>
            <a:r>
              <a:rPr sz="1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Defne</a:t>
            </a:r>
            <a:r>
              <a:rPr sz="16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r>
              <a:rPr sz="1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</a:t>
            </a:r>
            <a:endParaRPr lang="Arial" altLang="Arial" sz="1600" dirty="0"/>
          </a:p>
          <a:p>
            <a:pPr marL="14604" algn="l" rtl="0" eaLnBrk="0">
              <a:lnSpc>
                <a:spcPts val="1471"/>
              </a:lnSpc>
              <a:spcBef>
                <a:spcPts val="765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trying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solve?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Frame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endParaRPr lang="Arial" altLang="Arial" sz="1200" dirty="0"/>
          </a:p>
          <a:p>
            <a:pPr marL="14604" indent="8889" algn="l" rtl="0" eaLnBrk="0">
              <a:lnSpc>
                <a:spcPct val="102000"/>
              </a:lnSpc>
              <a:spcBef>
                <a:spcPts val="24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Might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focus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brainstorm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200" dirty="0"/>
          </a:p>
          <a:p>
            <a:pPr marL="143510" algn="l" rtl="0" eaLnBrk="0">
              <a:lnSpc>
                <a:spcPts val="1261"/>
              </a:lnSpc>
              <a:spcBef>
                <a:spcPts val="4"/>
              </a:spcBef>
              <a:tabLst>
                <a:tab pos="201295" algn="l"/>
              </a:tabLst>
            </a:pPr>
            <a:r>
              <a:rPr sz="1000" kern="0" spc="0" dirty="0">
                <a:solidFill>
                  <a:srgbClr val="2589A7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-10" dirty="0">
                <a:solidFill>
                  <a:srgbClr val="2589A7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1000" b="1" kern="0" spc="70" dirty="0">
                <a:solidFill>
                  <a:srgbClr val="2589A7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2589A7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minutes</a:t>
            </a:r>
            <a:endParaRPr lang="Arial" altLang="Arial" sz="10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0841820" y="2199473"/>
            <a:ext cx="121756" cy="135807"/>
          </a:xfrm>
          <a:prstGeom prst="rect">
            <a:avLst/>
          </a:prstGeom>
        </p:spPr>
      </p:pic>
      <p:graphicFrame>
        <p:nvGraphicFramePr>
          <p:cNvPr id="41" name="table 41"/>
          <p:cNvGraphicFramePr>
            <a:graphicFrameLocks noGrp="1"/>
          </p:cNvGraphicFramePr>
          <p:nvPr/>
        </p:nvGraphicFramePr>
        <p:xfrm>
          <a:off x="25423990" y="3896527"/>
          <a:ext cx="2355215" cy="1813559"/>
        </p:xfrm>
        <a:graphic>
          <a:graphicData uri="http://schemas.openxmlformats.org/drawingml/2006/table">
            <a:tbl>
              <a:tblPr/>
              <a:tblGrid>
                <a:gridCol w="548004"/>
                <a:gridCol w="633094"/>
                <a:gridCol w="629919"/>
                <a:gridCol w="544194"/>
              </a:tblGrid>
              <a:tr h="18135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2" name="rect"/>
          <p:cNvSpPr/>
          <p:nvPr/>
        </p:nvSpPr>
        <p:spPr>
          <a:xfrm>
            <a:off x="1197591" y="14371367"/>
            <a:ext cx="2162161" cy="1729729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1130393" y="14302694"/>
            <a:ext cx="2162161" cy="1729729"/>
          </a:xfrm>
          <a:prstGeom prst="rect">
            <a:avLst/>
          </a:prstGeom>
          <a:solidFill>
            <a:srgbClr val="FFFFFF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4" name="table 44"/>
          <p:cNvGraphicFramePr>
            <a:graphicFrameLocks noGrp="1"/>
          </p:cNvGraphicFramePr>
          <p:nvPr/>
        </p:nvGraphicFramePr>
        <p:xfrm>
          <a:off x="11387968" y="7075394"/>
          <a:ext cx="2979419" cy="1056640"/>
        </p:xfrm>
        <a:graphic>
          <a:graphicData uri="http://schemas.openxmlformats.org/drawingml/2006/table">
            <a:tbl>
              <a:tblPr/>
              <a:tblGrid>
                <a:gridCol w="1322705"/>
                <a:gridCol w="1656714"/>
              </a:tblGrid>
              <a:tr h="1056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22884" algn="l" rtl="0" eaLnBrk="0">
                        <a:lnSpc>
                          <a:spcPts val="1139"/>
                        </a:lnSpc>
                        <a:tabLst>
                          <a:tab pos="340995" algn="l"/>
                        </a:tabLst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Stay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topic.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81610" indent="40640" algn="l" rtl="0" eaLnBrk="0">
                        <a:lnSpc>
                          <a:spcPct val="268000"/>
                        </a:lnSpc>
                        <a:spcBef>
                          <a:spcPts val="1"/>
                        </a:spcBef>
                        <a:tabLst>
                          <a:tab pos="346075" algn="l"/>
                          <a:tab pos="349884" algn="l"/>
                        </a:tabLst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Defer</a:t>
                      </a:r>
                      <a:r>
                        <a:rPr sz="9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judgment.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volume.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58140" algn="l" rtl="0" eaLnBrk="0">
                        <a:lnSpc>
                          <a:spcPts val="1146"/>
                        </a:lnSpc>
                        <a:spcBef>
                          <a:spcPts val="2"/>
                        </a:spcBef>
                        <a:tabLst>
                          <a:tab pos="483234" algn="l"/>
                        </a:tabLst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Encourage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wild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marL="323850" algn="l" rtl="0" eaLnBrk="0">
                        <a:lnSpc>
                          <a:spcPts val="2294"/>
                        </a:lnSpc>
                        <a:spcBef>
                          <a:spcPts val="821"/>
                        </a:spcBef>
                        <a:tabLst>
                          <a:tab pos="483869" algn="l"/>
                        </a:tabLst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Listen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others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4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375920" algn="l" rtl="0" eaLnBrk="0">
                        <a:lnSpc>
                          <a:spcPts val="1146"/>
                        </a:lnSpc>
                        <a:spcBef>
                          <a:spcPts val="1"/>
                        </a:spcBef>
                        <a:tabLst>
                          <a:tab pos="482600" algn="l"/>
                        </a:tabLst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possible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visual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" name="picture 4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2820929" y="7922059"/>
            <a:ext cx="265703" cy="151559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2872859" y="7483316"/>
            <a:ext cx="161780" cy="237673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2838490" y="7107455"/>
            <a:ext cx="230525" cy="230087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1429166" y="7858200"/>
            <a:ext cx="141028" cy="267483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1387968" y="7487859"/>
            <a:ext cx="223422" cy="221963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11387978" y="7094771"/>
            <a:ext cx="223398" cy="221939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35250350" y="14300372"/>
            <a:ext cx="1753182" cy="1764935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1180045" y="699262"/>
            <a:ext cx="1922964" cy="1303500"/>
          </a:xfrm>
          <a:prstGeom prst="rect">
            <a:avLst/>
          </a:prstGeom>
        </p:spPr>
      </p:pic>
      <p:pic>
        <p:nvPicPr>
          <p:cNvPr id="53" name="picture 53">
            <a:hlinkClick r:id="rId13" action="ppaction://hlinkfile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1226665" y="14534694"/>
            <a:ext cx="1969616" cy="1265728"/>
          </a:xfrm>
          <a:prstGeom prst="rect">
            <a:avLst/>
          </a:prstGeom>
        </p:spPr>
      </p:pic>
      <p:sp>
        <p:nvSpPr>
          <p:cNvPr id="54" name="rect"/>
          <p:cNvSpPr/>
          <p:nvPr/>
        </p:nvSpPr>
        <p:spPr>
          <a:xfrm>
            <a:off x="12012441" y="3461849"/>
            <a:ext cx="1828198" cy="1114056"/>
          </a:xfrm>
          <a:prstGeom prst="rect">
            <a:avLst/>
          </a:prstGeom>
          <a:solidFill>
            <a:srgbClr val="393939">
              <a:alpha val="9803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11967416" y="3410025"/>
            <a:ext cx="1815742" cy="1122317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11999741" y="3449149"/>
            <a:ext cx="1854200" cy="1210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6568"/>
              </a:lnSpc>
              <a:tabLst/>
            </a:pPr>
            <a:endParaRPr lang="Arial" altLang="Arial" sz="100" dirty="0"/>
          </a:p>
          <a:p>
            <a:pPr marL="678815" algn="l" rtl="0" eaLnBrk="0">
              <a:lnSpc>
                <a:spcPct val="82000"/>
              </a:lnSpc>
              <a:tabLst/>
            </a:pPr>
            <a:r>
              <a:rPr sz="600" b="1" kern="0" spc="-10" dirty="0">
                <a:solidFill>
                  <a:srgbClr val="2589A7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endParaRPr lang="Arial" altLang="Arial" sz="600" dirty="0"/>
          </a:p>
          <a:p>
            <a:pPr marL="161289" algn="l" rtl="0" eaLnBrk="0">
              <a:lnSpc>
                <a:spcPts val="1146"/>
              </a:lnSpc>
              <a:spcBef>
                <a:spcPts val="655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Patients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want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endParaRPr lang="Arial" altLang="Arial" sz="900" dirty="0"/>
          </a:p>
          <a:p>
            <a:pPr marL="238759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pitals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354965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Hospitals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</a:t>
            </a:r>
            <a:endParaRPr lang="Arial" altLang="Arial" sz="900" dirty="0"/>
          </a:p>
          <a:p>
            <a:pPr marL="110489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pressure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digi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tal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transform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28270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providers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staf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endParaRPr lang="Arial" altLang="Arial" sz="900" dirty="0"/>
          </a:p>
          <a:p>
            <a:pPr marL="177164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experiencing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900" dirty="0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36245672" y="3272539"/>
            <a:ext cx="231263" cy="8947229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36344138" y="12086949"/>
            <a:ext cx="8954982" cy="231263"/>
          </a:xfrm>
          <a:prstGeom prst="rect">
            <a:avLst/>
          </a:prstGeom>
        </p:spPr>
      </p:pic>
      <p:sp>
        <p:nvSpPr>
          <p:cNvPr id="59" name="textbox 59"/>
          <p:cNvSpPr/>
          <p:nvPr/>
        </p:nvSpPr>
        <p:spPr>
          <a:xfrm>
            <a:off x="12118621" y="4638100"/>
            <a:ext cx="1518919" cy="10648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523240" algn="l" rtl="0" eaLnBrk="0">
              <a:lnSpc>
                <a:spcPts val="1146"/>
              </a:lnSpc>
              <a:tabLst/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burnout.</a:t>
            </a:r>
            <a:endParaRPr lang="Arial" altLang="Arial" sz="900" dirty="0"/>
          </a:p>
          <a:p>
            <a:pPr marL="62230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COVID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19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pandemic</a:t>
            </a:r>
            <a:endParaRPr lang="Arial" altLang="Arial" sz="900" dirty="0"/>
          </a:p>
          <a:p>
            <a:pPr marL="146685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additional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strain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900" dirty="0"/>
          </a:p>
          <a:p>
            <a:pPr marL="160020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hospitals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patients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  <a:p>
            <a:pPr marL="12700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Equitable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access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gital</a:t>
            </a:r>
            <a:endParaRPr lang="Arial" altLang="Arial" sz="900" dirty="0"/>
          </a:p>
          <a:p>
            <a:pPr marL="46990" algn="l" rtl="0" eaLnBrk="0">
              <a:lnSpc>
                <a:spcPts val="1146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literacy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growing</a:t>
            </a:r>
            <a:endParaRPr lang="Arial" altLang="Arial" sz="900" dirty="0"/>
          </a:p>
          <a:p>
            <a:pPr algn="l" rtl="0" eaLnBrk="0">
              <a:lnSpc>
                <a:spcPct val="119000"/>
              </a:lnSpc>
              <a:tabLst/>
            </a:pPr>
            <a:endParaRPr lang="Arial" altLang="Arial" sz="300" dirty="0"/>
          </a:p>
          <a:p>
            <a:pPr marL="498475" algn="l" rtl="0" eaLnBrk="0">
              <a:lnSpc>
                <a:spcPts val="704"/>
              </a:lnSpc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concerns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60" name="rect"/>
          <p:cNvSpPr/>
          <p:nvPr/>
        </p:nvSpPr>
        <p:spPr>
          <a:xfrm>
            <a:off x="26096" y="13759828"/>
            <a:ext cx="514448" cy="2747736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" name="textbox 61"/>
          <p:cNvSpPr/>
          <p:nvPr/>
        </p:nvSpPr>
        <p:spPr>
          <a:xfrm>
            <a:off x="11774851" y="6456457"/>
            <a:ext cx="2239010" cy="4114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16534" algn="l" rtl="0" eaLnBrk="0">
              <a:lnSpc>
                <a:spcPts val="1553"/>
              </a:lnSpc>
              <a:tabLst/>
            </a:pPr>
            <a:r>
              <a:rPr sz="1200" b="1" kern="0" spc="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200" b="1" kern="0" spc="6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rules</a:t>
            </a:r>
            <a:r>
              <a:rPr sz="1200" b="1" kern="0" spc="4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b="1" kern="0" spc="-1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b="1" kern="0" spc="5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-10" dirty="0">
                <a:solidFill>
                  <a:srgbClr val="18A7D7">
                    <a:alpha val="100000"/>
                  </a:srgbClr>
                </a:solidFill>
                <a:latin typeface="Arial"/>
                <a:ea typeface="Arial"/>
                <a:cs typeface="Arial"/>
              </a:rPr>
              <a:t>brainstorming</a:t>
            </a:r>
            <a:endParaRPr lang="Arial" altLang="Arial" sz="1200" dirty="0"/>
          </a:p>
          <a:p>
            <a:pPr algn="l" rtl="0" eaLnBrk="0">
              <a:lnSpc>
                <a:spcPct val="141000"/>
              </a:lnSpc>
              <a:tabLst/>
            </a:pPr>
            <a:endParaRPr lang="Arial" altLang="Arial" sz="200" dirty="0"/>
          </a:p>
          <a:p>
            <a:pPr marL="12700" algn="l" rtl="0" eaLnBrk="0">
              <a:lnSpc>
                <a:spcPts val="1146"/>
              </a:lnSpc>
              <a:spcBef>
                <a:spcPts val="1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smooth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productive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ssion</a:t>
            </a:r>
            <a:endParaRPr lang="Arial" altLang="Arial" sz="900" dirty="0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46555917" y="7892201"/>
            <a:ext cx="665041" cy="665043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46555917" y="6834256"/>
            <a:ext cx="665041" cy="665043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46543360" y="5805114"/>
            <a:ext cx="665041" cy="665043"/>
          </a:xfrm>
          <a:prstGeom prst="rect">
            <a:avLst/>
          </a:prstGeom>
        </p:spPr>
      </p:pic>
      <p:pic>
        <p:nvPicPr>
          <p:cNvPr id="65" name="picture 65">
            <a:hlinkClick r:id="rId6" action="ppaction://hlinkfil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46509849" y="9300796"/>
            <a:ext cx="1808692" cy="241158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12586396" y="5773239"/>
            <a:ext cx="615050" cy="615049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35209202" y="2848827"/>
            <a:ext cx="9957376" cy="34335"/>
          </a:xfrm>
          <a:prstGeom prst="rect">
            <a:avLst/>
          </a:prstGeom>
        </p:spPr>
      </p:pic>
      <p:pic>
        <p:nvPicPr>
          <p:cNvPr id="68" name="picture 68">
            <a:hlinkClick r:id="rId5" action="ppaction://hlinkfile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47416715" y="8455033"/>
            <a:ext cx="1335937" cy="241899"/>
          </a:xfrm>
          <a:prstGeom prst="rect">
            <a:avLst/>
          </a:prstGeom>
        </p:spPr>
      </p:pic>
      <p:pic>
        <p:nvPicPr>
          <p:cNvPr id="69" name="picture 69">
            <a:hlinkClick r:id="rId12" action="ppaction://hlinkfile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6024961" y="5584865"/>
            <a:ext cx="1335937" cy="241898"/>
          </a:xfrm>
          <a:prstGeom prst="rect">
            <a:avLst/>
          </a:prstGeom>
        </p:spPr>
      </p:pic>
      <p:pic>
        <p:nvPicPr>
          <p:cNvPr id="70" name="picture 70">
            <a:hlinkClick r:id="rId4" action="ppaction://hlinkfile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47397829" y="7415799"/>
            <a:ext cx="1335937" cy="241898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47379092" y="6385530"/>
            <a:ext cx="1336039" cy="241934"/>
          </a:xfrm>
          <a:prstGeom prst="rect">
            <a:avLst/>
          </a:prstGeom>
          <a:solidFill>
            <a:srgbClr val="5EC9FF">
              <a:alpha val="14901"/>
            </a:srgbClr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300" dirty="0"/>
          </a:p>
          <a:p>
            <a:pPr marL="66039" algn="l" rtl="0" eaLnBrk="0">
              <a:lnSpc>
                <a:spcPts val="1174"/>
              </a:lnSpc>
              <a:spcBef>
                <a:spcPts val="2"/>
              </a:spcBef>
              <a:tabLst/>
            </a:pPr>
            <a:r>
              <a:rPr sz="900" b="1" kern="0" spc="30" dirty="0">
                <a:solidFill>
                  <a:srgbClr val="1B6185">
                    <a:alpha val="100000"/>
                  </a:srgbClr>
                </a:solidFill>
                <a:latin typeface="Arial"/>
                <a:ea typeface="Arial"/>
                <a:cs typeface="Arial"/>
              </a:rPr>
              <a:t>Open</a:t>
            </a:r>
            <a:r>
              <a:rPr sz="900" b="1" kern="0" spc="0" dirty="0">
                <a:solidFill>
                  <a:srgbClr val="1B6185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kern="0" spc="30" dirty="0">
                <a:solidFill>
                  <a:srgbClr val="1B6185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b="1" kern="0" spc="10" dirty="0">
                <a:solidFill>
                  <a:srgbClr val="1B6185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kern="0" spc="30" dirty="0">
                <a:solidFill>
                  <a:srgbClr val="1B6185">
                    <a:alpha val="100000"/>
                  </a:srgbClr>
                </a:solidFill>
                <a:latin typeface="Arial"/>
                <a:ea typeface="Arial"/>
                <a:cs typeface="Arial"/>
              </a:rPr>
              <a:t>te</a:t>
            </a:r>
            <a:r>
              <a:rPr sz="900" b="1" kern="0" spc="20" dirty="0">
                <a:solidFill>
                  <a:srgbClr val="1B6185">
                    <a:alpha val="100000"/>
                  </a:srgbClr>
                </a:solidFill>
                <a:latin typeface="Arial"/>
                <a:ea typeface="Arial"/>
                <a:cs typeface="Arial"/>
              </a:rPr>
              <a:t>mplate</a:t>
            </a:r>
            <a:r>
              <a:rPr sz="900" b="1" kern="0" spc="0" dirty="0">
                <a:solidFill>
                  <a:srgbClr val="1B618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endParaRPr lang="Arial" altLang="Arial" sz="900" dirty="0"/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48547356" y="6471121"/>
            <a:ext cx="98886" cy="77891"/>
          </a:xfrm>
          <a:prstGeom prst="rect">
            <a:avLst/>
          </a:prstGeom>
        </p:spPr>
      </p:pic>
      <p:pic>
        <p:nvPicPr>
          <p:cNvPr id="73" name="picture 73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25527190" y="3146964"/>
            <a:ext cx="8240434" cy="34337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15997964" y="2844569"/>
            <a:ext cx="8240436" cy="34335"/>
          </a:xfrm>
          <a:prstGeom prst="rect">
            <a:avLst/>
          </a:prstGeom>
        </p:spPr>
      </p:pic>
      <p:sp>
        <p:nvSpPr>
          <p:cNvPr id="75" name="textbox 75"/>
          <p:cNvSpPr/>
          <p:nvPr/>
        </p:nvSpPr>
        <p:spPr>
          <a:xfrm>
            <a:off x="43123684" y="10383070"/>
            <a:ext cx="506730" cy="50673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  <a:p>
            <a:pPr marL="90805" indent="-50800" algn="l" rtl="0" eaLnBrk="0">
              <a:lnSpc>
                <a:spcPct val="105000"/>
              </a:lnSpc>
              <a:tabLst/>
            </a:pP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Urgent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medical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colleges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pic>
        <p:nvPicPr>
          <p:cNvPr id="76" name="picture 76">
            <a:hlinkClick r:id="rId13" action="ppaction://hlinkfile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3508731" y="15407084"/>
            <a:ext cx="1045504" cy="240345"/>
          </a:xfrm>
          <a:prstGeom prst="rect">
            <a:avLst/>
          </a:prstGeom>
        </p:spPr>
      </p:pic>
      <p:sp>
        <p:nvSpPr>
          <p:cNvPr id="77" name="textbox 77"/>
          <p:cNvSpPr/>
          <p:nvPr/>
        </p:nvSpPr>
        <p:spPr>
          <a:xfrm>
            <a:off x="41964517" y="7247039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64769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endParaRPr lang="Arial" altLang="Arial" sz="600" dirty="0"/>
          </a:p>
          <a:p>
            <a:pPr marL="97155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towards</a:t>
            </a:r>
            <a:endParaRPr lang="Arial" altLang="Arial" sz="600" dirty="0"/>
          </a:p>
          <a:p>
            <a:pPr marL="125095" algn="l" rtl="0" eaLnBrk="0">
              <a:lnSpc>
                <a:spcPct val="77000"/>
              </a:lnSpc>
              <a:spcBef>
                <a:spcPts val="2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Value-</a:t>
            </a:r>
            <a:endParaRPr lang="Arial" altLang="Arial" sz="600" dirty="0"/>
          </a:p>
          <a:p>
            <a:pPr marL="31115" algn="l" rtl="0" eaLnBrk="0">
              <a:lnSpc>
                <a:spcPct val="78000"/>
              </a:lnSpc>
              <a:spcBef>
                <a:spcPts val="17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Care.</a:t>
            </a:r>
            <a:endParaRPr lang="Arial" altLang="Arial" sz="600" dirty="0"/>
          </a:p>
        </p:txBody>
      </p:sp>
      <p:sp>
        <p:nvSpPr>
          <p:cNvPr id="78" name="textbox 78"/>
          <p:cNvSpPr/>
          <p:nvPr/>
        </p:nvSpPr>
        <p:spPr>
          <a:xfrm>
            <a:off x="37994161" y="7481075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00964" algn="l" rtl="0" eaLnBrk="0">
              <a:lnSpc>
                <a:spcPct val="99000"/>
              </a:lnSpc>
              <a:spcBef>
                <a:spcPts val="3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8904" algn="l" rtl="0" eaLnBrk="0">
              <a:lnSpc>
                <a:spcPct val="80000"/>
              </a:lnSpc>
              <a:spcBef>
                <a:spcPts val="2"/>
              </a:spcBef>
              <a:tabLst/>
            </a:pP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NGO's</a:t>
            </a:r>
            <a:endParaRPr lang="Arial" altLang="Arial" sz="600" dirty="0"/>
          </a:p>
          <a:p>
            <a:pPr marL="113029" algn="l" rtl="0" eaLnBrk="0">
              <a:lnSpc>
                <a:spcPts val="89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sector.</a:t>
            </a:r>
            <a:endParaRPr lang="Arial" altLang="Arial" sz="600" dirty="0"/>
          </a:p>
        </p:txBody>
      </p:sp>
      <p:sp>
        <p:nvSpPr>
          <p:cNvPr id="79" name="textbox 79"/>
          <p:cNvSpPr/>
          <p:nvPr/>
        </p:nvSpPr>
        <p:spPr>
          <a:xfrm>
            <a:off x="26690473" y="5247546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  <a:tabLst/>
            </a:pPr>
            <a:endParaRPr lang="Arial" altLang="Arial" sz="300" dirty="0"/>
          </a:p>
          <a:p>
            <a:pPr marL="83185" indent="-46355" algn="l" rtl="0" eaLnBrk="0">
              <a:lnSpc>
                <a:spcPct val="115000"/>
              </a:lnSpc>
              <a:spcBef>
                <a:spcPts val="2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Urgent</a:t>
            </a:r>
            <a:r>
              <a:rPr sz="5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medical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colleges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500" dirty="0"/>
          </a:p>
        </p:txBody>
      </p:sp>
      <p:sp>
        <p:nvSpPr>
          <p:cNvPr id="80" name="textbox 80"/>
          <p:cNvSpPr/>
          <p:nvPr/>
        </p:nvSpPr>
        <p:spPr>
          <a:xfrm>
            <a:off x="40463930" y="10160101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300" dirty="0"/>
          </a:p>
          <a:p>
            <a:pPr marL="42544" indent="66039" algn="l" rtl="0" eaLnBrk="0">
              <a:lnSpc>
                <a:spcPct val="119000"/>
              </a:lnSpc>
              <a:spcBef>
                <a:spcPts val="1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government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schemes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500" dirty="0"/>
          </a:p>
        </p:txBody>
      </p:sp>
      <p:sp>
        <p:nvSpPr>
          <p:cNvPr id="81" name="rect"/>
          <p:cNvSpPr/>
          <p:nvPr/>
        </p:nvSpPr>
        <p:spPr>
          <a:xfrm>
            <a:off x="23750713" y="6021341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2" name="rect"/>
          <p:cNvSpPr/>
          <p:nvPr/>
        </p:nvSpPr>
        <p:spPr>
          <a:xfrm>
            <a:off x="17096844" y="6034526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3" name="rect"/>
          <p:cNvSpPr/>
          <p:nvPr/>
        </p:nvSpPr>
        <p:spPr>
          <a:xfrm>
            <a:off x="18783462" y="6027934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rect"/>
          <p:cNvSpPr/>
          <p:nvPr/>
        </p:nvSpPr>
        <p:spPr>
          <a:xfrm>
            <a:off x="19325981" y="6027934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5" name="rect"/>
          <p:cNvSpPr/>
          <p:nvPr/>
        </p:nvSpPr>
        <p:spPr>
          <a:xfrm>
            <a:off x="23208194" y="6021341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" name="textbox 86"/>
          <p:cNvSpPr/>
          <p:nvPr/>
        </p:nvSpPr>
        <p:spPr>
          <a:xfrm>
            <a:off x="23208194" y="3573133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300" dirty="0"/>
          </a:p>
          <a:p>
            <a:pPr marL="42544" indent="66039" algn="l" rtl="0" eaLnBrk="0">
              <a:lnSpc>
                <a:spcPct val="119000"/>
              </a:lnSpc>
              <a:spcBef>
                <a:spcPts val="1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government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schemes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500" dirty="0"/>
          </a:p>
        </p:txBody>
      </p:sp>
      <p:sp>
        <p:nvSpPr>
          <p:cNvPr id="87" name="textbox 87"/>
          <p:cNvSpPr/>
          <p:nvPr/>
        </p:nvSpPr>
        <p:spPr>
          <a:xfrm>
            <a:off x="23750713" y="3573133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00964" algn="l" rtl="0" eaLnBrk="0">
              <a:lnSpc>
                <a:spcPct val="99000"/>
              </a:lnSpc>
              <a:spcBef>
                <a:spcPts val="3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8904" algn="l" rtl="0" eaLnBrk="0">
              <a:lnSpc>
                <a:spcPct val="80000"/>
              </a:lnSpc>
              <a:spcBef>
                <a:spcPts val="2"/>
              </a:spcBef>
              <a:tabLst/>
            </a:pP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NGO's</a:t>
            </a:r>
            <a:endParaRPr lang="Arial" altLang="Arial" sz="600" dirty="0"/>
          </a:p>
          <a:p>
            <a:pPr marL="113029" algn="l" rtl="0" eaLnBrk="0">
              <a:lnSpc>
                <a:spcPts val="89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sector.</a:t>
            </a:r>
            <a:endParaRPr lang="Arial" altLang="Arial" sz="600" dirty="0"/>
          </a:p>
        </p:txBody>
      </p:sp>
      <p:sp>
        <p:nvSpPr>
          <p:cNvPr id="88" name="rect"/>
          <p:cNvSpPr/>
          <p:nvPr/>
        </p:nvSpPr>
        <p:spPr>
          <a:xfrm>
            <a:off x="16011804" y="6034526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9" name="rect"/>
          <p:cNvSpPr/>
          <p:nvPr/>
        </p:nvSpPr>
        <p:spPr>
          <a:xfrm>
            <a:off x="16554322" y="6034526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0" name="rect"/>
          <p:cNvSpPr/>
          <p:nvPr/>
        </p:nvSpPr>
        <p:spPr>
          <a:xfrm>
            <a:off x="20979020" y="6027934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" name="rect"/>
          <p:cNvSpPr/>
          <p:nvPr/>
        </p:nvSpPr>
        <p:spPr>
          <a:xfrm>
            <a:off x="21521539" y="6027934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textbox 92"/>
          <p:cNvSpPr/>
          <p:nvPr/>
        </p:nvSpPr>
        <p:spPr>
          <a:xfrm>
            <a:off x="25423993" y="457021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68275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600" dirty="0"/>
          </a:p>
          <a:p>
            <a:pPr marL="36830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concerns</a:t>
            </a:r>
            <a:r>
              <a:rPr sz="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6364" algn="l" rtl="0" eaLnBrk="0">
              <a:lnSpc>
                <a:spcPct val="77000"/>
              </a:lnSpc>
              <a:spcBef>
                <a:spcPts val="2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endParaRPr lang="Arial" altLang="Arial" sz="600" dirty="0"/>
          </a:p>
          <a:p>
            <a:pPr marL="123825" algn="l" rtl="0" eaLnBrk="0">
              <a:lnSpc>
                <a:spcPts val="73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equity.</a:t>
            </a:r>
            <a:endParaRPr lang="Arial" altLang="Arial" sz="600" dirty="0"/>
          </a:p>
        </p:txBody>
      </p:sp>
      <p:sp>
        <p:nvSpPr>
          <p:cNvPr id="93" name="textbox 93"/>
          <p:cNvSpPr/>
          <p:nvPr/>
        </p:nvSpPr>
        <p:spPr>
          <a:xfrm>
            <a:off x="16554322" y="3586319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68275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600" dirty="0"/>
          </a:p>
          <a:p>
            <a:pPr marL="36830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concerns</a:t>
            </a:r>
            <a:r>
              <a:rPr sz="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6364" algn="l" rtl="0" eaLnBrk="0">
              <a:lnSpc>
                <a:spcPct val="77000"/>
              </a:lnSpc>
              <a:spcBef>
                <a:spcPts val="2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endParaRPr lang="Arial" altLang="Arial" sz="600" dirty="0"/>
          </a:p>
          <a:p>
            <a:pPr marL="123825" algn="l" rtl="0" eaLnBrk="0">
              <a:lnSpc>
                <a:spcPts val="73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equity.</a:t>
            </a:r>
            <a:endParaRPr lang="Arial" altLang="Arial" sz="600" dirty="0"/>
          </a:p>
        </p:txBody>
      </p:sp>
      <p:sp>
        <p:nvSpPr>
          <p:cNvPr id="94" name="textbox 94"/>
          <p:cNvSpPr/>
          <p:nvPr/>
        </p:nvSpPr>
        <p:spPr>
          <a:xfrm>
            <a:off x="17096844" y="3586319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  <a:tabLst/>
            </a:pPr>
            <a:endParaRPr lang="Arial" altLang="Arial" sz="400" dirty="0"/>
          </a:p>
          <a:p>
            <a:pPr marL="34290" algn="l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Promise</a:t>
            </a:r>
            <a:endParaRPr lang="Arial" altLang="Arial" sz="500" dirty="0"/>
          </a:p>
          <a:p>
            <a:pPr marL="44450" algn="l" rtl="0" eaLnBrk="0">
              <a:lnSpc>
                <a:spcPts val="671"/>
              </a:lnSpc>
              <a:spcBef>
                <a:spcPts val="53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Pitfal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ls)</a:t>
            </a:r>
            <a:endParaRPr lang="Arial" altLang="Arial" sz="500" dirty="0"/>
          </a:p>
          <a:p>
            <a:pPr marL="203200" algn="l" rtl="0" eaLnBrk="0">
              <a:lnSpc>
                <a:spcPts val="671"/>
              </a:lnSpc>
              <a:spcBef>
                <a:spcPts val="18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5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" dirty="0"/>
          </a:p>
          <a:p>
            <a:pPr marL="34925" algn="l" rtl="0" eaLnBrk="0">
              <a:lnSpc>
                <a:spcPct val="85000"/>
              </a:lnSpc>
              <a:spcBef>
                <a:spcPts val="1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Technology.</a:t>
            </a:r>
            <a:endParaRPr lang="Arial" altLang="Arial" sz="500" dirty="0"/>
          </a:p>
        </p:txBody>
      </p:sp>
      <p:sp>
        <p:nvSpPr>
          <p:cNvPr id="95" name="textbox 95"/>
          <p:cNvSpPr/>
          <p:nvPr/>
        </p:nvSpPr>
        <p:spPr>
          <a:xfrm>
            <a:off x="16011804" y="3586319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  <a:p>
            <a:pPr marL="121285" indent="-53339" algn="l" rtl="0" eaLnBrk="0">
              <a:lnSpc>
                <a:spcPct val="101000"/>
              </a:lnSpc>
              <a:spcBef>
                <a:spcPts val="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Hight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6364" algn="l" rtl="0" eaLnBrk="0">
              <a:lnSpc>
                <a:spcPts val="417"/>
              </a:lnSpc>
              <a:spcBef>
                <a:spcPts val="22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endParaRPr lang="Arial" altLang="Arial" sz="600" dirty="0"/>
          </a:p>
          <a:p>
            <a:pPr marL="145414" algn="l" rtl="0" eaLnBrk="0">
              <a:lnSpc>
                <a:spcPts val="734"/>
              </a:lnSpc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Care.</a:t>
            </a:r>
            <a:endParaRPr lang="Arial" altLang="Arial" sz="600" dirty="0"/>
          </a:p>
        </p:txBody>
      </p:sp>
      <p:sp>
        <p:nvSpPr>
          <p:cNvPr id="96" name="textbox 96"/>
          <p:cNvSpPr/>
          <p:nvPr/>
        </p:nvSpPr>
        <p:spPr>
          <a:xfrm>
            <a:off x="18783462" y="35797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68275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600" dirty="0"/>
          </a:p>
          <a:p>
            <a:pPr marL="71119" indent="20954" algn="l" rtl="0" eaLnBrk="0">
              <a:lnSpc>
                <a:spcPct val="94000"/>
              </a:lnSpc>
              <a:spcBef>
                <a:spcPts val="167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Growing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Provider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Shortage.</a:t>
            </a:r>
            <a:endParaRPr lang="Arial" altLang="Arial" sz="600" dirty="0"/>
          </a:p>
        </p:txBody>
      </p:sp>
      <p:sp>
        <p:nvSpPr>
          <p:cNvPr id="97" name="textbox 97"/>
          <p:cNvSpPr/>
          <p:nvPr/>
        </p:nvSpPr>
        <p:spPr>
          <a:xfrm>
            <a:off x="19325981" y="35797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700" dirty="0"/>
          </a:p>
          <a:p>
            <a:pPr marL="28575" algn="l" rtl="0" eaLnBrk="0">
              <a:lnSpc>
                <a:spcPct val="77000"/>
              </a:lnSpc>
              <a:spcBef>
                <a:spcPts val="4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Insufcien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cy</a:t>
            </a:r>
            <a:endParaRPr lang="Arial" altLang="Arial" sz="600" dirty="0"/>
          </a:p>
          <a:p>
            <a:pPr marL="53339" algn="l" rtl="0" eaLnBrk="0">
              <a:lnSpc>
                <a:spcPts val="734"/>
              </a:lnSpc>
              <a:spcBef>
                <a:spcPts val="48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6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Hospital</a:t>
            </a:r>
            <a:endParaRPr lang="Arial" altLang="Arial" sz="600" dirty="0"/>
          </a:p>
          <a:p>
            <a:pPr marL="133985" algn="l" rtl="0" eaLnBrk="0">
              <a:lnSpc>
                <a:spcPts val="85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beds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98" name="textbox 98"/>
          <p:cNvSpPr/>
          <p:nvPr/>
        </p:nvSpPr>
        <p:spPr>
          <a:xfrm>
            <a:off x="20979020" y="35797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  <a:p>
            <a:pPr marL="54610" algn="l" rtl="0" eaLnBrk="0">
              <a:lnSpc>
                <a:spcPct val="78000"/>
              </a:lnSpc>
              <a:spcBef>
                <a:spcPts val="3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Insufcient</a:t>
            </a:r>
            <a:endParaRPr lang="Arial" altLang="Arial" sz="600" dirty="0"/>
          </a:p>
          <a:p>
            <a:pPr marL="63500" algn="l" rtl="0" eaLnBrk="0">
              <a:lnSpc>
                <a:spcPts val="734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39700" algn="l" rtl="0" eaLnBrk="0">
              <a:lnSpc>
                <a:spcPts val="734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blood</a:t>
            </a:r>
            <a:endParaRPr lang="Arial" altLang="Arial" sz="600" dirty="0"/>
          </a:p>
          <a:p>
            <a:pPr marL="116839" algn="l" rtl="0" eaLnBrk="0">
              <a:lnSpc>
                <a:spcPts val="85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banks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99" name="textbox 99"/>
          <p:cNvSpPr/>
          <p:nvPr/>
        </p:nvSpPr>
        <p:spPr>
          <a:xfrm>
            <a:off x="21521539" y="35797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  <a:tabLst/>
            </a:pPr>
            <a:endParaRPr lang="Arial" altLang="Arial" sz="300" dirty="0"/>
          </a:p>
          <a:p>
            <a:pPr marL="83185" indent="-46355" algn="l" rtl="0" eaLnBrk="0">
              <a:lnSpc>
                <a:spcPct val="115000"/>
              </a:lnSpc>
              <a:spcBef>
                <a:spcPts val="2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Urgent</a:t>
            </a:r>
            <a:r>
              <a:rPr sz="5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medical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colleges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500" dirty="0"/>
          </a:p>
        </p:txBody>
      </p:sp>
      <p:sp>
        <p:nvSpPr>
          <p:cNvPr id="100" name="textbox 100"/>
          <p:cNvSpPr/>
          <p:nvPr/>
        </p:nvSpPr>
        <p:spPr>
          <a:xfrm>
            <a:off x="44054324" y="3764029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  <a:p>
            <a:pPr marL="121285" indent="-53339" algn="l" rtl="0" eaLnBrk="0">
              <a:lnSpc>
                <a:spcPct val="101000"/>
              </a:lnSpc>
              <a:spcBef>
                <a:spcPts val="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Hight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6364" algn="l" rtl="0" eaLnBrk="0">
              <a:lnSpc>
                <a:spcPts val="417"/>
              </a:lnSpc>
              <a:spcBef>
                <a:spcPts val="22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endParaRPr lang="Arial" altLang="Arial" sz="600" dirty="0"/>
          </a:p>
          <a:p>
            <a:pPr marL="145414" algn="l" rtl="0" eaLnBrk="0">
              <a:lnSpc>
                <a:spcPts val="734"/>
              </a:lnSpc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Care.</a:t>
            </a:r>
            <a:endParaRPr lang="Arial" altLang="Arial" sz="600" dirty="0"/>
          </a:p>
        </p:txBody>
      </p:sp>
      <p:sp>
        <p:nvSpPr>
          <p:cNvPr id="101" name="textbox 101"/>
          <p:cNvSpPr/>
          <p:nvPr/>
        </p:nvSpPr>
        <p:spPr>
          <a:xfrm>
            <a:off x="27316977" y="3896528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36000"/>
              </a:lnSpc>
              <a:tabLst/>
            </a:pPr>
            <a:endParaRPr lang="Arial" altLang="Arial" sz="200" dirty="0"/>
          </a:p>
          <a:p>
            <a:pPr marL="163829" algn="l" rtl="0" eaLnBrk="0">
              <a:lnSpc>
                <a:spcPct val="80000"/>
              </a:lnSpc>
              <a:spcBef>
                <a:spcPts val="1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Non-</a:t>
            </a:r>
            <a:endParaRPr lang="Arial" altLang="Arial" sz="500" dirty="0"/>
          </a:p>
          <a:p>
            <a:pPr marL="41909" algn="l" rtl="0" eaLnBrk="0">
              <a:lnSpc>
                <a:spcPts val="628"/>
              </a:lnSpc>
              <a:spcBef>
                <a:spcPts val="42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availabil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ity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500" dirty="0"/>
          </a:p>
          <a:p>
            <a:pPr marL="109854" algn="l" rtl="0" eaLnBrk="0">
              <a:lnSpc>
                <a:spcPct val="80000"/>
              </a:lnSpc>
              <a:spcBef>
                <a:spcPts val="140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Urgently</a:t>
            </a:r>
            <a:endParaRPr lang="Arial" altLang="Arial" sz="500" dirty="0"/>
          </a:p>
          <a:p>
            <a:pPr marL="116204" algn="l" rtl="0" eaLnBrk="0">
              <a:lnSpc>
                <a:spcPct val="80000"/>
              </a:lnSpc>
              <a:spcBef>
                <a:spcPts val="167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Needed</a:t>
            </a:r>
            <a:endParaRPr lang="Arial" altLang="Arial" sz="500" dirty="0"/>
          </a:p>
          <a:p>
            <a:pPr algn="l" rtl="0" eaLnBrk="0">
              <a:lnSpc>
                <a:spcPct val="138000"/>
              </a:lnSpc>
              <a:tabLst/>
            </a:pPr>
            <a:endParaRPr lang="Arial" altLang="Arial" sz="100" dirty="0"/>
          </a:p>
          <a:p>
            <a:pPr marL="98425" algn="l" rtl="0" eaLnBrk="0">
              <a:lnSpc>
                <a:spcPct val="80000"/>
              </a:lnSpc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Vaccine.</a:t>
            </a:r>
            <a:endParaRPr lang="Arial" altLang="Arial" sz="500" dirty="0"/>
          </a:p>
        </p:txBody>
      </p:sp>
      <p:sp>
        <p:nvSpPr>
          <p:cNvPr id="102" name="rect"/>
          <p:cNvSpPr/>
          <p:nvPr/>
        </p:nvSpPr>
        <p:spPr>
          <a:xfrm>
            <a:off x="22665673" y="6021341"/>
            <a:ext cx="462564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3" name="textbox 103"/>
          <p:cNvSpPr/>
          <p:nvPr/>
        </p:nvSpPr>
        <p:spPr>
          <a:xfrm>
            <a:off x="37531597" y="4378030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  <a:p>
            <a:pPr marL="54610" algn="l" rtl="0" eaLnBrk="0">
              <a:lnSpc>
                <a:spcPct val="78000"/>
              </a:lnSpc>
              <a:spcBef>
                <a:spcPts val="3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Insufcient</a:t>
            </a:r>
            <a:endParaRPr lang="Arial" altLang="Arial" sz="600" dirty="0"/>
          </a:p>
          <a:p>
            <a:pPr marL="63500" algn="l" rtl="0" eaLnBrk="0">
              <a:lnSpc>
                <a:spcPts val="734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39700" algn="l" rtl="0" eaLnBrk="0">
              <a:lnSpc>
                <a:spcPts val="734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blood</a:t>
            </a:r>
            <a:endParaRPr lang="Arial" altLang="Arial" sz="600" dirty="0"/>
          </a:p>
          <a:p>
            <a:pPr marL="116839" algn="l" rtl="0" eaLnBrk="0">
              <a:lnSpc>
                <a:spcPts val="85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banks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04" name="textbox 104"/>
          <p:cNvSpPr/>
          <p:nvPr/>
        </p:nvSpPr>
        <p:spPr>
          <a:xfrm>
            <a:off x="42427084" y="4080666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68275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600" dirty="0"/>
          </a:p>
          <a:p>
            <a:pPr marL="36830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concerns</a:t>
            </a:r>
            <a:r>
              <a:rPr sz="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6364" algn="l" rtl="0" eaLnBrk="0">
              <a:lnSpc>
                <a:spcPct val="77000"/>
              </a:lnSpc>
              <a:spcBef>
                <a:spcPts val="2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endParaRPr lang="Arial" altLang="Arial" sz="600" dirty="0"/>
          </a:p>
          <a:p>
            <a:pPr marL="123825" algn="l" rtl="0" eaLnBrk="0">
              <a:lnSpc>
                <a:spcPts val="73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equity.</a:t>
            </a:r>
            <a:endParaRPr lang="Arial" altLang="Arial" sz="600" dirty="0"/>
          </a:p>
        </p:txBody>
      </p:sp>
      <p:sp>
        <p:nvSpPr>
          <p:cNvPr id="105" name="textbox 105"/>
          <p:cNvSpPr/>
          <p:nvPr/>
        </p:nvSpPr>
        <p:spPr>
          <a:xfrm>
            <a:off x="43674357" y="5410542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  <a:tabLst/>
            </a:pPr>
            <a:endParaRPr lang="Arial" altLang="Arial" sz="400" dirty="0"/>
          </a:p>
          <a:p>
            <a:pPr marL="34290" algn="l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Promise</a:t>
            </a:r>
            <a:endParaRPr lang="Arial" altLang="Arial" sz="500" dirty="0"/>
          </a:p>
          <a:p>
            <a:pPr marL="44450" algn="l" rtl="0" eaLnBrk="0">
              <a:lnSpc>
                <a:spcPts val="671"/>
              </a:lnSpc>
              <a:spcBef>
                <a:spcPts val="53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Pitfal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ls)</a:t>
            </a:r>
            <a:endParaRPr lang="Arial" altLang="Arial" sz="500" dirty="0"/>
          </a:p>
          <a:p>
            <a:pPr marL="203200" algn="l" rtl="0" eaLnBrk="0">
              <a:lnSpc>
                <a:spcPts val="671"/>
              </a:lnSpc>
              <a:spcBef>
                <a:spcPts val="18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5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" dirty="0"/>
          </a:p>
          <a:p>
            <a:pPr marL="34925" algn="l" rtl="0" eaLnBrk="0">
              <a:lnSpc>
                <a:spcPct val="85000"/>
              </a:lnSpc>
              <a:spcBef>
                <a:spcPts val="1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Technology.</a:t>
            </a:r>
            <a:endParaRPr lang="Arial" altLang="Arial" sz="500" dirty="0"/>
          </a:p>
        </p:txBody>
      </p:sp>
      <p:sp>
        <p:nvSpPr>
          <p:cNvPr id="106" name="rect"/>
          <p:cNvSpPr/>
          <p:nvPr/>
        </p:nvSpPr>
        <p:spPr>
          <a:xfrm>
            <a:off x="20436501" y="6027934"/>
            <a:ext cx="462564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7" name="rect"/>
          <p:cNvSpPr/>
          <p:nvPr/>
        </p:nvSpPr>
        <p:spPr>
          <a:xfrm>
            <a:off x="18240942" y="6027934"/>
            <a:ext cx="462564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8" name="textbox 108"/>
          <p:cNvSpPr/>
          <p:nvPr/>
        </p:nvSpPr>
        <p:spPr>
          <a:xfrm>
            <a:off x="22665673" y="3573133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36000"/>
              </a:lnSpc>
              <a:tabLst/>
            </a:pPr>
            <a:endParaRPr lang="Arial" altLang="Arial" sz="200" dirty="0"/>
          </a:p>
          <a:p>
            <a:pPr marL="163829" algn="l" rtl="0" eaLnBrk="0">
              <a:lnSpc>
                <a:spcPct val="80000"/>
              </a:lnSpc>
              <a:spcBef>
                <a:spcPts val="1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Non-</a:t>
            </a:r>
            <a:endParaRPr lang="Arial" altLang="Arial" sz="500" dirty="0"/>
          </a:p>
          <a:p>
            <a:pPr marL="41909" algn="l" rtl="0" eaLnBrk="0">
              <a:lnSpc>
                <a:spcPts val="628"/>
              </a:lnSpc>
              <a:spcBef>
                <a:spcPts val="42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availabil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ity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500" dirty="0"/>
          </a:p>
          <a:p>
            <a:pPr marL="109854" algn="l" rtl="0" eaLnBrk="0">
              <a:lnSpc>
                <a:spcPct val="80000"/>
              </a:lnSpc>
              <a:spcBef>
                <a:spcPts val="140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Urgently</a:t>
            </a:r>
            <a:endParaRPr lang="Arial" altLang="Arial" sz="500" dirty="0"/>
          </a:p>
          <a:p>
            <a:pPr marL="116204" algn="l" rtl="0" eaLnBrk="0">
              <a:lnSpc>
                <a:spcPct val="80000"/>
              </a:lnSpc>
              <a:spcBef>
                <a:spcPts val="167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Needed</a:t>
            </a:r>
            <a:endParaRPr lang="Arial" altLang="Arial" sz="500" dirty="0"/>
          </a:p>
          <a:p>
            <a:pPr algn="l" rtl="0" eaLnBrk="0">
              <a:lnSpc>
                <a:spcPct val="138000"/>
              </a:lnSpc>
              <a:tabLst/>
            </a:pPr>
            <a:endParaRPr lang="Arial" altLang="Arial" sz="100" dirty="0"/>
          </a:p>
          <a:p>
            <a:pPr marL="98425" algn="l" rtl="0" eaLnBrk="0">
              <a:lnSpc>
                <a:spcPct val="80000"/>
              </a:lnSpc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Vaccine.</a:t>
            </a:r>
            <a:endParaRPr lang="Arial" altLang="Arial" sz="500" dirty="0"/>
          </a:p>
        </p:txBody>
      </p:sp>
      <p:sp>
        <p:nvSpPr>
          <p:cNvPr id="109" name="textbox 109"/>
          <p:cNvSpPr/>
          <p:nvPr/>
        </p:nvSpPr>
        <p:spPr>
          <a:xfrm>
            <a:off x="25423992" y="38965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  <a:p>
            <a:pPr marL="121285" indent="-53339" algn="l" rtl="0" eaLnBrk="0">
              <a:lnSpc>
                <a:spcPct val="101000"/>
              </a:lnSpc>
              <a:spcBef>
                <a:spcPts val="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Hight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6364" algn="l" rtl="0" eaLnBrk="0">
              <a:lnSpc>
                <a:spcPts val="417"/>
              </a:lnSpc>
              <a:spcBef>
                <a:spcPts val="22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endParaRPr lang="Arial" altLang="Arial" sz="600" dirty="0"/>
          </a:p>
          <a:p>
            <a:pPr marL="145414" algn="l" rtl="0" eaLnBrk="0">
              <a:lnSpc>
                <a:spcPts val="734"/>
              </a:lnSpc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Care.</a:t>
            </a:r>
            <a:endParaRPr lang="Arial" altLang="Arial" sz="600" dirty="0"/>
          </a:p>
        </p:txBody>
      </p:sp>
      <p:sp>
        <p:nvSpPr>
          <p:cNvPr id="110" name="textbox 110"/>
          <p:cNvSpPr/>
          <p:nvPr/>
        </p:nvSpPr>
        <p:spPr>
          <a:xfrm>
            <a:off x="26057200" y="38965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64769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endParaRPr lang="Arial" altLang="Arial" sz="600" dirty="0"/>
          </a:p>
          <a:p>
            <a:pPr marL="97155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towards</a:t>
            </a:r>
            <a:endParaRPr lang="Arial" altLang="Arial" sz="600" dirty="0"/>
          </a:p>
          <a:p>
            <a:pPr marL="125095" algn="l" rtl="0" eaLnBrk="0">
              <a:lnSpc>
                <a:spcPct val="77000"/>
              </a:lnSpc>
              <a:spcBef>
                <a:spcPts val="2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Value-</a:t>
            </a:r>
            <a:endParaRPr lang="Arial" altLang="Arial" sz="600" dirty="0"/>
          </a:p>
          <a:p>
            <a:pPr marL="31115" algn="l" rtl="0" eaLnBrk="0">
              <a:lnSpc>
                <a:spcPct val="78000"/>
              </a:lnSpc>
              <a:spcBef>
                <a:spcPts val="17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Care.</a:t>
            </a:r>
            <a:endParaRPr lang="Arial" altLang="Arial" sz="600" dirty="0"/>
          </a:p>
        </p:txBody>
      </p:sp>
      <p:sp>
        <p:nvSpPr>
          <p:cNvPr id="111" name="textbox 111"/>
          <p:cNvSpPr/>
          <p:nvPr/>
        </p:nvSpPr>
        <p:spPr>
          <a:xfrm>
            <a:off x="26690473" y="3896528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60654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</a:t>
            </a:r>
            <a:endParaRPr lang="Arial" altLang="Arial" sz="600" dirty="0"/>
          </a:p>
          <a:p>
            <a:pPr marL="63500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35559" algn="l" rtl="0" eaLnBrk="0">
              <a:lnSpc>
                <a:spcPct val="78000"/>
              </a:lnSpc>
              <a:spcBef>
                <a:spcPts val="15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</a:t>
            </a:r>
            <a:endParaRPr lang="Arial" altLang="Arial" sz="600" dirty="0"/>
          </a:p>
          <a:p>
            <a:pPr marL="90169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centres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12" name="rect"/>
          <p:cNvSpPr/>
          <p:nvPr/>
        </p:nvSpPr>
        <p:spPr>
          <a:xfrm>
            <a:off x="43528366" y="7607730"/>
            <a:ext cx="462564" cy="462565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" name="textbox 113"/>
          <p:cNvSpPr/>
          <p:nvPr/>
        </p:nvSpPr>
        <p:spPr>
          <a:xfrm>
            <a:off x="43528366" y="7607730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6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7639"/>
              </a:lnSpc>
              <a:tabLst/>
            </a:pPr>
            <a:endParaRPr lang="Arial" altLang="Arial" sz="100" dirty="0"/>
          </a:p>
          <a:p>
            <a:pPr marL="89535" indent="-53975" algn="l" rtl="0" eaLnBrk="0">
              <a:lnSpc>
                <a:spcPct val="101000"/>
              </a:lnSpc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r>
              <a:rPr sz="6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centres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14" name="textbox 114"/>
          <p:cNvSpPr/>
          <p:nvPr/>
        </p:nvSpPr>
        <p:spPr>
          <a:xfrm>
            <a:off x="18240942" y="35797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64769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endParaRPr lang="Arial" altLang="Arial" sz="600" dirty="0"/>
          </a:p>
          <a:p>
            <a:pPr marL="97155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towards</a:t>
            </a:r>
            <a:endParaRPr lang="Arial" altLang="Arial" sz="600" dirty="0"/>
          </a:p>
          <a:p>
            <a:pPr marL="125095" algn="l" rtl="0" eaLnBrk="0">
              <a:lnSpc>
                <a:spcPct val="77000"/>
              </a:lnSpc>
              <a:spcBef>
                <a:spcPts val="2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Value-</a:t>
            </a:r>
            <a:endParaRPr lang="Arial" altLang="Arial" sz="600" dirty="0"/>
          </a:p>
          <a:p>
            <a:pPr marL="31115" algn="l" rtl="0" eaLnBrk="0">
              <a:lnSpc>
                <a:spcPct val="78000"/>
              </a:lnSpc>
              <a:spcBef>
                <a:spcPts val="173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Care.</a:t>
            </a:r>
            <a:endParaRPr lang="Arial" altLang="Arial" sz="600" dirty="0"/>
          </a:p>
        </p:txBody>
      </p:sp>
      <p:sp>
        <p:nvSpPr>
          <p:cNvPr id="115" name="textbox 115"/>
          <p:cNvSpPr/>
          <p:nvPr/>
        </p:nvSpPr>
        <p:spPr>
          <a:xfrm>
            <a:off x="26690473" y="457021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  <a:p>
            <a:pPr marL="54610" algn="l" rtl="0" eaLnBrk="0">
              <a:lnSpc>
                <a:spcPct val="78000"/>
              </a:lnSpc>
              <a:spcBef>
                <a:spcPts val="3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Insufcient</a:t>
            </a:r>
            <a:endParaRPr lang="Arial" altLang="Arial" sz="600" dirty="0"/>
          </a:p>
          <a:p>
            <a:pPr marL="63500" algn="l" rtl="0" eaLnBrk="0">
              <a:lnSpc>
                <a:spcPts val="734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39700" algn="l" rtl="0" eaLnBrk="0">
              <a:lnSpc>
                <a:spcPts val="734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blood</a:t>
            </a:r>
            <a:endParaRPr lang="Arial" altLang="Arial" sz="600" dirty="0"/>
          </a:p>
          <a:p>
            <a:pPr marL="116839" algn="l" rtl="0" eaLnBrk="0">
              <a:lnSpc>
                <a:spcPts val="85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banks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16" name="textbox 116"/>
          <p:cNvSpPr/>
          <p:nvPr/>
        </p:nvSpPr>
        <p:spPr>
          <a:xfrm>
            <a:off x="27316977" y="457021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300" dirty="0"/>
          </a:p>
          <a:p>
            <a:pPr marL="42544" indent="66039" algn="l" rtl="0" eaLnBrk="0">
              <a:lnSpc>
                <a:spcPct val="119000"/>
              </a:lnSpc>
              <a:spcBef>
                <a:spcPts val="1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government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schemes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500" dirty="0"/>
          </a:p>
        </p:txBody>
      </p:sp>
      <p:sp>
        <p:nvSpPr>
          <p:cNvPr id="117" name="textbox 117"/>
          <p:cNvSpPr/>
          <p:nvPr/>
        </p:nvSpPr>
        <p:spPr>
          <a:xfrm>
            <a:off x="27316977" y="5247546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00964" algn="l" rtl="0" eaLnBrk="0">
              <a:lnSpc>
                <a:spcPct val="99000"/>
              </a:lnSpc>
              <a:spcBef>
                <a:spcPts val="3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128904" algn="l" rtl="0" eaLnBrk="0">
              <a:lnSpc>
                <a:spcPct val="80000"/>
              </a:lnSpc>
              <a:spcBef>
                <a:spcPts val="2"/>
              </a:spcBef>
              <a:tabLst/>
            </a:pP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NGO's</a:t>
            </a:r>
            <a:endParaRPr lang="Arial" altLang="Arial" sz="600" dirty="0"/>
          </a:p>
          <a:p>
            <a:pPr marL="113029" algn="l" rtl="0" eaLnBrk="0">
              <a:lnSpc>
                <a:spcPts val="89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sector.</a:t>
            </a:r>
            <a:endParaRPr lang="Arial" altLang="Arial" sz="600" dirty="0"/>
          </a:p>
        </p:txBody>
      </p:sp>
      <p:sp>
        <p:nvSpPr>
          <p:cNvPr id="118" name="textbox 118"/>
          <p:cNvSpPr/>
          <p:nvPr/>
        </p:nvSpPr>
        <p:spPr>
          <a:xfrm>
            <a:off x="26057197" y="5247546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700" dirty="0"/>
          </a:p>
          <a:p>
            <a:pPr marL="28575" algn="l" rtl="0" eaLnBrk="0">
              <a:lnSpc>
                <a:spcPct val="77000"/>
              </a:lnSpc>
              <a:spcBef>
                <a:spcPts val="4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Insufcien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cy</a:t>
            </a:r>
            <a:endParaRPr lang="Arial" altLang="Arial" sz="600" dirty="0"/>
          </a:p>
          <a:p>
            <a:pPr marL="53339" algn="l" rtl="0" eaLnBrk="0">
              <a:lnSpc>
                <a:spcPts val="734"/>
              </a:lnSpc>
              <a:spcBef>
                <a:spcPts val="48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6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Hospital</a:t>
            </a:r>
            <a:endParaRPr lang="Arial" altLang="Arial" sz="600" dirty="0"/>
          </a:p>
          <a:p>
            <a:pPr marL="133985" algn="l" rtl="0" eaLnBrk="0">
              <a:lnSpc>
                <a:spcPts val="852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beds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19" name="textbox 119"/>
          <p:cNvSpPr/>
          <p:nvPr/>
        </p:nvSpPr>
        <p:spPr>
          <a:xfrm>
            <a:off x="26057200" y="457021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68275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600" dirty="0"/>
          </a:p>
          <a:p>
            <a:pPr marL="71119" indent="20954" algn="l" rtl="0" eaLnBrk="0">
              <a:lnSpc>
                <a:spcPct val="94000"/>
              </a:lnSpc>
              <a:spcBef>
                <a:spcPts val="167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Growing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Provider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Shortage.</a:t>
            </a:r>
            <a:endParaRPr lang="Arial" altLang="Arial" sz="600" dirty="0"/>
          </a:p>
        </p:txBody>
      </p:sp>
      <p:sp>
        <p:nvSpPr>
          <p:cNvPr id="120" name="textbox 120"/>
          <p:cNvSpPr/>
          <p:nvPr/>
        </p:nvSpPr>
        <p:spPr>
          <a:xfrm>
            <a:off x="25423990" y="5247546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  <a:tabLst/>
            </a:pPr>
            <a:endParaRPr lang="Arial" altLang="Arial" sz="400" dirty="0"/>
          </a:p>
          <a:p>
            <a:pPr marL="34290" algn="l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Promise</a:t>
            </a:r>
            <a:endParaRPr lang="Arial" altLang="Arial" sz="500" dirty="0"/>
          </a:p>
          <a:p>
            <a:pPr marL="44450" algn="l" rtl="0" eaLnBrk="0">
              <a:lnSpc>
                <a:spcPts val="671"/>
              </a:lnSpc>
              <a:spcBef>
                <a:spcPts val="53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Pitfal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ls)</a:t>
            </a:r>
            <a:endParaRPr lang="Arial" altLang="Arial" sz="500" dirty="0"/>
          </a:p>
          <a:p>
            <a:pPr marL="203200" algn="l" rtl="0" eaLnBrk="0">
              <a:lnSpc>
                <a:spcPts val="671"/>
              </a:lnSpc>
              <a:spcBef>
                <a:spcPts val="18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5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" dirty="0"/>
          </a:p>
          <a:p>
            <a:pPr marL="34925" algn="l" rtl="0" eaLnBrk="0">
              <a:lnSpc>
                <a:spcPct val="85000"/>
              </a:lnSpc>
              <a:spcBef>
                <a:spcPts val="1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Technology.</a:t>
            </a:r>
            <a:endParaRPr lang="Arial" altLang="Arial" sz="500" dirty="0"/>
          </a:p>
        </p:txBody>
      </p:sp>
      <p:sp>
        <p:nvSpPr>
          <p:cNvPr id="121" name="textbox 121"/>
          <p:cNvSpPr/>
          <p:nvPr/>
        </p:nvSpPr>
        <p:spPr>
          <a:xfrm>
            <a:off x="20436501" y="3579727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60654" algn="l" rtl="0" eaLnBrk="0">
              <a:lnSpc>
                <a:spcPct val="77000"/>
              </a:lnSpc>
              <a:spcBef>
                <a:spcPts val="1"/>
              </a:spcBef>
              <a:tabLst/>
            </a:pP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</a:t>
            </a:r>
            <a:endParaRPr lang="Arial" altLang="Arial" sz="600" dirty="0"/>
          </a:p>
          <a:p>
            <a:pPr marL="63500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  <a:p>
            <a:pPr marL="35559" algn="l" rtl="0" eaLnBrk="0">
              <a:lnSpc>
                <a:spcPct val="78000"/>
              </a:lnSpc>
              <a:spcBef>
                <a:spcPts val="15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Health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</a:t>
            </a:r>
            <a:endParaRPr lang="Arial" altLang="Arial" sz="600" dirty="0"/>
          </a:p>
          <a:p>
            <a:pPr marL="90169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centres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122" name="textbox 122"/>
          <p:cNvSpPr/>
          <p:nvPr/>
        </p:nvSpPr>
        <p:spPr>
          <a:xfrm>
            <a:off x="38817419" y="9127595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36000"/>
              </a:lnSpc>
              <a:tabLst/>
            </a:pPr>
            <a:endParaRPr lang="Arial" altLang="Arial" sz="200" dirty="0"/>
          </a:p>
          <a:p>
            <a:pPr marL="163829" algn="l" rtl="0" eaLnBrk="0">
              <a:lnSpc>
                <a:spcPct val="80000"/>
              </a:lnSpc>
              <a:spcBef>
                <a:spcPts val="1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Non-</a:t>
            </a:r>
            <a:endParaRPr lang="Arial" altLang="Arial" sz="500" dirty="0"/>
          </a:p>
          <a:p>
            <a:pPr marL="41909" algn="l" rtl="0" eaLnBrk="0">
              <a:lnSpc>
                <a:spcPts val="628"/>
              </a:lnSpc>
              <a:spcBef>
                <a:spcPts val="42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availabil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ity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500" dirty="0"/>
          </a:p>
          <a:p>
            <a:pPr marL="109854" algn="l" rtl="0" eaLnBrk="0">
              <a:lnSpc>
                <a:spcPct val="80000"/>
              </a:lnSpc>
              <a:spcBef>
                <a:spcPts val="140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Urgently</a:t>
            </a:r>
            <a:endParaRPr lang="Arial" altLang="Arial" sz="500" dirty="0"/>
          </a:p>
          <a:p>
            <a:pPr marL="116204" algn="l" rtl="0" eaLnBrk="0">
              <a:lnSpc>
                <a:spcPct val="80000"/>
              </a:lnSpc>
              <a:spcBef>
                <a:spcPts val="167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Needed</a:t>
            </a:r>
            <a:endParaRPr lang="Arial" altLang="Arial" sz="500" dirty="0"/>
          </a:p>
          <a:p>
            <a:pPr algn="l" rtl="0" eaLnBrk="0">
              <a:lnSpc>
                <a:spcPct val="138000"/>
              </a:lnSpc>
              <a:tabLst/>
            </a:pPr>
            <a:endParaRPr lang="Arial" altLang="Arial" sz="100" dirty="0"/>
          </a:p>
          <a:p>
            <a:pPr marL="98425" algn="l" rtl="0" eaLnBrk="0">
              <a:lnSpc>
                <a:spcPct val="80000"/>
              </a:lnSpc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Vaccine.</a:t>
            </a:r>
            <a:endParaRPr lang="Arial" altLang="Arial" sz="500" dirty="0"/>
          </a:p>
        </p:txBody>
      </p:sp>
      <p:sp>
        <p:nvSpPr>
          <p:cNvPr id="123" name="textbox 123"/>
          <p:cNvSpPr/>
          <p:nvPr/>
        </p:nvSpPr>
        <p:spPr>
          <a:xfrm>
            <a:off x="40463930" y="4207321"/>
            <a:ext cx="443865" cy="44386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lang="Arial" altLang="Arial" sz="700" dirty="0"/>
          </a:p>
          <a:p>
            <a:pPr algn="l" rtl="0" eaLnBrk="0">
              <a:lnSpc>
                <a:spcPct val="6498"/>
              </a:lnSpc>
              <a:tabLst/>
            </a:pPr>
            <a:endParaRPr lang="Arial" altLang="Arial" sz="100" dirty="0"/>
          </a:p>
          <a:p>
            <a:pPr marL="38734" algn="l" rtl="0" eaLnBrk="0">
              <a:lnSpc>
                <a:spcPct val="83000"/>
              </a:lnSpc>
              <a:tabLst/>
            </a:pP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Insufciency</a:t>
            </a:r>
            <a:endParaRPr lang="Arial" altLang="Arial" sz="500" dirty="0"/>
          </a:p>
          <a:p>
            <a:pPr marL="60960" algn="l" rtl="0" eaLnBrk="0">
              <a:lnSpc>
                <a:spcPts val="644"/>
              </a:lnSpc>
              <a:spcBef>
                <a:spcPts val="44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Hospital</a:t>
            </a:r>
            <a:endParaRPr lang="Arial" altLang="Arial" sz="500" dirty="0"/>
          </a:p>
          <a:p>
            <a:pPr marL="133985" algn="l" rtl="0" eaLnBrk="0">
              <a:lnSpc>
                <a:spcPts val="644"/>
              </a:lnSpc>
              <a:spcBef>
                <a:spcPts val="17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beds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500" dirty="0"/>
          </a:p>
        </p:txBody>
      </p:sp>
      <p:sp>
        <p:nvSpPr>
          <p:cNvPr id="124" name="textbox 124"/>
          <p:cNvSpPr/>
          <p:nvPr/>
        </p:nvSpPr>
        <p:spPr>
          <a:xfrm>
            <a:off x="40843894" y="5897348"/>
            <a:ext cx="443865" cy="44386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  <a:tabLst/>
            </a:pPr>
            <a:endParaRPr lang="Arial" altLang="Arial" sz="300" dirty="0"/>
          </a:p>
          <a:p>
            <a:pPr marL="161289" algn="l" rtl="0" eaLnBrk="0">
              <a:lnSpc>
                <a:spcPct val="86000"/>
              </a:lnSpc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5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" dirty="0"/>
          </a:p>
          <a:p>
            <a:pPr marL="67944" indent="19684" algn="l" rtl="0" eaLnBrk="0">
              <a:lnSpc>
                <a:spcPct val="108000"/>
              </a:lnSpc>
              <a:spcBef>
                <a:spcPts val="1"/>
              </a:spcBef>
              <a:tabLst/>
            </a:pP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Growing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Provider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Shortage.</a:t>
            </a:r>
            <a:endParaRPr lang="Arial" altLang="Arial" sz="500" dirty="0"/>
          </a:p>
        </p:txBody>
      </p:sp>
      <p:sp>
        <p:nvSpPr>
          <p:cNvPr id="125" name="rect"/>
          <p:cNvSpPr/>
          <p:nvPr/>
        </p:nvSpPr>
        <p:spPr>
          <a:xfrm>
            <a:off x="15480838" y="32540"/>
            <a:ext cx="8261" cy="16473940"/>
          </a:xfrm>
          <a:prstGeom prst="rect">
            <a:avLst/>
          </a:prstGeom>
          <a:solidFill>
            <a:srgbClr val="B3B3B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6" name="rect"/>
          <p:cNvSpPr/>
          <p:nvPr/>
        </p:nvSpPr>
        <p:spPr>
          <a:xfrm>
            <a:off x="10329336" y="32540"/>
            <a:ext cx="8260" cy="16473940"/>
          </a:xfrm>
          <a:prstGeom prst="rect">
            <a:avLst/>
          </a:prstGeom>
          <a:solidFill>
            <a:srgbClr val="B3B3B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7" name="picture 127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46521665" y="8974041"/>
            <a:ext cx="3837539" cy="34336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46535100" y="5108037"/>
            <a:ext cx="3837536" cy="34335"/>
          </a:xfrm>
          <a:prstGeom prst="rect">
            <a:avLst/>
          </a:prstGeom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10832436" y="2849722"/>
            <a:ext cx="3776598" cy="34335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46525941" y="2838733"/>
            <a:ext cx="3776597" cy="34335"/>
          </a:xfrm>
          <a:prstGeom prst="rect">
            <a:avLst/>
          </a:prstGeom>
        </p:spPr>
      </p:pic>
      <p:pic>
        <p:nvPicPr>
          <p:cNvPr id="131" name="picture 131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5701576" y="2837842"/>
            <a:ext cx="3776597" cy="34335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1206850" y="6553049"/>
            <a:ext cx="3296162" cy="34336"/>
          </a:xfrm>
          <a:prstGeom prst="rect">
            <a:avLst/>
          </a:prstGeom>
        </p:spPr>
      </p:pic>
      <p:sp>
        <p:nvSpPr>
          <p:cNvPr id="133" name="rect"/>
          <p:cNvSpPr/>
          <p:nvPr/>
        </p:nvSpPr>
        <p:spPr>
          <a:xfrm>
            <a:off x="15484967" y="28410"/>
            <a:ext cx="9606889" cy="8259"/>
          </a:xfrm>
          <a:prstGeom prst="rect">
            <a:avLst/>
          </a:prstGeom>
          <a:solidFill>
            <a:srgbClr val="B3B3B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5688163" y="686372"/>
            <a:ext cx="258492" cy="25849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5970522" y="675924"/>
            <a:ext cx="258492" cy="258494"/>
            <a:chOff x="0" y="0"/>
            <a:chExt cx="258492" cy="258494"/>
          </a:xfrm>
        </p:grpSpPr>
        <p:pic>
          <p:nvPicPr>
            <p:cNvPr id="135" name="picture 135"/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 rot="21600000">
              <a:off x="0" y="0"/>
              <a:ext cx="258492" cy="258494"/>
            </a:xfrm>
            <a:prstGeom prst="rect">
              <a:avLst/>
            </a:prstGeom>
          </p:spPr>
        </p:pic>
        <p:sp>
          <p:nvSpPr>
            <p:cNvPr id="136" name="textbox 136"/>
            <p:cNvSpPr/>
            <p:nvPr/>
          </p:nvSpPr>
          <p:spPr>
            <a:xfrm>
              <a:off x="-12700" y="-12700"/>
              <a:ext cx="284479" cy="31495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  <a:tabLst/>
              </a:pPr>
              <a:endParaRPr lang="Arial" altLang="Arial" sz="600" dirty="0"/>
            </a:p>
            <a:p>
              <a:pPr marL="106045" algn="l" rtl="0" eaLnBrk="0">
                <a:lnSpc>
                  <a:spcPct val="80000"/>
                </a:lnSpc>
                <a:spcBef>
                  <a:spcPts val="6"/>
                </a:spcBef>
                <a:tabLst/>
              </a:pPr>
              <a:r>
                <a:rPr sz="1000" b="1" kern="0" spc="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lang="Arial" altLang="Arial" sz="1000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10818996" y="681080"/>
            <a:ext cx="258492" cy="258492"/>
            <a:chOff x="0" y="0"/>
            <a:chExt cx="258492" cy="258492"/>
          </a:xfrm>
        </p:grpSpPr>
        <p:pic>
          <p:nvPicPr>
            <p:cNvPr id="137" name="picture 137"/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 rot="21600000">
              <a:off x="0" y="0"/>
              <a:ext cx="258492" cy="258492"/>
            </a:xfrm>
            <a:prstGeom prst="rect">
              <a:avLst/>
            </a:prstGeom>
          </p:spPr>
        </p:pic>
        <p:sp>
          <p:nvSpPr>
            <p:cNvPr id="138" name="textbox 138"/>
            <p:cNvSpPr/>
            <p:nvPr/>
          </p:nvSpPr>
          <p:spPr>
            <a:xfrm>
              <a:off x="-12700" y="-12700"/>
              <a:ext cx="284479" cy="31495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  <a:tabLst/>
              </a:pPr>
              <a:endParaRPr lang="Arial" altLang="Arial" sz="600" dirty="0"/>
            </a:p>
            <a:p>
              <a:pPr marL="116204" algn="l" rtl="0" eaLnBrk="0">
                <a:lnSpc>
                  <a:spcPct val="79000"/>
                </a:lnSpc>
                <a:spcBef>
                  <a:spcPts val="3"/>
                </a:spcBef>
                <a:tabLst/>
              </a:pPr>
              <a:r>
                <a:rPr sz="10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lang="Arial" altLang="Arial" sz="1000" dirty="0"/>
            </a:p>
          </p:txBody>
        </p:sp>
      </p:grpSp>
      <p:pic>
        <p:nvPicPr>
          <p:cNvPr id="139" name="picture 139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46512528" y="687265"/>
            <a:ext cx="258489" cy="258492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43579702" y="7657273"/>
            <a:ext cx="367665" cy="2095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52"/>
              </a:lnSpc>
              <a:tabLst/>
            </a:pPr>
            <a:endParaRPr lang="Arial" altLang="Arial" sz="100" dirty="0"/>
          </a:p>
          <a:p>
            <a:pPr marL="109220" algn="l" rtl="0" eaLnBrk="0">
              <a:lnSpc>
                <a:spcPct val="77000"/>
              </a:lnSpc>
              <a:tabLst/>
            </a:pP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</a:t>
            </a:r>
            <a:endParaRPr lang="Arial" altLang="Arial" sz="600" dirty="0"/>
          </a:p>
          <a:p>
            <a:pPr marL="12700" algn="l" rtl="0" eaLnBrk="0">
              <a:lnSpc>
                <a:spcPts val="852"/>
              </a:lnSpc>
              <a:spcBef>
                <a:spcPts val="41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600" dirty="0"/>
          </a:p>
        </p:txBody>
      </p:sp>
      <p:pic>
        <p:nvPicPr>
          <p:cNvPr id="141" name="picture 141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23394700" y="2245793"/>
            <a:ext cx="208517" cy="208517"/>
          </a:xfrm>
          <a:prstGeom prst="rect">
            <a:avLst/>
          </a:prstGeom>
        </p:spPr>
      </p:pic>
      <p:sp>
        <p:nvSpPr>
          <p:cNvPr id="142" name="rect"/>
          <p:cNvSpPr/>
          <p:nvPr/>
        </p:nvSpPr>
        <p:spPr>
          <a:xfrm>
            <a:off x="10333466" y="28410"/>
            <a:ext cx="5143245" cy="8259"/>
          </a:xfrm>
          <a:prstGeom prst="rect">
            <a:avLst/>
          </a:prstGeom>
          <a:solidFill>
            <a:srgbClr val="B3B3B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43" name="table 143"/>
          <p:cNvGraphicFramePr>
            <a:graphicFrameLocks noGrp="1"/>
          </p:cNvGraphicFramePr>
          <p:nvPr/>
        </p:nvGraphicFramePr>
        <p:xfrm>
          <a:off x="46557778" y="3532902"/>
          <a:ext cx="187960" cy="18796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7960"/>
              </a:tblGrid>
              <a:tr h="1752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540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600" b="1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table 144"/>
          <p:cNvGraphicFramePr>
            <a:graphicFrameLocks noGrp="1"/>
          </p:cNvGraphicFramePr>
          <p:nvPr/>
        </p:nvGraphicFramePr>
        <p:xfrm>
          <a:off x="5694692" y="5030354"/>
          <a:ext cx="187959" cy="18795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7959"/>
              </a:tblGrid>
              <a:tr h="1752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8580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6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145"/>
          <p:cNvGraphicFramePr>
            <a:graphicFrameLocks noGrp="1"/>
          </p:cNvGraphicFramePr>
          <p:nvPr/>
        </p:nvGraphicFramePr>
        <p:xfrm>
          <a:off x="46556891" y="4288797"/>
          <a:ext cx="187960" cy="18795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7960"/>
              </a:tblGrid>
              <a:tr h="1752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175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6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table 146"/>
          <p:cNvGraphicFramePr>
            <a:graphicFrameLocks noGrp="1"/>
          </p:cNvGraphicFramePr>
          <p:nvPr/>
        </p:nvGraphicFramePr>
        <p:xfrm>
          <a:off x="5697446" y="4207723"/>
          <a:ext cx="182245" cy="182244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2245"/>
              </a:tblGrid>
              <a:tr h="1758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92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6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7" name="picture 147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42102909" y="1029546"/>
            <a:ext cx="146149" cy="157106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24075448" y="1474345"/>
            <a:ext cx="146144" cy="157106"/>
          </a:xfrm>
          <a:prstGeom prst="rect">
            <a:avLst/>
          </a:prstGeom>
        </p:spPr>
      </p:pic>
      <p:pic>
        <p:nvPicPr>
          <p:cNvPr id="149" name="picture 149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33604085" y="1843986"/>
            <a:ext cx="138013" cy="148363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44985446" y="12397451"/>
            <a:ext cx="151129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52"/>
              </a:lnSpc>
              <a:tabLst/>
            </a:pPr>
            <a:r>
              <a:rPr sz="1000" b="1" kern="0" spc="380" dirty="0">
                <a:solidFill>
                  <a:srgbClr val="B3B3B3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endParaRPr lang="Arial" altLang="Arial" sz="1000" dirty="0"/>
          </a:p>
        </p:txBody>
      </p:sp>
      <p:pic>
        <p:nvPicPr>
          <p:cNvPr id="151" name="picture 151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12949411" y="7075394"/>
            <a:ext cx="87598" cy="60445"/>
          </a:xfrm>
          <a:prstGeom prst="rect">
            <a:avLst/>
          </a:prstGeom>
        </p:spPr>
      </p:pic>
      <p:sp>
        <p:nvSpPr>
          <p:cNvPr id="152" name="rect"/>
          <p:cNvSpPr/>
          <p:nvPr/>
        </p:nvSpPr>
        <p:spPr>
          <a:xfrm>
            <a:off x="40800929" y="2294374"/>
            <a:ext cx="13903" cy="208517"/>
          </a:xfrm>
          <a:prstGeom prst="rect">
            <a:avLst/>
          </a:prstGeom>
          <a:solidFill>
            <a:srgbClr val="FDF2D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3" name="rect"/>
          <p:cNvSpPr/>
          <p:nvPr/>
        </p:nvSpPr>
        <p:spPr>
          <a:xfrm>
            <a:off x="40800929" y="2294374"/>
            <a:ext cx="208517" cy="13901"/>
          </a:xfrm>
          <a:prstGeom prst="rect">
            <a:avLst/>
          </a:prstGeom>
          <a:solidFill>
            <a:srgbClr val="FDF2D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4" name="rect"/>
          <p:cNvSpPr/>
          <p:nvPr/>
        </p:nvSpPr>
        <p:spPr>
          <a:xfrm>
            <a:off x="32232637" y="2778354"/>
            <a:ext cx="196918" cy="13127"/>
          </a:xfrm>
          <a:prstGeom prst="rect">
            <a:avLst/>
          </a:prstGeom>
          <a:solidFill>
            <a:srgbClr val="FDF2DB">
              <a:alpha val="9921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5" name="rect"/>
          <p:cNvSpPr/>
          <p:nvPr/>
        </p:nvSpPr>
        <p:spPr>
          <a:xfrm>
            <a:off x="32416427" y="2778354"/>
            <a:ext cx="13127" cy="196915"/>
          </a:xfrm>
          <a:prstGeom prst="rect">
            <a:avLst/>
          </a:prstGeom>
          <a:solidFill>
            <a:srgbClr val="FDF2D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rect"/>
          <p:cNvSpPr/>
          <p:nvPr/>
        </p:nvSpPr>
        <p:spPr>
          <a:xfrm>
            <a:off x="46564661" y="3707407"/>
            <a:ext cx="174504" cy="13768"/>
          </a:xfrm>
          <a:prstGeom prst="rect">
            <a:avLst/>
          </a:prstGeom>
          <a:solidFill>
            <a:srgbClr val="18A7D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7" name="rect"/>
          <p:cNvSpPr/>
          <p:nvPr/>
        </p:nvSpPr>
        <p:spPr>
          <a:xfrm>
            <a:off x="5701576" y="5204859"/>
            <a:ext cx="174505" cy="13767"/>
          </a:xfrm>
          <a:prstGeom prst="rect">
            <a:avLst/>
          </a:prstGeom>
          <a:solidFill>
            <a:srgbClr val="18A7D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8" name="rect"/>
          <p:cNvSpPr/>
          <p:nvPr/>
        </p:nvSpPr>
        <p:spPr>
          <a:xfrm>
            <a:off x="46563771" y="4463303"/>
            <a:ext cx="174504" cy="13767"/>
          </a:xfrm>
          <a:prstGeom prst="rect">
            <a:avLst/>
          </a:prstGeom>
          <a:solidFill>
            <a:srgbClr val="18A7D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9" name="path"/>
          <p:cNvSpPr/>
          <p:nvPr/>
        </p:nvSpPr>
        <p:spPr>
          <a:xfrm>
            <a:off x="5869197" y="5037237"/>
            <a:ext cx="13766" cy="174505"/>
          </a:xfrm>
          <a:custGeom>
            <a:avLst/>
            <a:gdLst/>
            <a:ahLst/>
            <a:cxnLst/>
            <a:rect l="0" t="0" r="0" b="0"/>
            <a:pathLst>
              <a:path w="21" h="274">
                <a:moveTo>
                  <a:pt x="10" y="0"/>
                </a:moveTo>
                <a:lnTo>
                  <a:pt x="10" y="274"/>
                </a:lnTo>
              </a:path>
            </a:pathLst>
          </a:custGeom>
          <a:noFill/>
          <a:ln w="13766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path"/>
          <p:cNvSpPr/>
          <p:nvPr/>
        </p:nvSpPr>
        <p:spPr>
          <a:xfrm>
            <a:off x="46732285" y="3539785"/>
            <a:ext cx="13766" cy="174505"/>
          </a:xfrm>
          <a:custGeom>
            <a:avLst/>
            <a:gdLst/>
            <a:ahLst/>
            <a:cxnLst/>
            <a:rect l="0" t="0" r="0" b="0"/>
            <a:pathLst>
              <a:path w="21" h="274">
                <a:moveTo>
                  <a:pt x="10" y="0"/>
                </a:moveTo>
                <a:lnTo>
                  <a:pt x="10" y="274"/>
                </a:lnTo>
              </a:path>
            </a:pathLst>
          </a:custGeom>
          <a:noFill/>
          <a:ln w="13766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1" name="path"/>
          <p:cNvSpPr/>
          <p:nvPr/>
        </p:nvSpPr>
        <p:spPr>
          <a:xfrm>
            <a:off x="46731395" y="4295681"/>
            <a:ext cx="13766" cy="174505"/>
          </a:xfrm>
          <a:custGeom>
            <a:avLst/>
            <a:gdLst/>
            <a:ahLst/>
            <a:cxnLst/>
            <a:rect l="0" t="0" r="0" b="0"/>
            <a:pathLst>
              <a:path w="21" h="274">
                <a:moveTo>
                  <a:pt x="10" y="0"/>
                </a:moveTo>
                <a:lnTo>
                  <a:pt x="10" y="274"/>
                </a:lnTo>
              </a:path>
            </a:pathLst>
          </a:custGeom>
          <a:noFill/>
          <a:ln w="13766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textbox 162"/>
          <p:cNvSpPr/>
          <p:nvPr/>
        </p:nvSpPr>
        <p:spPr>
          <a:xfrm>
            <a:off x="36490197" y="12410871"/>
            <a:ext cx="96519" cy="660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9"/>
              </a:lnSpc>
              <a:tabLst/>
            </a:pPr>
            <a:r>
              <a:rPr sz="200" b="1" kern="0" spc="480" dirty="0">
                <a:solidFill>
                  <a:srgbClr val="B3B3B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endParaRPr lang="Arial" altLang="Arial" sz="200" dirty="0"/>
          </a:p>
        </p:txBody>
      </p:sp>
      <p:sp>
        <p:nvSpPr>
          <p:cNvPr id="163" name="path"/>
          <p:cNvSpPr/>
          <p:nvPr/>
        </p:nvSpPr>
        <p:spPr>
          <a:xfrm>
            <a:off x="5701576" y="3358030"/>
            <a:ext cx="174505" cy="8259"/>
          </a:xfrm>
          <a:custGeom>
            <a:avLst/>
            <a:gdLst/>
            <a:ahLst/>
            <a:cxnLst/>
            <a:rect l="0" t="0" r="0" b="0"/>
            <a:pathLst>
              <a:path w="274" h="13">
                <a:moveTo>
                  <a:pt x="0" y="6"/>
                </a:moveTo>
                <a:lnTo>
                  <a:pt x="274" y="6"/>
                </a:lnTo>
              </a:path>
            </a:pathLst>
          </a:custGeom>
          <a:noFill/>
          <a:ln w="8260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PDFKit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2023-09-04T09:18:12Z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2023-09-04T17:21:14</vt:filetime>
  </property>
</Properties>
</file>