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98" autoAdjust="0"/>
    <p:restoredTop sz="94660"/>
  </p:normalViewPr>
  <p:slideViewPr>
    <p:cSldViewPr snapToGrid="0">
      <p:cViewPr varScale="1">
        <p:scale>
          <a:sx n="88" d="100"/>
          <a:sy n="88" d="100"/>
        </p:scale>
        <p:origin x="-374"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EDB74-0CA6-4872-4D42-382D57B40EE8}"/>
              </a:ext>
            </a:extLst>
          </p:cNvPr>
          <p:cNvSpPr>
            <a:spLocks noGrp="1"/>
          </p:cNvSpPr>
          <p:nvPr>
            <p:ph type="title"/>
          </p:nvPr>
        </p:nvSpPr>
        <p:spPr>
          <a:xfrm>
            <a:off x="4935893" y="618518"/>
            <a:ext cx="6111517" cy="986347"/>
          </a:xfrm>
        </p:spPr>
        <p:txBody>
          <a:bodyPr/>
          <a:lstStyle/>
          <a:p>
            <a:r>
              <a:rPr lang="en-IN" dirty="0"/>
              <a:t>Brain STROKE PREDICTION</a:t>
            </a:r>
          </a:p>
        </p:txBody>
      </p:sp>
      <p:sp>
        <p:nvSpPr>
          <p:cNvPr id="3" name="Content Placeholder 2">
            <a:extLst>
              <a:ext uri="{FF2B5EF4-FFF2-40B4-BE49-F238E27FC236}">
                <a16:creationId xmlns="" xmlns:a16="http://schemas.microsoft.com/office/drawing/2014/main" id="{360BFED7-E33B-5198-2C08-04E34581493B}"/>
              </a:ext>
            </a:extLst>
          </p:cNvPr>
          <p:cNvSpPr>
            <a:spLocks noGrp="1"/>
          </p:cNvSpPr>
          <p:nvPr>
            <p:ph sz="half" idx="1"/>
          </p:nvPr>
        </p:nvSpPr>
        <p:spPr>
          <a:xfrm>
            <a:off x="2261084" y="2249486"/>
            <a:ext cx="4878389" cy="1277485"/>
          </a:xfrm>
        </p:spPr>
        <p:txBody>
          <a:bodyPr>
            <a:normAutofit fontScale="92500" lnSpcReduction="10000"/>
          </a:bodyPr>
          <a:lstStyle/>
          <a:p>
            <a:pPr marL="0" indent="0">
              <a:buNone/>
            </a:pPr>
            <a:r>
              <a:rPr lang="en-IN" dirty="0"/>
              <a:t>Project Mentor:</a:t>
            </a:r>
          </a:p>
          <a:p>
            <a:pPr marL="0" marR="0" lvl="0" indent="0" algn="l" defTabSz="457200" rtl="0" eaLnBrk="1" fontAlgn="auto" latinLnBrk="0" hangingPunct="1">
              <a:lnSpc>
                <a:spcPct val="100000"/>
              </a:lnSpc>
              <a:spcBef>
                <a:spcPts val="0"/>
              </a:spcBef>
              <a:spcAft>
                <a:spcPts val="1000"/>
              </a:spcAft>
              <a:buClr>
                <a:prstClr val="white"/>
              </a:buClr>
              <a:buSzPct val="100000"/>
              <a:buFont typeface="Arial"/>
              <a:buNone/>
              <a:tabLst/>
              <a:defRPr/>
            </a:pPr>
            <a:r>
              <a:rPr kumimoji="0" lang="en-US" sz="1900" b="1" i="0" u="none" strike="noStrike" kern="1200" cap="all" spc="0" normalizeH="0" baseline="0" noProof="0" dirty="0">
                <a:ln>
                  <a:noFill/>
                </a:ln>
                <a:solidFill>
                  <a:prstClr val="white"/>
                </a:solidFill>
                <a:effectLst/>
                <a:uLnTx/>
                <a:uFillTx/>
                <a:latin typeface="Calibri" panose="020F0502020204030204"/>
                <a:ea typeface="Calibri" panose="020F0502020204030204"/>
                <a:cs typeface="Calibri" panose="020F0502020204030204"/>
              </a:rPr>
              <a:t>      Prof. </a:t>
            </a:r>
            <a:r>
              <a:rPr kumimoji="0" lang="en-US" sz="2000" b="1" i="0" u="none" strike="noStrike" kern="1200" cap="all" spc="0" normalizeH="0" baseline="0" noProof="0" dirty="0">
                <a:ln>
                  <a:noFill/>
                </a:ln>
                <a:solidFill>
                  <a:prstClr val="white"/>
                </a:solidFill>
                <a:effectLst/>
                <a:uLnTx/>
                <a:uFillTx/>
                <a:latin typeface="Calibri" panose="020F0502020204030204"/>
                <a:ea typeface="Calibri" panose="020F0502020204030204"/>
                <a:cs typeface="Calibri" panose="020F0502020204030204"/>
              </a:rPr>
              <a:t>Arnab Chakraborty</a:t>
            </a:r>
            <a:endParaRPr kumimoji="0" lang="en-US" sz="1900" b="0" i="0" u="none" strike="noStrike" kern="1200" cap="all" spc="0" normalizeH="0" baseline="0" noProof="0" dirty="0">
              <a:ln>
                <a:noFill/>
              </a:ln>
              <a:solidFill>
                <a:prstClr val="white"/>
              </a:solidFill>
              <a:effectLst/>
              <a:uLnTx/>
              <a:uFillTx/>
              <a:latin typeface="Calibri" panose="020F0502020204030204"/>
              <a:ea typeface="+mn-ea"/>
              <a:cs typeface="Calibri" panose="020F0502020204030204"/>
            </a:endParaRPr>
          </a:p>
          <a:p>
            <a:pPr marL="0" indent="0">
              <a:buNone/>
            </a:pPr>
            <a:endParaRPr lang="en-IN" dirty="0"/>
          </a:p>
          <a:p>
            <a:pPr marL="0" indent="0">
              <a:buNone/>
            </a:pPr>
            <a:endParaRPr lang="en-IN" dirty="0"/>
          </a:p>
        </p:txBody>
      </p:sp>
      <p:sp>
        <p:nvSpPr>
          <p:cNvPr id="4" name="Content Placeholder 3">
            <a:extLst>
              <a:ext uri="{FF2B5EF4-FFF2-40B4-BE49-F238E27FC236}">
                <a16:creationId xmlns="" xmlns:a16="http://schemas.microsoft.com/office/drawing/2014/main" id="{9AE02A75-FE13-D95A-3850-02CDF7DCE360}"/>
              </a:ext>
            </a:extLst>
          </p:cNvPr>
          <p:cNvSpPr>
            <a:spLocks noGrp="1"/>
          </p:cNvSpPr>
          <p:nvPr>
            <p:ph sz="half" idx="2"/>
          </p:nvPr>
        </p:nvSpPr>
        <p:spPr>
          <a:xfrm>
            <a:off x="7819053" y="2249486"/>
            <a:ext cx="3228358" cy="3541714"/>
          </a:xfrm>
        </p:spPr>
        <p:txBody>
          <a:bodyPr>
            <a:normAutofit fontScale="92500" lnSpcReduction="10000"/>
          </a:bodyPr>
          <a:lstStyle/>
          <a:p>
            <a:pPr marL="0" indent="0">
              <a:buNone/>
            </a:pPr>
            <a:r>
              <a:rPr lang="en-IN" dirty="0"/>
              <a:t>Team Members:</a:t>
            </a:r>
          </a:p>
          <a:p>
            <a:pPr marL="0" indent="0">
              <a:buNone/>
            </a:pPr>
            <a:r>
              <a:rPr lang="en-IN" dirty="0"/>
              <a:t>Shilpi Kumari </a:t>
            </a:r>
          </a:p>
          <a:p>
            <a:pPr marL="0" indent="0">
              <a:buNone/>
            </a:pPr>
            <a:r>
              <a:rPr lang="en-IN" dirty="0"/>
              <a:t>Ratna Kushwaha</a:t>
            </a:r>
          </a:p>
          <a:p>
            <a:pPr marL="0" indent="0">
              <a:buNone/>
            </a:pPr>
            <a:r>
              <a:rPr lang="en-IN" dirty="0"/>
              <a:t>Farah Ghazala</a:t>
            </a:r>
          </a:p>
          <a:p>
            <a:pPr marL="0" indent="0">
              <a:buNone/>
            </a:pPr>
            <a:r>
              <a:rPr lang="en-IN" dirty="0"/>
              <a:t>Moumita Goswami</a:t>
            </a:r>
          </a:p>
          <a:p>
            <a:pPr marL="0" indent="0">
              <a:buNone/>
            </a:pPr>
            <a:r>
              <a:rPr lang="en-IN" dirty="0"/>
              <a:t>Vaishali Kumari </a:t>
            </a:r>
          </a:p>
          <a:p>
            <a:pPr marL="0" indent="0">
              <a:buNone/>
            </a:pPr>
            <a:r>
              <a:rPr lang="en-IN" dirty="0"/>
              <a:t>Ayan Jawaid</a:t>
            </a:r>
          </a:p>
        </p:txBody>
      </p:sp>
    </p:spTree>
    <p:extLst>
      <p:ext uri="{BB962C8B-B14F-4D97-AF65-F5344CB8AC3E}">
        <p14:creationId xmlns:p14="http://schemas.microsoft.com/office/powerpoint/2010/main" xmlns="" val="1515589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775AF3B-5284-4B97-9BB7-55C6FB3699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A0F1F7ED-DA39-478F-85DA-317DE08941E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 xmlns:a16="http://schemas.microsoft.com/office/drawing/2014/main" id="{1DAE5903-52E8-4F25-8473-93EF4837763C}"/>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 xmlns:a16="http://schemas.microsoft.com/office/drawing/2014/main" id="{894835C1-32DE-4571-AD10-28D58CB8CFD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 xmlns:a16="http://schemas.microsoft.com/office/drawing/2014/main" id="{097A5B92-0B48-4251-9764-D34DF889207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 xmlns:a16="http://schemas.microsoft.com/office/drawing/2014/main" id="{E222BF19-57E7-43F3-A2B9-2398BEF966D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 xmlns:a16="http://schemas.microsoft.com/office/drawing/2014/main" id="{60C8836E-B7D9-48A9-8FD9-4CC52AF44D2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 xmlns:a16="http://schemas.microsoft.com/office/drawing/2014/main" id="{8504740E-456D-4FB9-9520-4317CCFA71B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 xmlns:a16="http://schemas.microsoft.com/office/drawing/2014/main" id="{1563A7B4-B1D5-4F93-AFF9-2EB78655F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 xmlns:a16="http://schemas.microsoft.com/office/drawing/2014/main" id="{D139ED24-FA37-4470-8B42-D0D00EDE1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 xmlns:a16="http://schemas.microsoft.com/office/drawing/2014/main" id="{48825AA7-BB26-45C2-93A2-1AD8D9A2325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 xmlns:a16="http://schemas.microsoft.com/office/drawing/2014/main" id="{A98D0B91-D4E4-402D-8234-E96987219E9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 xmlns:a16="http://schemas.microsoft.com/office/drawing/2014/main" id="{94F1DB97-3769-4DA5-9F45-47132C3125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 xmlns:a16="http://schemas.microsoft.com/office/drawing/2014/main" id="{A9BC86E2-B185-4D80-81B5-A8D387E678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 xmlns:a16="http://schemas.microsoft.com/office/drawing/2014/main" id="{FA773F49-8CD0-46DC-B986-F2DB57BD7266}"/>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 xmlns:a16="http://schemas.microsoft.com/office/drawing/2014/main" id="{8C55A009-3401-4888-93C7-4ED51CBC64F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 xmlns:a16="http://schemas.microsoft.com/office/drawing/2014/main" id="{10B44829-5BB5-48C5-8492-699971FE78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 xmlns:a16="http://schemas.microsoft.com/office/drawing/2014/main" id="{30C1F9A0-4FA6-4F6F-B2D0-A1BBA41DFC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 xmlns:a16="http://schemas.microsoft.com/office/drawing/2014/main" id="{01BF274F-C7B8-44B4-A183-307D8619D27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 xmlns:a16="http://schemas.microsoft.com/office/drawing/2014/main" id="{037E8930-0F22-4558-9432-F18953E32A0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 xmlns:a16="http://schemas.microsoft.com/office/drawing/2014/main" id="{9AFC3429-FF29-47FF-A4A8-317A979DB9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 xmlns:a16="http://schemas.microsoft.com/office/drawing/2014/main" id="{91D48543-2C05-4768-80B1-ECA6F885080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 xmlns:a16="http://schemas.microsoft.com/office/drawing/2014/main" id="{3AC527CC-154C-4370-A25B-74AC5B4A63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 xmlns:a16="http://schemas.microsoft.com/office/drawing/2014/main" id="{798B18F5-51C9-4E50-95C5-A850EF5398A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 xmlns:a16="http://schemas.microsoft.com/office/drawing/2014/main" id="{15B4CF27-638C-4979-B0FD-6263E13074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 xmlns:a16="http://schemas.microsoft.com/office/drawing/2014/main" id="{236C6A22-48A2-4442-B82D-30DB498272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 xmlns:a16="http://schemas.microsoft.com/office/drawing/2014/main" id="{1BB7BCE1-0D99-412E-ABA6-81412638E9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 xmlns:a16="http://schemas.microsoft.com/office/drawing/2014/main" id="{C20E57E0-0912-44F2-93DA-75E4D13F3B7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 xmlns:a16="http://schemas.microsoft.com/office/drawing/2014/main" id="{DF059390-54ED-44F4-983F-92FF36AD9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 xmlns:a16="http://schemas.microsoft.com/office/drawing/2014/main" id="{42D5E9ED-595D-443D-8CDC-D8FCD4021D7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 xmlns:a16="http://schemas.microsoft.com/office/drawing/2014/main" id="{DB14A457-C54A-4F1E-91FB-0FEE49877D68}"/>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 xmlns:a16="http://schemas.microsoft.com/office/drawing/2014/main" id="{791F3E2E-D393-464E-84B4-9B30D071AD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 xmlns:a16="http://schemas.microsoft.com/office/drawing/2014/main" id="{EBEEAD6F-6425-4F85-A8A8-4FF19A909B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 xmlns:a16="http://schemas.microsoft.com/office/drawing/2014/main" id="{8AACA44E-9D6C-4708-8D61-D767B6620B8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 xmlns:a16="http://schemas.microsoft.com/office/drawing/2014/main" id="{B6E3525F-9937-463E-872C-8EB7C62D10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 xmlns:a16="http://schemas.microsoft.com/office/drawing/2014/main" id="{BE829B0B-C602-40F1-81D1-A55332343D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 xmlns:a16="http://schemas.microsoft.com/office/drawing/2014/main" id="{92660531-24B5-4B97-A4A2-64686E235D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 xmlns:a16="http://schemas.microsoft.com/office/drawing/2014/main" id="{6242D0CE-6FFD-4D17-AC26-BD3E481195F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 xmlns:a16="http://schemas.microsoft.com/office/drawing/2014/main" id="{61631F37-AF37-4DB9-8D98-A08586C766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 xmlns:a16="http://schemas.microsoft.com/office/drawing/2014/main" id="{2A2597FF-2F22-40BB-A7B3-19C4DFCFFA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 xmlns:a16="http://schemas.microsoft.com/office/drawing/2014/main" id="{DCC8773C-0113-4046-B222-C8F4080AF38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2" name="Picture 2">
            <a:extLst>
              <a:ext uri="{FF2B5EF4-FFF2-40B4-BE49-F238E27FC236}">
                <a16:creationId xmlns="" xmlns:a16="http://schemas.microsoft.com/office/drawing/2014/main" id="{1B17CCE2-CEEF-40CA-8C4D-0DC2DCA78A2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CE567F7D-EB2E-1DE4-28D2-247D0726544F}"/>
              </a:ext>
            </a:extLst>
          </p:cNvPr>
          <p:cNvSpPr>
            <a:spLocks noGrp="1"/>
          </p:cNvSpPr>
          <p:nvPr>
            <p:ph type="title"/>
          </p:nvPr>
        </p:nvSpPr>
        <p:spPr>
          <a:xfrm>
            <a:off x="6569957" y="618518"/>
            <a:ext cx="4747088" cy="1478570"/>
          </a:xfrm>
        </p:spPr>
        <p:txBody>
          <a:bodyPr>
            <a:normAutofit/>
          </a:bodyPr>
          <a:lstStyle/>
          <a:p>
            <a:r>
              <a:rPr lang="en-IN">
                <a:solidFill>
                  <a:srgbClr val="FFFFFF"/>
                </a:solidFill>
              </a:rPr>
              <a:t>XgBoost</a:t>
            </a:r>
          </a:p>
        </p:txBody>
      </p:sp>
      <p:sp useBgFill="1">
        <p:nvSpPr>
          <p:cNvPr id="54" name="Round Diagonal Corner Rectangle 9">
            <a:extLst>
              <a:ext uri="{FF2B5EF4-FFF2-40B4-BE49-F238E27FC236}">
                <a16:creationId xmlns="" xmlns:a16="http://schemas.microsoft.com/office/drawing/2014/main" id="{66D4F5BA-1D71-49B2-8A7F-6B4EB94D7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diagram, scatter chart&#10;&#10;Description automatically generated">
            <a:extLst>
              <a:ext uri="{FF2B5EF4-FFF2-40B4-BE49-F238E27FC236}">
                <a16:creationId xmlns="" xmlns:a16="http://schemas.microsoft.com/office/drawing/2014/main" id="{C727BE41-B018-F19F-1812-504327CC9F8D}"/>
              </a:ext>
            </a:extLst>
          </p:cNvPr>
          <p:cNvPicPr>
            <a:picLocks noChangeAspect="1"/>
          </p:cNvPicPr>
          <p:nvPr/>
        </p:nvPicPr>
        <p:blipFill>
          <a:blip r:embed="rId3"/>
          <a:stretch>
            <a:fillRect/>
          </a:stretch>
        </p:blipFill>
        <p:spPr>
          <a:xfrm>
            <a:off x="1118988" y="2312697"/>
            <a:ext cx="4635583" cy="2236669"/>
          </a:xfrm>
          <a:prstGeom prst="rect">
            <a:avLst/>
          </a:prstGeom>
        </p:spPr>
      </p:pic>
      <p:sp>
        <p:nvSpPr>
          <p:cNvPr id="3" name="Content Placeholder 2">
            <a:extLst>
              <a:ext uri="{FF2B5EF4-FFF2-40B4-BE49-F238E27FC236}">
                <a16:creationId xmlns="" xmlns:a16="http://schemas.microsoft.com/office/drawing/2014/main" id="{3868108A-E973-6652-F8ED-0F496A0E20B4}"/>
              </a:ext>
            </a:extLst>
          </p:cNvPr>
          <p:cNvSpPr>
            <a:spLocks noGrp="1"/>
          </p:cNvSpPr>
          <p:nvPr>
            <p:ph idx="1"/>
          </p:nvPr>
        </p:nvSpPr>
        <p:spPr>
          <a:xfrm>
            <a:off x="6569957" y="2249487"/>
            <a:ext cx="4747087" cy="3541714"/>
          </a:xfrm>
        </p:spPr>
        <p:txBody>
          <a:bodyPr>
            <a:normAutofit fontScale="92500" lnSpcReduction="10000"/>
          </a:bodyPr>
          <a:lstStyle/>
          <a:p>
            <a:pPr>
              <a:lnSpc>
                <a:spcPct val="110000"/>
              </a:lnSpc>
              <a:buFont typeface="Arial" panose="020B0604020202020204" pitchFamily="34" charset="0"/>
              <a:buChar char="•"/>
            </a:pPr>
            <a:r>
              <a:rPr lang="en-US" sz="1700" b="0" i="0">
                <a:solidFill>
                  <a:srgbClr val="FFFFFF"/>
                </a:solidFill>
                <a:effectLst/>
                <a:latin typeface="Söhne"/>
              </a:rPr>
              <a:t>XGBoost can handle different types of input data, including numerical and categorical variables, and can automatically handle feature scaling.</a:t>
            </a:r>
          </a:p>
          <a:p>
            <a:pPr>
              <a:lnSpc>
                <a:spcPct val="110000"/>
              </a:lnSpc>
              <a:buFont typeface="Arial" panose="020B0604020202020204" pitchFamily="34" charset="0"/>
              <a:buChar char="•"/>
            </a:pPr>
            <a:r>
              <a:rPr lang="en-US" sz="1700" b="0" i="0">
                <a:solidFill>
                  <a:srgbClr val="FFFFFF"/>
                </a:solidFill>
                <a:effectLst/>
                <a:latin typeface="Söhne"/>
              </a:rPr>
              <a:t>The algorithm uses a combination of gradient descent optimization and a second-order Taylor expansion approximation to improve model performance.</a:t>
            </a:r>
          </a:p>
          <a:p>
            <a:pPr>
              <a:lnSpc>
                <a:spcPct val="110000"/>
              </a:lnSpc>
              <a:buFont typeface="Arial" panose="020B0604020202020204" pitchFamily="34" charset="0"/>
              <a:buChar char="•"/>
            </a:pPr>
            <a:r>
              <a:rPr lang="en-US" sz="1700" b="0" i="0">
                <a:solidFill>
                  <a:srgbClr val="FFFFFF"/>
                </a:solidFill>
                <a:effectLst/>
                <a:latin typeface="Söhne"/>
              </a:rPr>
              <a:t>XGBoost allows for early stopping during model training, which can save time and computational resources by stopping the training process when the model is no longer improving.</a:t>
            </a:r>
          </a:p>
          <a:p>
            <a:pPr>
              <a:lnSpc>
                <a:spcPct val="110000"/>
              </a:lnSpc>
            </a:pPr>
            <a:endParaRPr lang="en-IN" sz="1700">
              <a:solidFill>
                <a:srgbClr val="FFFFFF"/>
              </a:solidFill>
            </a:endParaRPr>
          </a:p>
        </p:txBody>
      </p:sp>
    </p:spTree>
    <p:extLst>
      <p:ext uri="{BB962C8B-B14F-4D97-AF65-F5344CB8AC3E}">
        <p14:creationId xmlns:p14="http://schemas.microsoft.com/office/powerpoint/2010/main" xmlns="" val="109531889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48">
            <a:extLst>
              <a:ext uri="{FF2B5EF4-FFF2-40B4-BE49-F238E27FC236}">
                <a16:creationId xmlns="" xmlns:a16="http://schemas.microsoft.com/office/drawing/2014/main" id="{3CBA50DB-DBC7-4B6E-B3C1-8FF1EA5197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7" name="Group 50">
            <a:extLst>
              <a:ext uri="{FF2B5EF4-FFF2-40B4-BE49-F238E27FC236}">
                <a16:creationId xmlns="" xmlns:a16="http://schemas.microsoft.com/office/drawing/2014/main" id="{1DED8FB6-AF8D-4D98-913D-E6486FEC102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1902285" cy="6858001"/>
            <a:chOff x="0" y="0"/>
            <a:chExt cx="11902285" cy="6858001"/>
          </a:xfrm>
        </p:grpSpPr>
        <p:grpSp>
          <p:nvGrpSpPr>
            <p:cNvPr id="52" name="Group 51">
              <a:extLst>
                <a:ext uri="{FF2B5EF4-FFF2-40B4-BE49-F238E27FC236}">
                  <a16:creationId xmlns="" xmlns:a16="http://schemas.microsoft.com/office/drawing/2014/main" id="{0A805ED2-113B-4584-8827-567B5792F1F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4" name="Rectangle 5">
                <a:extLst>
                  <a:ext uri="{FF2B5EF4-FFF2-40B4-BE49-F238E27FC236}">
                    <a16:creationId xmlns="" xmlns:a16="http://schemas.microsoft.com/office/drawing/2014/main" id="{C6CF21D8-CC72-4F35-A29E-3AF9E6DA1302}"/>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5" name="Freeform 6">
                <a:extLst>
                  <a:ext uri="{FF2B5EF4-FFF2-40B4-BE49-F238E27FC236}">
                    <a16:creationId xmlns="" xmlns:a16="http://schemas.microsoft.com/office/drawing/2014/main" id="{8E60A7C3-087D-47B4-AB5A-C8B1042FD20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7">
                <a:extLst>
                  <a:ext uri="{FF2B5EF4-FFF2-40B4-BE49-F238E27FC236}">
                    <a16:creationId xmlns="" xmlns:a16="http://schemas.microsoft.com/office/drawing/2014/main" id="{1885EECE-F6D9-4128-BC90-01583BF269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8">
                <a:extLst>
                  <a:ext uri="{FF2B5EF4-FFF2-40B4-BE49-F238E27FC236}">
                    <a16:creationId xmlns="" xmlns:a16="http://schemas.microsoft.com/office/drawing/2014/main" id="{F44AA128-AA96-4FF2-A1C3-F9D2E7FD38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9">
                <a:extLst>
                  <a:ext uri="{FF2B5EF4-FFF2-40B4-BE49-F238E27FC236}">
                    <a16:creationId xmlns="" xmlns:a16="http://schemas.microsoft.com/office/drawing/2014/main" id="{7E52DC12-230B-4892-B284-F2FE9DE16A7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10">
                <a:extLst>
                  <a:ext uri="{FF2B5EF4-FFF2-40B4-BE49-F238E27FC236}">
                    <a16:creationId xmlns="" xmlns:a16="http://schemas.microsoft.com/office/drawing/2014/main" id="{A68FBF9E-B81A-41D0-8A03-6CFC30811D1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11">
                <a:extLst>
                  <a:ext uri="{FF2B5EF4-FFF2-40B4-BE49-F238E27FC236}">
                    <a16:creationId xmlns="" xmlns:a16="http://schemas.microsoft.com/office/drawing/2014/main" id="{B0047F84-8480-494F-9241-39FF17CFFF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2">
                <a:extLst>
                  <a:ext uri="{FF2B5EF4-FFF2-40B4-BE49-F238E27FC236}">
                    <a16:creationId xmlns="" xmlns:a16="http://schemas.microsoft.com/office/drawing/2014/main" id="{8CAF76D8-4B95-4A8E-9EE5-8CCC0A7AD2C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3">
                <a:extLst>
                  <a:ext uri="{FF2B5EF4-FFF2-40B4-BE49-F238E27FC236}">
                    <a16:creationId xmlns="" xmlns:a16="http://schemas.microsoft.com/office/drawing/2014/main" id="{792F82F3-05A8-4A55-8C5B-81F6678B595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4">
                <a:extLst>
                  <a:ext uri="{FF2B5EF4-FFF2-40B4-BE49-F238E27FC236}">
                    <a16:creationId xmlns="" xmlns:a16="http://schemas.microsoft.com/office/drawing/2014/main" id="{B8472536-021A-4E59-BD59-DDC090A18AB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5">
                <a:extLst>
                  <a:ext uri="{FF2B5EF4-FFF2-40B4-BE49-F238E27FC236}">
                    <a16:creationId xmlns="" xmlns:a16="http://schemas.microsoft.com/office/drawing/2014/main" id="{AEBEF646-3C12-469F-B194-A161A7A95D2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Line 16">
                <a:extLst>
                  <a:ext uri="{FF2B5EF4-FFF2-40B4-BE49-F238E27FC236}">
                    <a16:creationId xmlns="" xmlns:a16="http://schemas.microsoft.com/office/drawing/2014/main" id="{D4501159-D7AC-4307-9DFC-C8F3A94341DA}"/>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6" name="Freeform 17">
                <a:extLst>
                  <a:ext uri="{FF2B5EF4-FFF2-40B4-BE49-F238E27FC236}">
                    <a16:creationId xmlns="" xmlns:a16="http://schemas.microsoft.com/office/drawing/2014/main" id="{B5244C41-454C-47D8-A6A9-C17EC2A3663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8">
                <a:extLst>
                  <a:ext uri="{FF2B5EF4-FFF2-40B4-BE49-F238E27FC236}">
                    <a16:creationId xmlns="" xmlns:a16="http://schemas.microsoft.com/office/drawing/2014/main" id="{8FA883B8-99FB-4540-B573-F0674BFB1C2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9">
                <a:extLst>
                  <a:ext uri="{FF2B5EF4-FFF2-40B4-BE49-F238E27FC236}">
                    <a16:creationId xmlns="" xmlns:a16="http://schemas.microsoft.com/office/drawing/2014/main" id="{F1178B7C-5A00-4E5B-9010-B1477621E0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0">
                <a:extLst>
                  <a:ext uri="{FF2B5EF4-FFF2-40B4-BE49-F238E27FC236}">
                    <a16:creationId xmlns="" xmlns:a16="http://schemas.microsoft.com/office/drawing/2014/main" id="{E359D5D8-EE2E-4714-A40A-C3A6D91F989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Rectangle 21">
                <a:extLst>
                  <a:ext uri="{FF2B5EF4-FFF2-40B4-BE49-F238E27FC236}">
                    <a16:creationId xmlns="" xmlns:a16="http://schemas.microsoft.com/office/drawing/2014/main" id="{8A89C2E5-F892-4666-85FB-995578FBC73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1" name="Freeform 22">
                <a:extLst>
                  <a:ext uri="{FF2B5EF4-FFF2-40B4-BE49-F238E27FC236}">
                    <a16:creationId xmlns="" xmlns:a16="http://schemas.microsoft.com/office/drawing/2014/main" id="{6DC6174B-0EC3-4A81-A0D1-D10DBB869A5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3">
                <a:extLst>
                  <a:ext uri="{FF2B5EF4-FFF2-40B4-BE49-F238E27FC236}">
                    <a16:creationId xmlns="" xmlns:a16="http://schemas.microsoft.com/office/drawing/2014/main" id="{2CB96070-0553-4F79-984C-8DABB1CD5D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24">
                <a:extLst>
                  <a:ext uri="{FF2B5EF4-FFF2-40B4-BE49-F238E27FC236}">
                    <a16:creationId xmlns="" xmlns:a16="http://schemas.microsoft.com/office/drawing/2014/main" id="{BA23B6E2-3718-4009-B80E-9279154B191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5">
                <a:extLst>
                  <a:ext uri="{FF2B5EF4-FFF2-40B4-BE49-F238E27FC236}">
                    <a16:creationId xmlns="" xmlns:a16="http://schemas.microsoft.com/office/drawing/2014/main" id="{CAFB32D5-E528-419B-80EE-1475633970A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6">
                <a:extLst>
                  <a:ext uri="{FF2B5EF4-FFF2-40B4-BE49-F238E27FC236}">
                    <a16:creationId xmlns="" xmlns:a16="http://schemas.microsoft.com/office/drawing/2014/main" id="{A68ADD35-4FEA-404D-B2F3-23556E6E8F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7">
                <a:extLst>
                  <a:ext uri="{FF2B5EF4-FFF2-40B4-BE49-F238E27FC236}">
                    <a16:creationId xmlns="" xmlns:a16="http://schemas.microsoft.com/office/drawing/2014/main" id="{89CF17CA-49E3-4B4A-836A-4FD55C67BEC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8">
                <a:extLst>
                  <a:ext uri="{FF2B5EF4-FFF2-40B4-BE49-F238E27FC236}">
                    <a16:creationId xmlns="" xmlns:a16="http://schemas.microsoft.com/office/drawing/2014/main" id="{AB394F2E-F3E7-4CED-84A9-35C47AB287C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9">
                <a:extLst>
                  <a:ext uri="{FF2B5EF4-FFF2-40B4-BE49-F238E27FC236}">
                    <a16:creationId xmlns="" xmlns:a16="http://schemas.microsoft.com/office/drawing/2014/main" id="{FF816C2F-3999-4A9F-8395-5D68ED33A41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30">
                <a:extLst>
                  <a:ext uri="{FF2B5EF4-FFF2-40B4-BE49-F238E27FC236}">
                    <a16:creationId xmlns="" xmlns:a16="http://schemas.microsoft.com/office/drawing/2014/main" id="{82AD6AC6-71D5-4BD8-9185-D3062968B57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31">
                <a:extLst>
                  <a:ext uri="{FF2B5EF4-FFF2-40B4-BE49-F238E27FC236}">
                    <a16:creationId xmlns="" xmlns:a16="http://schemas.microsoft.com/office/drawing/2014/main" id="{743A50C2-65CF-4F4C-B412-6149A93ACFE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53" name="Group 52">
              <a:extLst>
                <a:ext uri="{FF2B5EF4-FFF2-40B4-BE49-F238E27FC236}">
                  <a16:creationId xmlns="" xmlns:a16="http://schemas.microsoft.com/office/drawing/2014/main" id="{6C0E7A88-FEDF-4C4F-A6B4-F7DDE9DE926A}"/>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4" name="Freeform 32">
                <a:extLst>
                  <a:ext uri="{FF2B5EF4-FFF2-40B4-BE49-F238E27FC236}">
                    <a16:creationId xmlns="" xmlns:a16="http://schemas.microsoft.com/office/drawing/2014/main" id="{AE94B3EE-D5C0-4BDE-B6AA-7599F0486EA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3">
                <a:extLst>
                  <a:ext uri="{FF2B5EF4-FFF2-40B4-BE49-F238E27FC236}">
                    <a16:creationId xmlns="" xmlns:a16="http://schemas.microsoft.com/office/drawing/2014/main" id="{5EF110E8-C00D-454E-8F3A-ECF2D356676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4">
                <a:extLst>
                  <a:ext uri="{FF2B5EF4-FFF2-40B4-BE49-F238E27FC236}">
                    <a16:creationId xmlns="" xmlns:a16="http://schemas.microsoft.com/office/drawing/2014/main" id="{BFC5F327-6927-4F35-9AF6-C45527BB451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35">
                <a:extLst>
                  <a:ext uri="{FF2B5EF4-FFF2-40B4-BE49-F238E27FC236}">
                    <a16:creationId xmlns="" xmlns:a16="http://schemas.microsoft.com/office/drawing/2014/main" id="{BF2D314D-AEDE-418D-9702-D3CDB98C30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36">
                <a:extLst>
                  <a:ext uri="{FF2B5EF4-FFF2-40B4-BE49-F238E27FC236}">
                    <a16:creationId xmlns="" xmlns:a16="http://schemas.microsoft.com/office/drawing/2014/main" id="{64FD07F8-3CA6-4209-9A9E-30609FE9A36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37">
                <a:extLst>
                  <a:ext uri="{FF2B5EF4-FFF2-40B4-BE49-F238E27FC236}">
                    <a16:creationId xmlns="" xmlns:a16="http://schemas.microsoft.com/office/drawing/2014/main" id="{AB0AE24D-CD49-4B57-82E0-780F62AE4FD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38">
                <a:extLst>
                  <a:ext uri="{FF2B5EF4-FFF2-40B4-BE49-F238E27FC236}">
                    <a16:creationId xmlns="" xmlns:a16="http://schemas.microsoft.com/office/drawing/2014/main" id="{66803AF8-6368-45E6-A0B7-C0C4CFFEEB5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39">
                <a:extLst>
                  <a:ext uri="{FF2B5EF4-FFF2-40B4-BE49-F238E27FC236}">
                    <a16:creationId xmlns="" xmlns:a16="http://schemas.microsoft.com/office/drawing/2014/main" id="{B4761E05-2792-472B-A814-9616151CF3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40">
                <a:extLst>
                  <a:ext uri="{FF2B5EF4-FFF2-40B4-BE49-F238E27FC236}">
                    <a16:creationId xmlns="" xmlns:a16="http://schemas.microsoft.com/office/drawing/2014/main" id="{40B6A261-9427-4E70-9564-048AD009BD8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Rectangle 41">
                <a:extLst>
                  <a:ext uri="{FF2B5EF4-FFF2-40B4-BE49-F238E27FC236}">
                    <a16:creationId xmlns="" xmlns:a16="http://schemas.microsoft.com/office/drawing/2014/main" id="{68BFDFBE-2286-4123-9436-E1DF84AF494F}"/>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8" name="Picture 2">
            <a:extLst>
              <a:ext uri="{FF2B5EF4-FFF2-40B4-BE49-F238E27FC236}">
                <a16:creationId xmlns="" xmlns:a16="http://schemas.microsoft.com/office/drawing/2014/main" id="{5B3DE270-418F-47A7-B311-C4D876041DC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8005E641-C213-E9EF-65E0-8D553C338472}"/>
              </a:ext>
            </a:extLst>
          </p:cNvPr>
          <p:cNvSpPr>
            <a:spLocks noGrp="1"/>
          </p:cNvSpPr>
          <p:nvPr>
            <p:ph type="title"/>
          </p:nvPr>
        </p:nvSpPr>
        <p:spPr>
          <a:xfrm>
            <a:off x="8191040" y="-167272"/>
            <a:ext cx="4108334" cy="1888708"/>
          </a:xfrm>
        </p:spPr>
        <p:txBody>
          <a:bodyPr anchor="b">
            <a:normAutofit/>
          </a:bodyPr>
          <a:lstStyle/>
          <a:p>
            <a:r>
              <a:rPr lang="en-IN" sz="2800" dirty="0">
                <a:solidFill>
                  <a:srgbClr val="FFFFFF"/>
                </a:solidFill>
              </a:rPr>
              <a:t>Random Forest</a:t>
            </a:r>
          </a:p>
        </p:txBody>
      </p:sp>
      <p:sp useBgFill="1">
        <p:nvSpPr>
          <p:cNvPr id="99" name="Round Diagonal Corner Rectangle 11">
            <a:extLst>
              <a:ext uri="{FF2B5EF4-FFF2-40B4-BE49-F238E27FC236}">
                <a16:creationId xmlns="" xmlns:a16="http://schemas.microsoft.com/office/drawing/2014/main" id="{A1351C6B-7343-451F-AB4A-1CE294A4E92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BD849416-9426-9F85-370A-FE2108F12D94}"/>
              </a:ext>
            </a:extLst>
          </p:cNvPr>
          <p:cNvPicPr>
            <a:picLocks noChangeAspect="1"/>
          </p:cNvPicPr>
          <p:nvPr/>
        </p:nvPicPr>
        <p:blipFill>
          <a:blip r:embed="rId3"/>
          <a:stretch>
            <a:fillRect/>
          </a:stretch>
        </p:blipFill>
        <p:spPr>
          <a:xfrm>
            <a:off x="1118988" y="1707162"/>
            <a:ext cx="6112382" cy="3438214"/>
          </a:xfrm>
          <a:prstGeom prst="rect">
            <a:avLst/>
          </a:prstGeom>
        </p:spPr>
      </p:pic>
      <p:sp>
        <p:nvSpPr>
          <p:cNvPr id="3" name="Content Placeholder 2">
            <a:extLst>
              <a:ext uri="{FF2B5EF4-FFF2-40B4-BE49-F238E27FC236}">
                <a16:creationId xmlns="" xmlns:a16="http://schemas.microsoft.com/office/drawing/2014/main" id="{E18552A0-4DF0-9A22-62DF-77F86F93F178}"/>
              </a:ext>
            </a:extLst>
          </p:cNvPr>
          <p:cNvSpPr>
            <a:spLocks noGrp="1"/>
          </p:cNvSpPr>
          <p:nvPr>
            <p:ph idx="1"/>
          </p:nvPr>
        </p:nvSpPr>
        <p:spPr>
          <a:xfrm>
            <a:off x="8036040" y="2249487"/>
            <a:ext cx="3499531" cy="3705226"/>
          </a:xfrm>
        </p:spPr>
        <p:txBody>
          <a:bodyPr>
            <a:normAutofit/>
          </a:bodyPr>
          <a:lstStyle/>
          <a:p>
            <a:pPr>
              <a:lnSpc>
                <a:spcPct val="110000"/>
              </a:lnSpc>
            </a:pPr>
            <a:r>
              <a:rPr lang="en-US" sz="1500" dirty="0">
                <a:solidFill>
                  <a:srgbClr val="FFFFFF"/>
                </a:solidFill>
              </a:rPr>
              <a:t>Random Forest is a popular machine learning algorithm used for both classification and regression tasks.</a:t>
            </a:r>
          </a:p>
          <a:p>
            <a:pPr>
              <a:lnSpc>
                <a:spcPct val="110000"/>
              </a:lnSpc>
            </a:pPr>
            <a:r>
              <a:rPr lang="en-US" sz="1500" dirty="0">
                <a:solidFill>
                  <a:srgbClr val="FFFFFF"/>
                </a:solidFill>
              </a:rPr>
              <a:t>It is an ensemble method that combines multiple decision trees to make a more accurate prediction.</a:t>
            </a:r>
          </a:p>
          <a:p>
            <a:pPr>
              <a:lnSpc>
                <a:spcPct val="110000"/>
              </a:lnSpc>
            </a:pPr>
            <a:r>
              <a:rPr lang="en-US" sz="1500" dirty="0">
                <a:solidFill>
                  <a:srgbClr val="FFFFFF"/>
                </a:solidFill>
              </a:rPr>
              <a:t>The algorithm can handle both categorical and continuous data, making it suitable for a wide range of applications.</a:t>
            </a:r>
            <a:endParaRPr lang="en-IN" sz="1500" dirty="0">
              <a:solidFill>
                <a:srgbClr val="FFFFFF"/>
              </a:solidFill>
            </a:endParaRPr>
          </a:p>
        </p:txBody>
      </p:sp>
    </p:spTree>
    <p:extLst>
      <p:ext uri="{BB962C8B-B14F-4D97-AF65-F5344CB8AC3E}">
        <p14:creationId xmlns:p14="http://schemas.microsoft.com/office/powerpoint/2010/main" xmlns="" val="255664514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775AF3B-5284-4B97-9BB7-55C6FB3699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 xmlns:a16="http://schemas.microsoft.com/office/drawing/2014/main" id="{A0F1F7ED-DA39-478F-85DA-317DE08941E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 xmlns:a16="http://schemas.microsoft.com/office/drawing/2014/main" id="{1DAE5903-52E8-4F25-8473-93EF4837763C}"/>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 xmlns:a16="http://schemas.microsoft.com/office/drawing/2014/main" id="{894835C1-32DE-4571-AD10-28D58CB8CFD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7" name="Freeform 6">
                <a:extLst>
                  <a:ext uri="{FF2B5EF4-FFF2-40B4-BE49-F238E27FC236}">
                    <a16:creationId xmlns="" xmlns:a16="http://schemas.microsoft.com/office/drawing/2014/main" id="{097A5B92-0B48-4251-9764-D34DF889207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7">
                <a:extLst>
                  <a:ext uri="{FF2B5EF4-FFF2-40B4-BE49-F238E27FC236}">
                    <a16:creationId xmlns="" xmlns:a16="http://schemas.microsoft.com/office/drawing/2014/main" id="{E222BF19-57E7-43F3-A2B9-2398BEF966D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8">
                <a:extLst>
                  <a:ext uri="{FF2B5EF4-FFF2-40B4-BE49-F238E27FC236}">
                    <a16:creationId xmlns="" xmlns:a16="http://schemas.microsoft.com/office/drawing/2014/main" id="{60C8836E-B7D9-48A9-8FD9-4CC52AF44D2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9">
                <a:extLst>
                  <a:ext uri="{FF2B5EF4-FFF2-40B4-BE49-F238E27FC236}">
                    <a16:creationId xmlns="" xmlns:a16="http://schemas.microsoft.com/office/drawing/2014/main" id="{8504740E-456D-4FB9-9520-4317CCFA71B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0">
                <a:extLst>
                  <a:ext uri="{FF2B5EF4-FFF2-40B4-BE49-F238E27FC236}">
                    <a16:creationId xmlns="" xmlns:a16="http://schemas.microsoft.com/office/drawing/2014/main" id="{1563A7B4-B1D5-4F93-AFF9-2EB78655F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1">
                <a:extLst>
                  <a:ext uri="{FF2B5EF4-FFF2-40B4-BE49-F238E27FC236}">
                    <a16:creationId xmlns="" xmlns:a16="http://schemas.microsoft.com/office/drawing/2014/main" id="{D139ED24-FA37-4470-8B42-D0D00EDE1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2">
                <a:extLst>
                  <a:ext uri="{FF2B5EF4-FFF2-40B4-BE49-F238E27FC236}">
                    <a16:creationId xmlns="" xmlns:a16="http://schemas.microsoft.com/office/drawing/2014/main" id="{48825AA7-BB26-45C2-93A2-1AD8D9A2325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3">
                <a:extLst>
                  <a:ext uri="{FF2B5EF4-FFF2-40B4-BE49-F238E27FC236}">
                    <a16:creationId xmlns="" xmlns:a16="http://schemas.microsoft.com/office/drawing/2014/main" id="{A98D0B91-D4E4-402D-8234-E96987219E9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4">
                <a:extLst>
                  <a:ext uri="{FF2B5EF4-FFF2-40B4-BE49-F238E27FC236}">
                    <a16:creationId xmlns="" xmlns:a16="http://schemas.microsoft.com/office/drawing/2014/main" id="{94F1DB97-3769-4DA5-9F45-47132C3125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5">
                <a:extLst>
                  <a:ext uri="{FF2B5EF4-FFF2-40B4-BE49-F238E27FC236}">
                    <a16:creationId xmlns="" xmlns:a16="http://schemas.microsoft.com/office/drawing/2014/main" id="{A9BC86E2-B185-4D80-81B5-A8D387E678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Line 16">
                <a:extLst>
                  <a:ext uri="{FF2B5EF4-FFF2-40B4-BE49-F238E27FC236}">
                    <a16:creationId xmlns="" xmlns:a16="http://schemas.microsoft.com/office/drawing/2014/main" id="{FA773F49-8CD0-46DC-B986-F2DB57BD7266}"/>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 xmlns:a16="http://schemas.microsoft.com/office/drawing/2014/main" id="{8C55A009-3401-4888-93C7-4ED51CBC64F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8">
                <a:extLst>
                  <a:ext uri="{FF2B5EF4-FFF2-40B4-BE49-F238E27FC236}">
                    <a16:creationId xmlns="" xmlns:a16="http://schemas.microsoft.com/office/drawing/2014/main" id="{10B44829-5BB5-48C5-8492-699971FE78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9">
                <a:extLst>
                  <a:ext uri="{FF2B5EF4-FFF2-40B4-BE49-F238E27FC236}">
                    <a16:creationId xmlns="" xmlns:a16="http://schemas.microsoft.com/office/drawing/2014/main" id="{30C1F9A0-4FA6-4F6F-B2D0-A1BBA41DFC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0">
                <a:extLst>
                  <a:ext uri="{FF2B5EF4-FFF2-40B4-BE49-F238E27FC236}">
                    <a16:creationId xmlns="" xmlns:a16="http://schemas.microsoft.com/office/drawing/2014/main" id="{01BF274F-C7B8-44B4-A183-307D8619D27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Rectangle 21">
                <a:extLst>
                  <a:ext uri="{FF2B5EF4-FFF2-40B4-BE49-F238E27FC236}">
                    <a16:creationId xmlns="" xmlns:a16="http://schemas.microsoft.com/office/drawing/2014/main" id="{037E8930-0F22-4558-9432-F18953E32A0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3" name="Freeform 22">
                <a:extLst>
                  <a:ext uri="{FF2B5EF4-FFF2-40B4-BE49-F238E27FC236}">
                    <a16:creationId xmlns="" xmlns:a16="http://schemas.microsoft.com/office/drawing/2014/main" id="{9AFC3429-FF29-47FF-A4A8-317A979DB9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3">
                <a:extLst>
                  <a:ext uri="{FF2B5EF4-FFF2-40B4-BE49-F238E27FC236}">
                    <a16:creationId xmlns="" xmlns:a16="http://schemas.microsoft.com/office/drawing/2014/main" id="{91D48543-2C05-4768-80B1-ECA6F885080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4">
                <a:extLst>
                  <a:ext uri="{FF2B5EF4-FFF2-40B4-BE49-F238E27FC236}">
                    <a16:creationId xmlns="" xmlns:a16="http://schemas.microsoft.com/office/drawing/2014/main" id="{3AC527CC-154C-4370-A25B-74AC5B4A63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5">
                <a:extLst>
                  <a:ext uri="{FF2B5EF4-FFF2-40B4-BE49-F238E27FC236}">
                    <a16:creationId xmlns="" xmlns:a16="http://schemas.microsoft.com/office/drawing/2014/main" id="{798B18F5-51C9-4E50-95C5-A850EF5398A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6">
                <a:extLst>
                  <a:ext uri="{FF2B5EF4-FFF2-40B4-BE49-F238E27FC236}">
                    <a16:creationId xmlns="" xmlns:a16="http://schemas.microsoft.com/office/drawing/2014/main" id="{15B4CF27-638C-4979-B0FD-6263E13074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7">
                <a:extLst>
                  <a:ext uri="{FF2B5EF4-FFF2-40B4-BE49-F238E27FC236}">
                    <a16:creationId xmlns="" xmlns:a16="http://schemas.microsoft.com/office/drawing/2014/main" id="{236C6A22-48A2-4442-B82D-30DB498272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8">
                <a:extLst>
                  <a:ext uri="{FF2B5EF4-FFF2-40B4-BE49-F238E27FC236}">
                    <a16:creationId xmlns="" xmlns:a16="http://schemas.microsoft.com/office/drawing/2014/main" id="{1BB7BCE1-0D99-412E-ABA6-81412638E9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9">
                <a:extLst>
                  <a:ext uri="{FF2B5EF4-FFF2-40B4-BE49-F238E27FC236}">
                    <a16:creationId xmlns="" xmlns:a16="http://schemas.microsoft.com/office/drawing/2014/main" id="{C20E57E0-0912-44F2-93DA-75E4D13F3B7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0">
                <a:extLst>
                  <a:ext uri="{FF2B5EF4-FFF2-40B4-BE49-F238E27FC236}">
                    <a16:creationId xmlns="" xmlns:a16="http://schemas.microsoft.com/office/drawing/2014/main" id="{DF059390-54ED-44F4-983F-92FF36AD9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1">
                <a:extLst>
                  <a:ext uri="{FF2B5EF4-FFF2-40B4-BE49-F238E27FC236}">
                    <a16:creationId xmlns="" xmlns:a16="http://schemas.microsoft.com/office/drawing/2014/main" id="{42D5E9ED-595D-443D-8CDC-D8FCD4021D7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5" name="Group 14">
              <a:extLst>
                <a:ext uri="{FF2B5EF4-FFF2-40B4-BE49-F238E27FC236}">
                  <a16:creationId xmlns="" xmlns:a16="http://schemas.microsoft.com/office/drawing/2014/main" id="{DB14A457-C54A-4F1E-91FB-0FEE49877D68}"/>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 xmlns:a16="http://schemas.microsoft.com/office/drawing/2014/main" id="{791F3E2E-D393-464E-84B4-9B30D071AD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3">
                <a:extLst>
                  <a:ext uri="{FF2B5EF4-FFF2-40B4-BE49-F238E27FC236}">
                    <a16:creationId xmlns="" xmlns:a16="http://schemas.microsoft.com/office/drawing/2014/main" id="{EBEEAD6F-6425-4F85-A8A8-4FF19A909B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4">
                <a:extLst>
                  <a:ext uri="{FF2B5EF4-FFF2-40B4-BE49-F238E27FC236}">
                    <a16:creationId xmlns="" xmlns:a16="http://schemas.microsoft.com/office/drawing/2014/main" id="{8AACA44E-9D6C-4708-8D61-D767B6620B8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5">
                <a:extLst>
                  <a:ext uri="{FF2B5EF4-FFF2-40B4-BE49-F238E27FC236}">
                    <a16:creationId xmlns="" xmlns:a16="http://schemas.microsoft.com/office/drawing/2014/main" id="{B6E3525F-9937-463E-872C-8EB7C62D10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6">
                <a:extLst>
                  <a:ext uri="{FF2B5EF4-FFF2-40B4-BE49-F238E27FC236}">
                    <a16:creationId xmlns="" xmlns:a16="http://schemas.microsoft.com/office/drawing/2014/main" id="{BE829B0B-C602-40F1-81D1-A55332343D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7">
                <a:extLst>
                  <a:ext uri="{FF2B5EF4-FFF2-40B4-BE49-F238E27FC236}">
                    <a16:creationId xmlns="" xmlns:a16="http://schemas.microsoft.com/office/drawing/2014/main" id="{92660531-24B5-4B97-A4A2-64686E235D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8">
                <a:extLst>
                  <a:ext uri="{FF2B5EF4-FFF2-40B4-BE49-F238E27FC236}">
                    <a16:creationId xmlns="" xmlns:a16="http://schemas.microsoft.com/office/drawing/2014/main" id="{6242D0CE-6FFD-4D17-AC26-BD3E481195F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9">
                <a:extLst>
                  <a:ext uri="{FF2B5EF4-FFF2-40B4-BE49-F238E27FC236}">
                    <a16:creationId xmlns="" xmlns:a16="http://schemas.microsoft.com/office/drawing/2014/main" id="{61631F37-AF37-4DB9-8D98-A08586C766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40">
                <a:extLst>
                  <a:ext uri="{FF2B5EF4-FFF2-40B4-BE49-F238E27FC236}">
                    <a16:creationId xmlns="" xmlns:a16="http://schemas.microsoft.com/office/drawing/2014/main" id="{2A2597FF-2F22-40BB-A7B3-19C4DFCFFA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Rectangle 41">
                <a:extLst>
                  <a:ext uri="{FF2B5EF4-FFF2-40B4-BE49-F238E27FC236}">
                    <a16:creationId xmlns="" xmlns:a16="http://schemas.microsoft.com/office/drawing/2014/main" id="{DCC8773C-0113-4046-B222-C8F4080AF38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4" name="Picture 2">
            <a:extLst>
              <a:ext uri="{FF2B5EF4-FFF2-40B4-BE49-F238E27FC236}">
                <a16:creationId xmlns="" xmlns:a16="http://schemas.microsoft.com/office/drawing/2014/main" id="{1B17CCE2-CEEF-40CA-8C4D-0DC2DCA78A2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7B9A3164-51C7-A7F0-9370-32A5027F6EEA}"/>
              </a:ext>
            </a:extLst>
          </p:cNvPr>
          <p:cNvSpPr>
            <a:spLocks noGrp="1"/>
          </p:cNvSpPr>
          <p:nvPr>
            <p:ph type="title"/>
          </p:nvPr>
        </p:nvSpPr>
        <p:spPr>
          <a:xfrm>
            <a:off x="6569957" y="618518"/>
            <a:ext cx="4747088" cy="1478570"/>
          </a:xfrm>
        </p:spPr>
        <p:txBody>
          <a:bodyPr>
            <a:normAutofit/>
          </a:bodyPr>
          <a:lstStyle/>
          <a:p>
            <a:r>
              <a:rPr lang="en-IN">
                <a:solidFill>
                  <a:srgbClr val="FFFFFF"/>
                </a:solidFill>
              </a:rPr>
              <a:t>Logistic Regression</a:t>
            </a:r>
          </a:p>
        </p:txBody>
      </p:sp>
      <p:sp useBgFill="1">
        <p:nvSpPr>
          <p:cNvPr id="56" name="Round Diagonal Corner Rectangle 9">
            <a:extLst>
              <a:ext uri="{FF2B5EF4-FFF2-40B4-BE49-F238E27FC236}">
                <a16:creationId xmlns="" xmlns:a16="http://schemas.microsoft.com/office/drawing/2014/main" id="{66D4F5BA-1D71-49B2-8A7F-6B4EB94D7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 xmlns:a16="http://schemas.microsoft.com/office/drawing/2014/main" id="{864A939E-BB13-F448-9D8F-05B430495B28}"/>
              </a:ext>
            </a:extLst>
          </p:cNvPr>
          <p:cNvPicPr>
            <a:picLocks noChangeAspect="1"/>
          </p:cNvPicPr>
          <p:nvPr/>
        </p:nvPicPr>
        <p:blipFill>
          <a:blip r:embed="rId3"/>
          <a:stretch>
            <a:fillRect/>
          </a:stretch>
        </p:blipFill>
        <p:spPr>
          <a:xfrm>
            <a:off x="1316475" y="1382713"/>
            <a:ext cx="3963420" cy="4290043"/>
          </a:xfrm>
          <a:prstGeom prst="rect">
            <a:avLst/>
          </a:prstGeom>
        </p:spPr>
      </p:pic>
      <p:sp>
        <p:nvSpPr>
          <p:cNvPr id="3" name="Content Placeholder 2">
            <a:extLst>
              <a:ext uri="{FF2B5EF4-FFF2-40B4-BE49-F238E27FC236}">
                <a16:creationId xmlns="" xmlns:a16="http://schemas.microsoft.com/office/drawing/2014/main" id="{4F6ACA83-5C0C-1BC0-C1A0-470F402132F3}"/>
              </a:ext>
            </a:extLst>
          </p:cNvPr>
          <p:cNvSpPr>
            <a:spLocks noGrp="1"/>
          </p:cNvSpPr>
          <p:nvPr>
            <p:ph idx="1"/>
          </p:nvPr>
        </p:nvSpPr>
        <p:spPr>
          <a:xfrm>
            <a:off x="6569957" y="2249487"/>
            <a:ext cx="4747087" cy="3541714"/>
          </a:xfrm>
        </p:spPr>
        <p:txBody>
          <a:bodyPr>
            <a:normAutofit/>
          </a:bodyPr>
          <a:lstStyle/>
          <a:p>
            <a:pPr>
              <a:lnSpc>
                <a:spcPct val="110000"/>
              </a:lnSpc>
            </a:pPr>
            <a:r>
              <a:rPr lang="en-US" sz="1700">
                <a:solidFill>
                  <a:srgbClr val="FFFFFF"/>
                </a:solidFill>
              </a:rPr>
              <a:t>Logistic Regression is a statistical method used for binary classification tasks, where the output variable can take only two possible values, such as "yes" or "no".</a:t>
            </a:r>
          </a:p>
          <a:p>
            <a:pPr>
              <a:lnSpc>
                <a:spcPct val="110000"/>
              </a:lnSpc>
            </a:pPr>
            <a:r>
              <a:rPr lang="en-US" sz="1700">
                <a:solidFill>
                  <a:srgbClr val="FFFFFF"/>
                </a:solidFill>
              </a:rPr>
              <a:t>It is a type of supervised learning algorithm that models the relationship between a set of input variables and a binary output variable.</a:t>
            </a:r>
          </a:p>
          <a:p>
            <a:pPr>
              <a:lnSpc>
                <a:spcPct val="110000"/>
              </a:lnSpc>
            </a:pPr>
            <a:r>
              <a:rPr lang="en-US" sz="1700">
                <a:solidFill>
                  <a:srgbClr val="FFFFFF"/>
                </a:solidFill>
              </a:rPr>
              <a:t>Logistic Regression is a linear model, which means that it assumes a linear relationship between the input variables and the log-odds of the output variable.</a:t>
            </a:r>
            <a:endParaRPr lang="en-IN" sz="1700">
              <a:solidFill>
                <a:srgbClr val="FFFFFF"/>
              </a:solidFill>
            </a:endParaRPr>
          </a:p>
        </p:txBody>
      </p:sp>
    </p:spTree>
    <p:extLst>
      <p:ext uri="{BB962C8B-B14F-4D97-AF65-F5344CB8AC3E}">
        <p14:creationId xmlns:p14="http://schemas.microsoft.com/office/powerpoint/2010/main" xmlns="" val="412837791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CD7B23-7B01-8F88-FD95-4D5238927AD3}"/>
              </a:ext>
            </a:extLst>
          </p:cNvPr>
          <p:cNvSpPr>
            <a:spLocks noGrp="1"/>
          </p:cNvSpPr>
          <p:nvPr>
            <p:ph type="title"/>
          </p:nvPr>
        </p:nvSpPr>
        <p:spPr>
          <a:xfrm>
            <a:off x="4590662" y="0"/>
            <a:ext cx="3946849" cy="1119673"/>
          </a:xfrm>
        </p:spPr>
        <p:txBody>
          <a:bodyPr>
            <a:normAutofit/>
          </a:bodyPr>
          <a:lstStyle/>
          <a:p>
            <a:r>
              <a:rPr lang="en-US" sz="2400" b="1" dirty="0"/>
              <a:t>Receiver Operating characteristic curves</a:t>
            </a:r>
            <a:endParaRPr lang="en-IN" sz="2400" b="1" dirty="0"/>
          </a:p>
        </p:txBody>
      </p:sp>
      <p:pic>
        <p:nvPicPr>
          <p:cNvPr id="3" name="Picture 2">
            <a:extLst>
              <a:ext uri="{FF2B5EF4-FFF2-40B4-BE49-F238E27FC236}">
                <a16:creationId xmlns="" xmlns:a16="http://schemas.microsoft.com/office/drawing/2014/main" id="{400E2996-5E2C-DCBC-A989-42F6DA335F00}"/>
              </a:ext>
            </a:extLst>
          </p:cNvPr>
          <p:cNvPicPr>
            <a:picLocks noChangeAspect="1"/>
          </p:cNvPicPr>
          <p:nvPr/>
        </p:nvPicPr>
        <p:blipFill>
          <a:blip r:embed="rId2"/>
          <a:stretch>
            <a:fillRect/>
          </a:stretch>
        </p:blipFill>
        <p:spPr>
          <a:xfrm>
            <a:off x="906462" y="984202"/>
            <a:ext cx="3439397" cy="2830225"/>
          </a:xfrm>
          <a:prstGeom prst="rect">
            <a:avLst/>
          </a:prstGeom>
        </p:spPr>
      </p:pic>
      <p:pic>
        <p:nvPicPr>
          <p:cNvPr id="4" name="Picture 3">
            <a:extLst>
              <a:ext uri="{FF2B5EF4-FFF2-40B4-BE49-F238E27FC236}">
                <a16:creationId xmlns="" xmlns:a16="http://schemas.microsoft.com/office/drawing/2014/main" id="{AF92D4D9-D3D5-4DA5-CDFC-5B8747E42F2D}"/>
              </a:ext>
            </a:extLst>
          </p:cNvPr>
          <p:cNvPicPr>
            <a:picLocks noChangeAspect="1"/>
          </p:cNvPicPr>
          <p:nvPr/>
        </p:nvPicPr>
        <p:blipFill>
          <a:blip r:embed="rId3"/>
          <a:stretch>
            <a:fillRect/>
          </a:stretch>
        </p:blipFill>
        <p:spPr>
          <a:xfrm>
            <a:off x="4503174" y="984202"/>
            <a:ext cx="3647769" cy="2830225"/>
          </a:xfrm>
          <a:prstGeom prst="rect">
            <a:avLst/>
          </a:prstGeom>
        </p:spPr>
      </p:pic>
      <p:pic>
        <p:nvPicPr>
          <p:cNvPr id="5" name="Picture 4">
            <a:extLst>
              <a:ext uri="{FF2B5EF4-FFF2-40B4-BE49-F238E27FC236}">
                <a16:creationId xmlns="" xmlns:a16="http://schemas.microsoft.com/office/drawing/2014/main" id="{B634D9B5-F4BD-9912-73F5-85F8DFDA880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bwMode="auto">
          <a:xfrm>
            <a:off x="8395746" y="984202"/>
            <a:ext cx="3786177" cy="2830225"/>
          </a:xfrm>
          <a:prstGeom prst="rect">
            <a:avLst/>
          </a:prstGeom>
          <a:noFill/>
        </p:spPr>
      </p:pic>
      <p:pic>
        <p:nvPicPr>
          <p:cNvPr id="6" name="Picture 5">
            <a:extLst>
              <a:ext uri="{FF2B5EF4-FFF2-40B4-BE49-F238E27FC236}">
                <a16:creationId xmlns="" xmlns:a16="http://schemas.microsoft.com/office/drawing/2014/main" id="{072B495E-6163-567C-BC43-27C16053A8AE}"/>
              </a:ext>
            </a:extLst>
          </p:cNvPr>
          <p:cNvPicPr>
            <a:picLocks noChangeAspect="1"/>
          </p:cNvPicPr>
          <p:nvPr/>
        </p:nvPicPr>
        <p:blipFill>
          <a:blip r:embed="rId5"/>
          <a:stretch>
            <a:fillRect/>
          </a:stretch>
        </p:blipFill>
        <p:spPr>
          <a:xfrm>
            <a:off x="906462" y="3935648"/>
            <a:ext cx="3439397" cy="2830225"/>
          </a:xfrm>
          <a:prstGeom prst="rect">
            <a:avLst/>
          </a:prstGeom>
        </p:spPr>
      </p:pic>
      <p:pic>
        <p:nvPicPr>
          <p:cNvPr id="7" name="Picture 6" descr="Chart, line chart&#10;&#10;Description automatically generated">
            <a:extLst>
              <a:ext uri="{FF2B5EF4-FFF2-40B4-BE49-F238E27FC236}">
                <a16:creationId xmlns="" xmlns:a16="http://schemas.microsoft.com/office/drawing/2014/main" id="{FBEDEB85-6DBF-52AA-F38A-8024E20C0928}"/>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bwMode="auto">
          <a:xfrm>
            <a:off x="4503174" y="3935647"/>
            <a:ext cx="3647769" cy="2830225"/>
          </a:xfrm>
          <a:prstGeom prst="rect">
            <a:avLst/>
          </a:prstGeom>
          <a:noFill/>
          <a:ln>
            <a:noFill/>
          </a:ln>
        </p:spPr>
      </p:pic>
      <p:sp>
        <p:nvSpPr>
          <p:cNvPr id="8" name="Rectangle 7"/>
          <p:cNvSpPr/>
          <p:nvPr/>
        </p:nvSpPr>
        <p:spPr>
          <a:xfrm>
            <a:off x="10959922" y="3206840"/>
            <a:ext cx="721216" cy="1545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0459844" y="3066585"/>
            <a:ext cx="1221294" cy="253916"/>
          </a:xfrm>
          <a:prstGeom prst="rect">
            <a:avLst/>
          </a:prstGeom>
          <a:noFill/>
        </p:spPr>
        <p:txBody>
          <a:bodyPr wrap="square" rtlCol="0">
            <a:spAutoFit/>
          </a:bodyPr>
          <a:lstStyle/>
          <a:p>
            <a:r>
              <a:rPr lang="en-US" sz="1050" dirty="0" err="1" smtClean="0">
                <a:ln>
                  <a:solidFill>
                    <a:schemeClr val="bg1"/>
                  </a:solidFill>
                </a:ln>
              </a:rPr>
              <a:t>Xgboost</a:t>
            </a:r>
            <a:r>
              <a:rPr lang="en-US" sz="1050" dirty="0" smtClean="0">
                <a:ln>
                  <a:solidFill>
                    <a:schemeClr val="bg1"/>
                  </a:solidFill>
                </a:ln>
              </a:rPr>
              <a:t>(</a:t>
            </a:r>
            <a:r>
              <a:rPr lang="en-US" sz="1050" dirty="0" err="1" smtClean="0">
                <a:ln>
                  <a:solidFill>
                    <a:schemeClr val="bg1"/>
                  </a:solidFill>
                </a:ln>
              </a:rPr>
              <a:t>Auc</a:t>
            </a:r>
            <a:r>
              <a:rPr lang="en-US" sz="1050" dirty="0" smtClean="0">
                <a:ln>
                  <a:solidFill>
                    <a:schemeClr val="bg1"/>
                  </a:solidFill>
                </a:ln>
              </a:rPr>
              <a:t>=0.99)</a:t>
            </a:r>
            <a:endParaRPr lang="en-US" sz="1050" dirty="0">
              <a:ln>
                <a:solidFill>
                  <a:schemeClr val="bg1"/>
                </a:solidFill>
              </a:ln>
            </a:endParaRPr>
          </a:p>
        </p:txBody>
      </p:sp>
    </p:spTree>
    <p:extLst>
      <p:ext uri="{BB962C8B-B14F-4D97-AF65-F5344CB8AC3E}">
        <p14:creationId xmlns:p14="http://schemas.microsoft.com/office/powerpoint/2010/main" xmlns="" val="908181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60624E-3F69-8196-F230-BEA73E0B7013}"/>
              </a:ext>
            </a:extLst>
          </p:cNvPr>
          <p:cNvSpPr>
            <a:spLocks noGrp="1"/>
          </p:cNvSpPr>
          <p:nvPr>
            <p:ph type="title"/>
          </p:nvPr>
        </p:nvSpPr>
        <p:spPr>
          <a:xfrm>
            <a:off x="6569957" y="618518"/>
            <a:ext cx="4747088" cy="1478570"/>
          </a:xfrm>
        </p:spPr>
        <p:txBody>
          <a:bodyPr>
            <a:normAutofit/>
          </a:bodyPr>
          <a:lstStyle/>
          <a:p>
            <a:r>
              <a:rPr kumimoji="0" lang="en-US" b="1" i="0" u="none" strike="noStrike" kern="1200" cap="all" spc="0" normalizeH="0" baseline="0" noProof="0" dirty="0">
                <a:ln w="3175" cmpd="sng">
                  <a:noFill/>
                </a:ln>
                <a:effectLst/>
                <a:uLnTx/>
                <a:uFillTx/>
                <a:latin typeface="Calibri Light" panose="020F0302020204030204"/>
                <a:ea typeface="+mj-ea"/>
                <a:cs typeface="Calibri Light"/>
              </a:rPr>
              <a:t>Accuracy comparison graph</a:t>
            </a:r>
            <a:endParaRPr lang="en-IN" b="1" dirty="0"/>
          </a:p>
        </p:txBody>
      </p:sp>
      <p:sp>
        <p:nvSpPr>
          <p:cNvPr id="17" name="Round Diagonal Corner Rectangle 9">
            <a:extLst>
              <a:ext uri="{FF2B5EF4-FFF2-40B4-BE49-F238E27FC236}">
                <a16:creationId xmlns="" xmlns:a16="http://schemas.microsoft.com/office/drawing/2014/main" id="{A3D1FEF8-5149-4AC1-8D77-B256637FB79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A00C3652-6526-F68C-3640-4A2B06912CD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1065687" y="815549"/>
            <a:ext cx="4700692" cy="3384498"/>
          </a:xfrm>
          <a:prstGeom prst="rect">
            <a:avLst/>
          </a:prstGeom>
          <a:noFill/>
        </p:spPr>
      </p:pic>
      <p:pic>
        <p:nvPicPr>
          <p:cNvPr id="10" name="Content Placeholder 9" descr="Table&#10;&#10;Description automatically generated">
            <a:extLst>
              <a:ext uri="{FF2B5EF4-FFF2-40B4-BE49-F238E27FC236}">
                <a16:creationId xmlns="" xmlns:a16="http://schemas.microsoft.com/office/drawing/2014/main" id="{3AA74AFB-D6E3-58B7-8D56-B7C940EE6AC5}"/>
              </a:ext>
            </a:extLst>
          </p:cNvPr>
          <p:cNvPicPr>
            <a:picLocks noChangeAspect="1"/>
          </p:cNvPicPr>
          <p:nvPr/>
        </p:nvPicPr>
        <p:blipFill>
          <a:blip r:embed="rId4"/>
          <a:stretch>
            <a:fillRect/>
          </a:stretch>
        </p:blipFill>
        <p:spPr>
          <a:xfrm>
            <a:off x="874956" y="4258192"/>
            <a:ext cx="5082154" cy="1316697"/>
          </a:xfrm>
          <a:prstGeom prst="rect">
            <a:avLst/>
          </a:prstGeom>
          <a:ln>
            <a:noFill/>
          </a:ln>
          <a:effectLst>
            <a:outerShdw blurRad="292100" dist="139700" dir="2700000" algn="tl" rotWithShape="0">
              <a:srgbClr val="333333">
                <a:alpha val="65000"/>
              </a:srgbClr>
            </a:outerShdw>
          </a:effectLst>
        </p:spPr>
      </p:pic>
      <p:sp>
        <p:nvSpPr>
          <p:cNvPr id="14" name="Content Placeholder 13">
            <a:extLst>
              <a:ext uri="{FF2B5EF4-FFF2-40B4-BE49-F238E27FC236}">
                <a16:creationId xmlns="" xmlns:a16="http://schemas.microsoft.com/office/drawing/2014/main" id="{7D147F5D-EFE6-0B47-6E59-0F577263B60A}"/>
              </a:ext>
            </a:extLst>
          </p:cNvPr>
          <p:cNvSpPr>
            <a:spLocks noGrp="1"/>
          </p:cNvSpPr>
          <p:nvPr>
            <p:ph idx="1"/>
          </p:nvPr>
        </p:nvSpPr>
        <p:spPr>
          <a:xfrm>
            <a:off x="6569957" y="2249487"/>
            <a:ext cx="4747087" cy="3541714"/>
          </a:xfrm>
        </p:spPr>
        <p:txBody>
          <a:bodyPr>
            <a:normAutofit/>
          </a:bodyPr>
          <a:lstStyle/>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The data shown above is an  average of multiple test runs.</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We see that the highest accuracy for the train dataset is Random Forest.</a:t>
            </a:r>
          </a:p>
          <a:p>
            <a:pPr marL="285750" marR="0" lvl="0" indent="-285750" algn="l" defTabSz="457200" rtl="0" eaLnBrk="1" fontAlgn="auto" latinLnBrk="0" hangingPunct="1">
              <a:lnSpc>
                <a:spcPct val="100000"/>
              </a:lnSpc>
              <a:spcBef>
                <a:spcPts val="0"/>
              </a:spcBef>
              <a:spcAft>
                <a:spcPts val="1000"/>
              </a:spcAft>
              <a:buClr>
                <a:prstClr val="white"/>
              </a:buClr>
              <a:buSzPct val="100000"/>
              <a:buFont typeface="Arial"/>
              <a:buChar char="•"/>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rPr>
              <a:t>So we select Random Forest model to predict the test dataset.</a:t>
            </a:r>
          </a:p>
          <a:p>
            <a:endParaRPr lang="en-US" dirty="0"/>
          </a:p>
        </p:txBody>
      </p:sp>
    </p:spTree>
    <p:extLst>
      <p:ext uri="{BB962C8B-B14F-4D97-AF65-F5344CB8AC3E}">
        <p14:creationId xmlns:p14="http://schemas.microsoft.com/office/powerpoint/2010/main" xmlns="" val="3889935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BFC9644-673A-459F-B3C5-9310A4E50E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4ADB9295-9645-4BF2-ADFD-75800B7FAD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 xmlns:a16="http://schemas.microsoft.com/office/drawing/2014/main" id="{95B061E9-E435-4E1B-B160-96584A11669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 xmlns:a16="http://schemas.microsoft.com/office/drawing/2014/main" id="{3CD7972E-7D38-40EE-A80B-E2A848811ED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 xmlns:a16="http://schemas.microsoft.com/office/drawing/2014/main" id="{524A3B55-746F-419F-8CFF-5F3A4BE143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 xmlns:a16="http://schemas.microsoft.com/office/drawing/2014/main" id="{9C63219B-AD72-4494-935E-F5C70DB549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 xmlns:a16="http://schemas.microsoft.com/office/drawing/2014/main" id="{15B41FD2-05E2-44E7-8760-09E65D1C60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 xmlns:a16="http://schemas.microsoft.com/office/drawing/2014/main" id="{FE6D63D0-3347-4EE2-8F65-F1C32168FA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 xmlns:a16="http://schemas.microsoft.com/office/drawing/2014/main" id="{538A46A3-DB16-45D5-B636-03EFE39FE9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 xmlns:a16="http://schemas.microsoft.com/office/drawing/2014/main" id="{0B8A2B0E-823F-4BE8-9359-45143BB124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 xmlns:a16="http://schemas.microsoft.com/office/drawing/2014/main" id="{44516B3C-A8BE-46FC-B643-3DFEB7F283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 xmlns:a16="http://schemas.microsoft.com/office/drawing/2014/main" id="{59FD699C-3920-4E57-BE27-165A3F036C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 xmlns:a16="http://schemas.microsoft.com/office/drawing/2014/main" id="{0FB0C02E-3F53-4889-8ADF-80DBC43F693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 xmlns:a16="http://schemas.microsoft.com/office/drawing/2014/main" id="{F8A0C89C-946F-4BCD-8A27-BB73E37FE525}"/>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 xmlns:a16="http://schemas.microsoft.com/office/drawing/2014/main" id="{70C83EAF-4E92-4849-A240-B257871DC0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 xmlns:a16="http://schemas.microsoft.com/office/drawing/2014/main" id="{320FD164-4D7A-469C-B3F4-B926BFACF53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 xmlns:a16="http://schemas.microsoft.com/office/drawing/2014/main" id="{F6E14D9A-4E63-48FF-95C5-9E8DDFF86C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 xmlns:a16="http://schemas.microsoft.com/office/drawing/2014/main" id="{F3DCD24F-3CA8-4404-B22C-E4C928995F3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 xmlns:a16="http://schemas.microsoft.com/office/drawing/2014/main" id="{8AD2E827-32A3-4BE4-9CC6-8315629177A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 xmlns:a16="http://schemas.microsoft.com/office/drawing/2014/main" id="{47FB2CCC-1230-494F-B2D1-F05E5B8EDF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 xmlns:a16="http://schemas.microsoft.com/office/drawing/2014/main" id="{A5F44514-9274-47E3-9243-CA9356C166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 xmlns:a16="http://schemas.microsoft.com/office/drawing/2014/main" id="{D06192CD-AD86-4DCA-8B53-4ACCA46583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 xmlns:a16="http://schemas.microsoft.com/office/drawing/2014/main" id="{99E9203A-21E4-46D8-981A-4B28CA320A6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 xmlns:a16="http://schemas.microsoft.com/office/drawing/2014/main" id="{32FCE9B6-FB52-4045-8DCC-E5959B9A4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 xmlns:a16="http://schemas.microsoft.com/office/drawing/2014/main" id="{E4A7025C-CDE8-429A-BBB9-E7380C96238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 xmlns:a16="http://schemas.microsoft.com/office/drawing/2014/main" id="{A4EA0256-5DF5-437A-98A7-B79F3E6BB8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 xmlns:a16="http://schemas.microsoft.com/office/drawing/2014/main" id="{90C9433D-9E1C-493B-BEBD-C3081FFA328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 xmlns:a16="http://schemas.microsoft.com/office/drawing/2014/main" id="{352B39BB-F298-4285-A709-1FBA0CB722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 xmlns:a16="http://schemas.microsoft.com/office/drawing/2014/main" id="{31CAF2A0-CBA0-4E86-AA87-8750EC1AFB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AB072D62-9BC1-909B-C21F-63A293CCCC37}"/>
              </a:ext>
            </a:extLst>
          </p:cNvPr>
          <p:cNvSpPr>
            <a:spLocks noGrp="1"/>
          </p:cNvSpPr>
          <p:nvPr>
            <p:ph type="title"/>
          </p:nvPr>
        </p:nvSpPr>
        <p:spPr>
          <a:xfrm>
            <a:off x="1019015" y="1093787"/>
            <a:ext cx="3059969" cy="4697413"/>
          </a:xfrm>
        </p:spPr>
        <p:txBody>
          <a:bodyPr>
            <a:normAutofit/>
          </a:bodyPr>
          <a:lstStyle/>
          <a:p>
            <a:r>
              <a:rPr kumimoji="0" lang="en-US" sz="3300" b="1" i="0" u="none" strike="noStrike" kern="1200" cap="all" spc="0" normalizeH="0" baseline="0" noProof="0">
                <a:ln w="3175" cmpd="sng">
                  <a:noFill/>
                </a:ln>
                <a:effectLst/>
                <a:uLnTx/>
                <a:uFillTx/>
                <a:latin typeface="Calibri Light" panose="020F0302020204030204"/>
                <a:ea typeface="+mj-ea"/>
                <a:cs typeface="Calibri Light"/>
              </a:rPr>
              <a:t>Future scope of improvements</a:t>
            </a:r>
            <a:endParaRPr lang="en-IN" sz="3300" b="1"/>
          </a:p>
        </p:txBody>
      </p:sp>
      <p:sp useBgFill="1">
        <p:nvSpPr>
          <p:cNvPr id="39" name="Round Diagonal Corner Rectangle 7">
            <a:extLst>
              <a:ext uri="{FF2B5EF4-FFF2-40B4-BE49-F238E27FC236}">
                <a16:creationId xmlns="" xmlns:a16="http://schemas.microsoft.com/office/drawing/2014/main" id="{7D1C411D-0818-4640-8657-2AF78250C8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0686C640-051B-C755-314A-E782B5680751}"/>
              </a:ext>
            </a:extLst>
          </p:cNvPr>
          <p:cNvSpPr>
            <a:spLocks noGrp="1"/>
          </p:cNvSpPr>
          <p:nvPr>
            <p:ph idx="1"/>
          </p:nvPr>
        </p:nvSpPr>
        <p:spPr>
          <a:xfrm>
            <a:off x="5215467" y="1093788"/>
            <a:ext cx="5831944" cy="4697413"/>
          </a:xfrm>
        </p:spPr>
        <p:txBody>
          <a:bodyPr>
            <a:normAutofit/>
          </a:bodyPr>
          <a:lstStyle/>
          <a:p>
            <a:pPr>
              <a:lnSpc>
                <a:spcPct val="110000"/>
              </a:lnSpc>
            </a:pPr>
            <a:r>
              <a:rPr lang="en-US" sz="1900"/>
              <a:t>Mobile apps incorporating brain stroke prediction models can help individuals monitor their risk for stroke and receive personalized recommendations for reducing their risk.</a:t>
            </a:r>
          </a:p>
          <a:p>
            <a:pPr>
              <a:lnSpc>
                <a:spcPct val="110000"/>
              </a:lnSpc>
            </a:pPr>
            <a:r>
              <a:rPr lang="en-US" sz="1900"/>
              <a:t>Integration of wearable devices and electronic health records can provide real-time monitoring and risk assessments for patients at high risk for stroke.</a:t>
            </a:r>
          </a:p>
          <a:p>
            <a:pPr>
              <a:lnSpc>
                <a:spcPct val="110000"/>
              </a:lnSpc>
            </a:pPr>
            <a:r>
              <a:rPr lang="en-US" sz="1900"/>
              <a:t>Natural language processing and chatbots can be used to gather patient information and provide personalized recommendations for reducing stroke risk.</a:t>
            </a:r>
          </a:p>
          <a:p>
            <a:pPr>
              <a:lnSpc>
                <a:spcPct val="110000"/>
              </a:lnSpc>
            </a:pPr>
            <a:r>
              <a:rPr lang="en-US" sz="1900"/>
              <a:t>Advances in AI and big data analysis can help identify patterns and risk factors associated with strokes more accurately.</a:t>
            </a:r>
            <a:endParaRPr lang="en-IN" sz="1900"/>
          </a:p>
        </p:txBody>
      </p:sp>
    </p:spTree>
    <p:extLst>
      <p:ext uri="{BB962C8B-B14F-4D97-AF65-F5344CB8AC3E}">
        <p14:creationId xmlns:p14="http://schemas.microsoft.com/office/powerpoint/2010/main" xmlns="" val="235118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B68681-1C0A-6016-A9E6-08F6B26908A6}"/>
              </a:ext>
            </a:extLst>
          </p:cNvPr>
          <p:cNvSpPr>
            <a:spLocks noGrp="1"/>
          </p:cNvSpPr>
          <p:nvPr>
            <p:ph type="ctrTitle"/>
          </p:nvPr>
        </p:nvSpPr>
        <p:spPr>
          <a:xfrm>
            <a:off x="3471960" y="2587593"/>
            <a:ext cx="5867984" cy="1289277"/>
          </a:xfrm>
        </p:spPr>
        <p:txBody>
          <a:bodyPr>
            <a:normAutofit fontScale="90000"/>
          </a:bodyPr>
          <a:lstStyle/>
          <a:p>
            <a:r>
              <a:rPr kumimoji="0" lang="en-US" sz="8800" b="0" i="0" u="none" strike="noStrike" kern="1200" cap="all" spc="0" normalizeH="0" baseline="0" noProof="0" dirty="0">
                <a:ln w="3175" cmpd="sng">
                  <a:noFill/>
                </a:ln>
                <a:solidFill>
                  <a:prstClr val="white"/>
                </a:solidFill>
                <a:effectLst/>
                <a:uLnTx/>
                <a:uFillTx/>
                <a:latin typeface="Calibri Light" panose="020F0302020204030204"/>
                <a:ea typeface="+mj-ea"/>
                <a:cs typeface="Calibri Light"/>
              </a:rPr>
              <a:t>Thank you</a:t>
            </a:r>
            <a:endParaRPr lang="en-IN" dirty="0"/>
          </a:p>
        </p:txBody>
      </p:sp>
    </p:spTree>
    <p:extLst>
      <p:ext uri="{BB962C8B-B14F-4D97-AF65-F5344CB8AC3E}">
        <p14:creationId xmlns:p14="http://schemas.microsoft.com/office/powerpoint/2010/main" xmlns="" val="1446826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 name="Picture 2">
            <a:extLst>
              <a:ext uri="{FF2B5EF4-FFF2-40B4-BE49-F238E27FC236}">
                <a16:creationId xmlns="" xmlns:a16="http://schemas.microsoft.com/office/drawing/2014/main" id="{EA8ADA9F-99E3-4964-8962-1118D1439FBA}"/>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3" name="Group 10">
            <a:extLst>
              <a:ext uri="{FF2B5EF4-FFF2-40B4-BE49-F238E27FC236}">
                <a16:creationId xmlns="" xmlns:a16="http://schemas.microsoft.com/office/drawing/2014/main" id="{366C3164-AA9F-47E3-913A-4F002BC00F6E}"/>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 xmlns:a16="http://schemas.microsoft.com/office/drawing/2014/main" id="{23FFBAC2-26D2-48B6-B2AA-34AEA0E79E28}"/>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 xmlns:a16="http://schemas.microsoft.com/office/drawing/2014/main" id="{9B164BCB-27D3-4B8C-AC13-0A6F461082B7}"/>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 xmlns:a16="http://schemas.microsoft.com/office/drawing/2014/main" id="{10B247BE-F4A2-4259-9B20-FB9A555D280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 xmlns:a16="http://schemas.microsoft.com/office/drawing/2014/main" id="{39322C5A-DB6D-4B28-8C1C-1B1E8967891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 xmlns:a16="http://schemas.microsoft.com/office/drawing/2014/main" id="{67009B08-E345-4516-96EC-ED0AB1F30BA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 xmlns:a16="http://schemas.microsoft.com/office/drawing/2014/main" id="{DFE2793C-165C-4635-A26E-C569C8E0C53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 xmlns:a16="http://schemas.microsoft.com/office/drawing/2014/main" id="{ECDFEF2C-7B0A-41A1-BB61-C92CB3E3A77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 xmlns:a16="http://schemas.microsoft.com/office/drawing/2014/main" id="{0012A396-1946-4B40-AA39-0790157CE9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 xmlns:a16="http://schemas.microsoft.com/office/drawing/2014/main" id="{CD6C6024-F73D-4991-97B9-BE53FF24E31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 xmlns:a16="http://schemas.microsoft.com/office/drawing/2014/main" id="{5977EDD1-3D10-43FA-B800-7A7C8112B77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 xmlns:a16="http://schemas.microsoft.com/office/drawing/2014/main" id="{D37988CF-9FC6-48F5-82F8-D2EB0178A3B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 xmlns:a16="http://schemas.microsoft.com/office/drawing/2014/main" id="{EC5BB05B-491C-414A-91C3-B1CAB785A84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 xmlns:a16="http://schemas.microsoft.com/office/drawing/2014/main" id="{F3180CB6-F8D2-4596-B6CB-F9CEF5D3894E}"/>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 xmlns:a16="http://schemas.microsoft.com/office/drawing/2014/main" id="{DF338DD3-80F8-4F68-AC7C-361ABF2A9B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 xmlns:a16="http://schemas.microsoft.com/office/drawing/2014/main" id="{9666E4DB-B855-4A4E-BB50-1880738C11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 xmlns:a16="http://schemas.microsoft.com/office/drawing/2014/main" id="{F570FD9C-B435-4EF1-962C-621F1261AA5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 xmlns:a16="http://schemas.microsoft.com/office/drawing/2014/main" id="{E236AF0B-3BDC-43C3-8FFC-2A94121E946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 xmlns:a16="http://schemas.microsoft.com/office/drawing/2014/main" id="{3BA2C208-5097-4497-AA2C-ADDDAB48B6A5}"/>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 xmlns:a16="http://schemas.microsoft.com/office/drawing/2014/main" id="{6A45DD96-8D07-43CA-B036-6FDA880A17B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 xmlns:a16="http://schemas.microsoft.com/office/drawing/2014/main" id="{AF7F7CBB-E154-4CD5-9ED0-D5DDC1DFEAE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 xmlns:a16="http://schemas.microsoft.com/office/drawing/2014/main" id="{EFF4AB16-41DD-4877-8C28-ED78F4CA7FE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 xmlns:a16="http://schemas.microsoft.com/office/drawing/2014/main" id="{30BCBD5D-92EB-487E-B1D0-F9000D45D1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 xmlns:a16="http://schemas.microsoft.com/office/drawing/2014/main" id="{DA07BDB8-9827-4EBF-9B99-6C503EA0BC6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 xmlns:a16="http://schemas.microsoft.com/office/drawing/2014/main" id="{7F41FB05-1B3F-450A-A1A7-8C8BD182A54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 xmlns:a16="http://schemas.microsoft.com/office/drawing/2014/main" id="{0629E219-1F32-41C1-B921-05E4561179B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 xmlns:a16="http://schemas.microsoft.com/office/drawing/2014/main" id="{8081FB28-486E-4C09-9D15-0B2657B56FB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 xmlns:a16="http://schemas.microsoft.com/office/drawing/2014/main" id="{CB547EFB-F29D-4336-9644-0AE7A94EA4C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 xmlns:a16="http://schemas.microsoft.com/office/drawing/2014/main" id="{BB2793F4-FAD7-459A-BC46-06BB1D4FAAC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3" name="Group 12">
              <a:extLst>
                <a:ext uri="{FF2B5EF4-FFF2-40B4-BE49-F238E27FC236}">
                  <a16:creationId xmlns="" xmlns:a16="http://schemas.microsoft.com/office/drawing/2014/main" id="{FC01589C-0235-4B21-B264-777746D4D595}"/>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 xmlns:a16="http://schemas.microsoft.com/office/drawing/2014/main" id="{678F5669-8CE7-445E-8D54-49C5E2013B4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33">
                <a:extLst>
                  <a:ext uri="{FF2B5EF4-FFF2-40B4-BE49-F238E27FC236}">
                    <a16:creationId xmlns="" xmlns:a16="http://schemas.microsoft.com/office/drawing/2014/main" id="{E93A3F8E-D876-485E-9EDC-43E315DE1EE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4">
                <a:extLst>
                  <a:ext uri="{FF2B5EF4-FFF2-40B4-BE49-F238E27FC236}">
                    <a16:creationId xmlns="" xmlns:a16="http://schemas.microsoft.com/office/drawing/2014/main" id="{B4F848A6-931A-4CC9-9B29-C7A9CEA3ACE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5">
                <a:extLst>
                  <a:ext uri="{FF2B5EF4-FFF2-40B4-BE49-F238E27FC236}">
                    <a16:creationId xmlns="" xmlns:a16="http://schemas.microsoft.com/office/drawing/2014/main" id="{5C4204D4-6782-4DB1-8FF8-86CC698AF2F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6">
                <a:extLst>
                  <a:ext uri="{FF2B5EF4-FFF2-40B4-BE49-F238E27FC236}">
                    <a16:creationId xmlns="" xmlns:a16="http://schemas.microsoft.com/office/drawing/2014/main" id="{3907C583-5764-43DC-8AF9-992D3472F6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7">
                <a:extLst>
                  <a:ext uri="{FF2B5EF4-FFF2-40B4-BE49-F238E27FC236}">
                    <a16:creationId xmlns="" xmlns:a16="http://schemas.microsoft.com/office/drawing/2014/main" id="{56CE3D6E-1121-4EF2-9DFB-7F3937FCCD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8">
                <a:extLst>
                  <a:ext uri="{FF2B5EF4-FFF2-40B4-BE49-F238E27FC236}">
                    <a16:creationId xmlns="" xmlns:a16="http://schemas.microsoft.com/office/drawing/2014/main" id="{3AEB7245-E197-4AE5-BCFC-7821E49EFE4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9">
                <a:extLst>
                  <a:ext uri="{FF2B5EF4-FFF2-40B4-BE49-F238E27FC236}">
                    <a16:creationId xmlns="" xmlns:a16="http://schemas.microsoft.com/office/drawing/2014/main" id="{801E9C76-F4FB-4C4D-9350-B526F294E01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40">
                <a:extLst>
                  <a:ext uri="{FF2B5EF4-FFF2-40B4-BE49-F238E27FC236}">
                    <a16:creationId xmlns="" xmlns:a16="http://schemas.microsoft.com/office/drawing/2014/main" id="{F9C0C5DE-6C8C-4CD0-9C91-6A132A06DA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Rectangle 41">
                <a:extLst>
                  <a:ext uri="{FF2B5EF4-FFF2-40B4-BE49-F238E27FC236}">
                    <a16:creationId xmlns="" xmlns:a16="http://schemas.microsoft.com/office/drawing/2014/main" id="{955A7039-8B66-4CF0-8048-0AD0F4A5B85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94" name="Picture 2">
            <a:extLst>
              <a:ext uri="{FF2B5EF4-FFF2-40B4-BE49-F238E27FC236}">
                <a16:creationId xmlns="" xmlns:a16="http://schemas.microsoft.com/office/drawing/2014/main" id="{43BCD4D4-0FCB-418E-9D58-033B2DB4157F}"/>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useBgFill="1">
        <p:nvSpPr>
          <p:cNvPr id="95" name="Rectangle 53">
            <a:extLst>
              <a:ext uri="{FF2B5EF4-FFF2-40B4-BE49-F238E27FC236}">
                <a16:creationId xmlns="" xmlns:a16="http://schemas.microsoft.com/office/drawing/2014/main" id="{BC3E363D-4793-4E9B-88F5-58007346CFB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2">
            <a:extLst>
              <a:ext uri="{FF2B5EF4-FFF2-40B4-BE49-F238E27FC236}">
                <a16:creationId xmlns="" xmlns:a16="http://schemas.microsoft.com/office/drawing/2014/main" id="{AA3F2319-3466-4D84-ABE4-77BC773F35D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3" name="Content Placeholder 2">
            <a:extLst>
              <a:ext uri="{FF2B5EF4-FFF2-40B4-BE49-F238E27FC236}">
                <a16:creationId xmlns="" xmlns:a16="http://schemas.microsoft.com/office/drawing/2014/main" id="{EC74F1F1-CBEE-BC1B-4739-66903C5F556C}"/>
              </a:ext>
            </a:extLst>
          </p:cNvPr>
          <p:cNvSpPr>
            <a:spLocks noGrp="1"/>
          </p:cNvSpPr>
          <p:nvPr>
            <p:ph sz="half" idx="1"/>
          </p:nvPr>
        </p:nvSpPr>
        <p:spPr>
          <a:xfrm>
            <a:off x="1648919" y="965201"/>
            <a:ext cx="4159364" cy="4311297"/>
          </a:xfrm>
        </p:spPr>
        <p:txBody>
          <a:bodyPr/>
          <a:lstStyle/>
          <a:p>
            <a:pPr marL="0" indent="0" defTabSz="822960">
              <a:spcBef>
                <a:spcPts val="900"/>
              </a:spcBef>
              <a:buNone/>
            </a:pPr>
            <a:endParaRPr lang="en-IN" sz="2160" kern="1200" dirty="0">
              <a:solidFill>
                <a:schemeClr val="tx1"/>
              </a:solidFill>
              <a:latin typeface="+mn-lt"/>
              <a:ea typeface="+mn-ea"/>
              <a:cs typeface="+mn-cs"/>
            </a:endParaRPr>
          </a:p>
          <a:p>
            <a:pPr marL="0" indent="0" defTabSz="822960">
              <a:spcBef>
                <a:spcPts val="900"/>
              </a:spcBef>
              <a:buNone/>
            </a:pPr>
            <a:endParaRPr lang="en-IN" sz="2160" kern="1200" dirty="0">
              <a:solidFill>
                <a:schemeClr val="tx1"/>
              </a:solidFill>
              <a:latin typeface="+mn-lt"/>
              <a:ea typeface="+mn-ea"/>
              <a:cs typeface="+mn-cs"/>
            </a:endParaRPr>
          </a:p>
          <a:p>
            <a:pPr marL="0" indent="0" defTabSz="822960">
              <a:spcBef>
                <a:spcPts val="900"/>
              </a:spcBef>
              <a:buNone/>
            </a:pPr>
            <a:endParaRPr lang="en-IN" sz="2160" kern="1200" dirty="0">
              <a:solidFill>
                <a:schemeClr val="tx1"/>
              </a:solidFill>
              <a:latin typeface="+mn-lt"/>
              <a:ea typeface="+mn-ea"/>
              <a:cs typeface="+mn-cs"/>
            </a:endParaRPr>
          </a:p>
          <a:p>
            <a:pPr marL="0" indent="0" algn="r" defTabSz="822960">
              <a:spcBef>
                <a:spcPts val="900"/>
              </a:spcBef>
              <a:buNone/>
            </a:pPr>
            <a:r>
              <a:rPr lang="en-US" sz="3600" b="1" kern="1200" cap="all" dirty="0">
                <a:ln w="3175" cmpd="sng">
                  <a:noFill/>
                </a:ln>
                <a:solidFill>
                  <a:prstClr val="white"/>
                </a:solidFill>
                <a:latin typeface="Calibri Light" panose="020F0302020204030204"/>
                <a:ea typeface="+mj-ea"/>
                <a:cs typeface="Calibri Light"/>
              </a:rPr>
              <a:t>Contents</a:t>
            </a:r>
            <a:endParaRPr lang="en-IN" b="1" dirty="0"/>
          </a:p>
        </p:txBody>
      </p:sp>
      <p:sp>
        <p:nvSpPr>
          <p:cNvPr id="4" name="Content Placeholder 3">
            <a:extLst>
              <a:ext uri="{FF2B5EF4-FFF2-40B4-BE49-F238E27FC236}">
                <a16:creationId xmlns="" xmlns:a16="http://schemas.microsoft.com/office/drawing/2014/main" id="{C1C14FD8-B8B0-E296-0415-E91AD7653A58}"/>
              </a:ext>
            </a:extLst>
          </p:cNvPr>
          <p:cNvSpPr>
            <a:spLocks noGrp="1"/>
          </p:cNvSpPr>
          <p:nvPr>
            <p:ph sz="half" idx="2"/>
          </p:nvPr>
        </p:nvSpPr>
        <p:spPr>
          <a:xfrm>
            <a:off x="6131911" y="1581503"/>
            <a:ext cx="4411169" cy="4311297"/>
          </a:xfrm>
        </p:spPr>
        <p:txBody>
          <a:bodyPr/>
          <a:lstStyle/>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Project Objective &amp; Scope</a:t>
            </a:r>
            <a:endParaRPr lang="en-US" sz="1980" kern="1200">
              <a:solidFill>
                <a:prstClr val="white"/>
              </a:solidFill>
              <a:latin typeface="Calibri" panose="020F0502020204030204"/>
              <a:ea typeface="+mn-ea"/>
              <a:cs typeface="Calibri"/>
            </a:endParaRP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Data Description</a:t>
            </a: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Methodology</a:t>
            </a: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Data Preprocessing</a:t>
            </a: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Models Used</a:t>
            </a: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Accuracy Comparison</a:t>
            </a:r>
          </a:p>
          <a:p>
            <a:pPr marL="257175" indent="-257175" defTabSz="411480">
              <a:lnSpc>
                <a:spcPct val="100000"/>
              </a:lnSpc>
              <a:spcBef>
                <a:spcPts val="0"/>
              </a:spcBef>
              <a:spcAft>
                <a:spcPts val="1350"/>
              </a:spcAft>
              <a:buClr>
                <a:prstClr val="white"/>
              </a:buClr>
              <a:buSzPct val="100000"/>
              <a:buFont typeface="Arial"/>
              <a:buChar char="•"/>
              <a:defRPr/>
            </a:pPr>
            <a:r>
              <a:rPr lang="en-US" sz="1980" b="1" kern="1200">
                <a:solidFill>
                  <a:prstClr val="white"/>
                </a:solidFill>
                <a:latin typeface="Calibri" panose="020F0502020204030204"/>
                <a:ea typeface="+mn-ea"/>
                <a:cs typeface="Calibri"/>
              </a:rPr>
              <a:t>Future Scope of Improvements</a:t>
            </a:r>
            <a:endParaRPr lang="en-US" sz="1980" kern="1200">
              <a:solidFill>
                <a:prstClr val="white"/>
              </a:solidFill>
              <a:latin typeface="Calibri" panose="020F0502020204030204"/>
              <a:ea typeface="+mn-ea"/>
              <a:cs typeface="Calibri"/>
            </a:endParaRPr>
          </a:p>
          <a:p>
            <a:pPr marL="0" indent="0">
              <a:buNone/>
            </a:pPr>
            <a:endParaRPr lang="en-IN" dirty="0"/>
          </a:p>
        </p:txBody>
      </p:sp>
    </p:spTree>
    <p:extLst>
      <p:ext uri="{BB962C8B-B14F-4D97-AF65-F5344CB8AC3E}">
        <p14:creationId xmlns:p14="http://schemas.microsoft.com/office/powerpoint/2010/main" xmlns="" val="160320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6BFC9644-673A-459F-B3C5-9310A4E50E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 xmlns:a16="http://schemas.microsoft.com/office/drawing/2014/main" id="{4ADB9295-9645-4BF2-ADFD-75800B7FAD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 xmlns:a16="http://schemas.microsoft.com/office/drawing/2014/main" id="{95B061E9-E435-4E1B-B160-96584A11669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 xmlns:a16="http://schemas.microsoft.com/office/drawing/2014/main" id="{3CD7972E-7D38-40EE-A80B-E2A848811ED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 xmlns:a16="http://schemas.microsoft.com/office/drawing/2014/main" id="{524A3B55-746F-419F-8CFF-5F3A4BE143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 xmlns:a16="http://schemas.microsoft.com/office/drawing/2014/main" id="{9C63219B-AD72-4494-935E-F5C70DB549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 xmlns:a16="http://schemas.microsoft.com/office/drawing/2014/main" id="{15B41FD2-05E2-44E7-8760-09E65D1C60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 xmlns:a16="http://schemas.microsoft.com/office/drawing/2014/main" id="{FE6D63D0-3347-4EE2-8F65-F1C32168FA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 xmlns:a16="http://schemas.microsoft.com/office/drawing/2014/main" id="{538A46A3-DB16-45D5-B636-03EFE39FE9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 xmlns:a16="http://schemas.microsoft.com/office/drawing/2014/main" id="{0B8A2B0E-823F-4BE8-9359-45143BB124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 xmlns:a16="http://schemas.microsoft.com/office/drawing/2014/main" id="{44516B3C-A8BE-46FC-B643-3DFEB7F283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 xmlns:a16="http://schemas.microsoft.com/office/drawing/2014/main" id="{59FD699C-3920-4E57-BE27-165A3F036C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 xmlns:a16="http://schemas.microsoft.com/office/drawing/2014/main" id="{0FB0C02E-3F53-4889-8ADF-80DBC43F693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 xmlns:a16="http://schemas.microsoft.com/office/drawing/2014/main" id="{F8A0C89C-946F-4BCD-8A27-BB73E37FE525}"/>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 xmlns:a16="http://schemas.microsoft.com/office/drawing/2014/main" id="{70C83EAF-4E92-4849-A240-B257871DC0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 xmlns:a16="http://schemas.microsoft.com/office/drawing/2014/main" id="{320FD164-4D7A-469C-B3F4-B926BFACF53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 xmlns:a16="http://schemas.microsoft.com/office/drawing/2014/main" id="{F6E14D9A-4E63-48FF-95C5-9E8DDFF86C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 xmlns:a16="http://schemas.microsoft.com/office/drawing/2014/main" id="{F3DCD24F-3CA8-4404-B22C-E4C928995F3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 xmlns:a16="http://schemas.microsoft.com/office/drawing/2014/main" id="{8AD2E827-32A3-4BE4-9CC6-8315629177A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 xmlns:a16="http://schemas.microsoft.com/office/drawing/2014/main" id="{47FB2CCC-1230-494F-B2D1-F05E5B8EDF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 xmlns:a16="http://schemas.microsoft.com/office/drawing/2014/main" id="{A5F44514-9274-47E3-9243-CA9356C166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 xmlns:a16="http://schemas.microsoft.com/office/drawing/2014/main" id="{D06192CD-AD86-4DCA-8B53-4ACCA46583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 xmlns:a16="http://schemas.microsoft.com/office/drawing/2014/main" id="{99E9203A-21E4-46D8-981A-4B28CA320A6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 xmlns:a16="http://schemas.microsoft.com/office/drawing/2014/main" id="{32FCE9B6-FB52-4045-8DCC-E5959B9A4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 xmlns:a16="http://schemas.microsoft.com/office/drawing/2014/main" id="{E4A7025C-CDE8-429A-BBB9-E7380C96238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 xmlns:a16="http://schemas.microsoft.com/office/drawing/2014/main" id="{A4EA0256-5DF5-437A-98A7-B79F3E6BB8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 xmlns:a16="http://schemas.microsoft.com/office/drawing/2014/main" id="{90C9433D-9E1C-493B-BEBD-C3081FFA328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 xmlns:a16="http://schemas.microsoft.com/office/drawing/2014/main" id="{352B39BB-F298-4285-A709-1FBA0CB722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 xmlns:a16="http://schemas.microsoft.com/office/drawing/2014/main" id="{31CAF2A0-CBA0-4E86-AA87-8750EC1AFB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494874E1-5AEB-BCAF-84C1-C17279FE7EE5}"/>
              </a:ext>
            </a:extLst>
          </p:cNvPr>
          <p:cNvSpPr>
            <a:spLocks noGrp="1"/>
          </p:cNvSpPr>
          <p:nvPr>
            <p:ph type="title"/>
          </p:nvPr>
        </p:nvSpPr>
        <p:spPr>
          <a:xfrm>
            <a:off x="1019015" y="1093787"/>
            <a:ext cx="3059969" cy="4697413"/>
          </a:xfrm>
        </p:spPr>
        <p:txBody>
          <a:bodyPr>
            <a:normAutofit/>
          </a:bodyPr>
          <a:lstStyle/>
          <a:p>
            <a:r>
              <a:rPr kumimoji="0" lang="en-US" b="0" i="0" u="none" strike="noStrike" kern="1200" cap="all" spc="0" normalizeH="0" baseline="0" noProof="0">
                <a:ln w="3175" cmpd="sng">
                  <a:noFill/>
                </a:ln>
                <a:effectLst/>
                <a:uLnTx/>
                <a:uFillTx/>
                <a:latin typeface="Calibri Light" panose="020F0302020204030204"/>
                <a:ea typeface="+mj-ea"/>
                <a:cs typeface="Calibri Light"/>
              </a:rPr>
              <a:t>             Project objective &amp; scope</a:t>
            </a:r>
            <a:endParaRPr lang="en-IN" dirty="0"/>
          </a:p>
        </p:txBody>
      </p:sp>
      <p:sp useBgFill="1">
        <p:nvSpPr>
          <p:cNvPr id="39" name="Round Diagonal Corner Rectangle 7">
            <a:extLst>
              <a:ext uri="{FF2B5EF4-FFF2-40B4-BE49-F238E27FC236}">
                <a16:creationId xmlns="" xmlns:a16="http://schemas.microsoft.com/office/drawing/2014/main" id="{7D1C411D-0818-4640-8657-2AF78250C8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 xmlns:a16="http://schemas.microsoft.com/office/drawing/2014/main" id="{6CB8A574-70AD-FAC0-DB7E-FF63692D6BB8}"/>
              </a:ext>
            </a:extLst>
          </p:cNvPr>
          <p:cNvSpPr>
            <a:spLocks noGrp="1"/>
          </p:cNvSpPr>
          <p:nvPr>
            <p:ph idx="1"/>
          </p:nvPr>
        </p:nvSpPr>
        <p:spPr>
          <a:xfrm>
            <a:off x="5215467" y="1093788"/>
            <a:ext cx="5831944" cy="4697413"/>
          </a:xfrm>
        </p:spPr>
        <p:txBody>
          <a:bodyPr>
            <a:normAutofit/>
          </a:bodyPr>
          <a:lstStyle/>
          <a:p>
            <a:pPr marL="0" marR="0" lvl="0" indent="0" defTabSz="457200" rtl="0" eaLnBrk="1" fontAlgn="auto" latinLnBrk="0" hangingPunct="1">
              <a:lnSpc>
                <a:spcPct val="110000"/>
              </a:lnSpc>
              <a:spcBef>
                <a:spcPts val="0"/>
              </a:spcBef>
              <a:spcAft>
                <a:spcPts val="1500"/>
              </a:spcAft>
              <a:buClr>
                <a:prstClr val="white"/>
              </a:buClr>
              <a:buSzPct val="100000"/>
              <a:buFont typeface="Arial"/>
              <a:buNone/>
              <a:tabLst/>
              <a:defRPr/>
            </a:pPr>
            <a:r>
              <a:rPr kumimoji="0" lang="en-US" sz="1500" b="1" i="0" u="none" strike="noStrike" kern="1200" cap="none" spc="0" normalizeH="0" baseline="0" noProof="0">
                <a:ln>
                  <a:noFill/>
                </a:ln>
                <a:effectLst/>
                <a:uLnTx/>
                <a:uFillTx/>
                <a:latin typeface="Calibri" panose="020F0502020204030204"/>
                <a:ea typeface="Calibri" panose="020F0502020204030204"/>
                <a:cs typeface="Calibri" panose="020F0502020204030204"/>
              </a:rPr>
              <a:t>Objective:</a:t>
            </a: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a:ln>
                  <a:noFill/>
                </a:ln>
                <a:effectLst/>
                <a:uLnTx/>
                <a:uFillTx/>
                <a:latin typeface="Calibri" panose="020F0502020204030204"/>
                <a:ea typeface="Calibri" panose="020F0502020204030204"/>
                <a:cs typeface="Calibri" panose="020F0502020204030204"/>
              </a:rPr>
              <a:t>Given :</a:t>
            </a:r>
            <a:r>
              <a:rPr kumimoji="0" lang="en-US" sz="1500" b="0" i="0" u="none" strike="noStrike" kern="1200" cap="none" spc="0" normalizeH="0" baseline="0" noProof="0">
                <a:ln>
                  <a:noFill/>
                </a:ln>
                <a:effectLst/>
                <a:uLnTx/>
                <a:uFillTx/>
                <a:latin typeface="Calibri" panose="020F0502020204030204"/>
                <a:ea typeface="Calibri" panose="020F0502020204030204"/>
                <a:cs typeface="Calibri" panose="020F0502020204030204"/>
              </a:rPr>
              <a:t> A Brain Stroke Prediction application dataset taken from Kaggle (contains training and test data).</a:t>
            </a:r>
            <a:endParaRPr kumimoji="0" lang="en-US" sz="1500" b="0" i="0" u="none" strike="noStrike" kern="1200" cap="none" spc="0" normalizeH="0" baseline="0" noProof="0">
              <a:ln>
                <a:noFill/>
              </a:ln>
              <a:effectLst/>
              <a:uLnTx/>
              <a:uFillTx/>
              <a:latin typeface="Calibri" panose="020F0502020204030204"/>
              <a:ea typeface="+mn-ea"/>
              <a:cs typeface="Calibri" panose="020F0502020204030204"/>
            </a:endParaRP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a:ln>
                  <a:noFill/>
                </a:ln>
                <a:effectLst/>
                <a:uLnTx/>
                <a:uFillTx/>
                <a:latin typeface="Calibri" panose="020F0502020204030204"/>
                <a:ea typeface="Calibri" panose="020F0502020204030204"/>
                <a:cs typeface="Calibri" panose="020F0502020204030204"/>
              </a:rPr>
              <a:t>Goal :</a:t>
            </a:r>
            <a:r>
              <a:rPr kumimoji="0" lang="en-US" sz="1500" b="0" i="0" u="none" strike="noStrike" kern="1200" cap="none" spc="0" normalizeH="0" baseline="0" noProof="0">
                <a:ln>
                  <a:noFill/>
                </a:ln>
                <a:effectLst/>
                <a:uLnTx/>
                <a:uFillTx/>
                <a:latin typeface="Calibri" panose="020F0502020204030204"/>
                <a:ea typeface="Calibri" panose="020F0502020204030204"/>
                <a:cs typeface="Calibri" panose="020F0502020204030204"/>
              </a:rPr>
              <a:t> To Predict whether the person is having Brain Stroke or </a:t>
            </a:r>
            <a:r>
              <a:rPr lang="en-US" sz="1500">
                <a:latin typeface="Calibri" panose="020F0502020204030204"/>
                <a:ea typeface="Calibri" panose="020F0502020204030204"/>
                <a:cs typeface="Calibri" panose="020F0502020204030204"/>
              </a:rPr>
              <a:t>n</a:t>
            </a:r>
            <a:r>
              <a:rPr kumimoji="0" lang="en-US" sz="1500" b="0" i="0" u="none" strike="noStrike" kern="1200" cap="none" spc="0" normalizeH="0" baseline="0" noProof="0" err="1">
                <a:ln>
                  <a:noFill/>
                </a:ln>
                <a:effectLst/>
                <a:uLnTx/>
                <a:uFillTx/>
                <a:latin typeface="Calibri" panose="020F0502020204030204"/>
                <a:ea typeface="Calibri" panose="020F0502020204030204"/>
                <a:cs typeface="Calibri" panose="020F0502020204030204"/>
              </a:rPr>
              <a:t>ot</a:t>
            </a:r>
            <a:r>
              <a:rPr kumimoji="0" lang="en-US" sz="1500" b="0" i="0" u="none" strike="noStrike" kern="1200" cap="none" spc="0" normalizeH="0" baseline="0" noProof="0">
                <a:ln>
                  <a:noFill/>
                </a:ln>
                <a:effectLst/>
                <a:uLnTx/>
                <a:uFillTx/>
                <a:latin typeface="Calibri" panose="020F0502020204030204"/>
                <a:ea typeface="Calibri" panose="020F0502020204030204"/>
                <a:cs typeface="Calibri" panose="020F0502020204030204"/>
              </a:rPr>
              <a:t> based upon applicant data.</a:t>
            </a:r>
          </a:p>
          <a:p>
            <a:pPr marL="285750" marR="0" lvl="0" indent="-285750" defTabSz="457200" rtl="0" eaLnBrk="1" fontAlgn="auto" latinLnBrk="0" hangingPunct="1">
              <a:lnSpc>
                <a:spcPct val="110000"/>
              </a:lnSpc>
              <a:spcBef>
                <a:spcPts val="0"/>
              </a:spcBef>
              <a:spcAft>
                <a:spcPts val="1500"/>
              </a:spcAft>
              <a:buClr>
                <a:prstClr val="white"/>
              </a:buClr>
              <a:buSzPct val="100000"/>
              <a:buFont typeface="Arial"/>
              <a:buChar char="•"/>
              <a:tabLst/>
              <a:defRPr/>
            </a:pPr>
            <a:r>
              <a:rPr kumimoji="0" lang="en-US" sz="1500" b="1" i="0" u="none" strike="noStrike" kern="1200" cap="none" spc="0" normalizeH="0" baseline="0" noProof="0">
                <a:ln>
                  <a:noFill/>
                </a:ln>
                <a:effectLst/>
                <a:uLnTx/>
                <a:uFillTx/>
                <a:latin typeface="Calibri" panose="020F0502020204030204"/>
                <a:ea typeface="Calibri" panose="020F0502020204030204"/>
                <a:cs typeface="Calibri" panose="020F0502020204030204"/>
              </a:rPr>
              <a:t>Finally :</a:t>
            </a:r>
            <a:r>
              <a:rPr kumimoji="0" lang="en-US" sz="1500" b="0" i="0" u="none" strike="noStrike" kern="1200" cap="none" spc="0" normalizeH="0" baseline="0" noProof="0">
                <a:ln>
                  <a:noFill/>
                </a:ln>
                <a:effectLst/>
                <a:uLnTx/>
                <a:uFillTx/>
                <a:latin typeface="Calibri" panose="020F0502020204030204"/>
                <a:ea typeface="Calibri" panose="020F0502020204030204"/>
                <a:cs typeface="Calibri" panose="020F0502020204030204"/>
              </a:rPr>
              <a:t> Apply on the test dataset and compare the differences in the results.</a:t>
            </a:r>
          </a:p>
          <a:p>
            <a:pPr marL="0" marR="0" lvl="0" indent="0" defTabSz="457200" rtl="0" eaLnBrk="1" fontAlgn="auto" latinLnBrk="0" hangingPunct="1">
              <a:lnSpc>
                <a:spcPct val="110000"/>
              </a:lnSpc>
              <a:spcBef>
                <a:spcPts val="0"/>
              </a:spcBef>
              <a:spcAft>
                <a:spcPts val="1500"/>
              </a:spcAft>
              <a:buClr>
                <a:prstClr val="white"/>
              </a:buClr>
              <a:buSzPct val="100000"/>
              <a:buFont typeface="Arial"/>
              <a:buNone/>
              <a:tabLst/>
              <a:defRPr/>
            </a:pPr>
            <a:r>
              <a:rPr kumimoji="0" lang="en-US" sz="1500" b="1" i="0" u="none" strike="noStrike" kern="1200" cap="none" spc="0" normalizeH="0" baseline="0" noProof="0">
                <a:ln>
                  <a:noFill/>
                </a:ln>
                <a:effectLst/>
                <a:uLnTx/>
                <a:uFillTx/>
                <a:latin typeface="Calibri" panose="020F0502020204030204"/>
                <a:ea typeface="Calibri" panose="020F0502020204030204"/>
                <a:cs typeface="Calibri" panose="020F0502020204030204"/>
              </a:rPr>
              <a:t>Scope :</a:t>
            </a:r>
          </a:p>
          <a:p>
            <a:pPr marL="0" indent="0">
              <a:lnSpc>
                <a:spcPct val="110000"/>
              </a:lnSpc>
              <a:buNone/>
            </a:pPr>
            <a:r>
              <a:rPr lang="en-IN" sz="1500" kern="0">
                <a:effectLst/>
                <a:latin typeface="Calibri" panose="020F0502020204030204" pitchFamily="34" charset="0"/>
                <a:ea typeface="Calibri" panose="020F0502020204030204" pitchFamily="34" charset="0"/>
                <a:cs typeface="Times New Roman" panose="02020603050405020304" pitchFamily="18" charset="0"/>
              </a:rPr>
              <a:t>The scope of a Brain Stroke Prediction project typically includes developing a machine learning model that can accurately predict the likelihood of an individual having a stroke based on various input factors such as age, gender, medical history, lifestyle factors, and other health-related indicators. </a:t>
            </a:r>
            <a:endParaRPr lang="en-IN" sz="1500"/>
          </a:p>
        </p:txBody>
      </p:sp>
    </p:spTree>
    <p:extLst>
      <p:ext uri="{BB962C8B-B14F-4D97-AF65-F5344CB8AC3E}">
        <p14:creationId xmlns:p14="http://schemas.microsoft.com/office/powerpoint/2010/main" xmlns="" val="129824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2">
            <a:extLst>
              <a:ext uri="{FF2B5EF4-FFF2-40B4-BE49-F238E27FC236}">
                <a16:creationId xmlns="" xmlns:a16="http://schemas.microsoft.com/office/drawing/2014/main" id="{5FF7B57D-FF7B-48B3-9F60-9BCEEECF9E7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01" name="Group 11">
            <a:extLst>
              <a:ext uri="{FF2B5EF4-FFF2-40B4-BE49-F238E27FC236}">
                <a16:creationId xmlns="" xmlns:a16="http://schemas.microsoft.com/office/drawing/2014/main" id="{EB95AFDF-FA7D-4311-9C65-6D507D92F47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 xmlns:a16="http://schemas.microsoft.com/office/drawing/2014/main" id="{9A5CCD98-20C1-4404-B788-FDA92F8A4403}"/>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 xmlns:a16="http://schemas.microsoft.com/office/drawing/2014/main" id="{C1424C76-B5C3-468E-86FA-8D9B269053D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6" name="Freeform 6">
                <a:extLst>
                  <a:ext uri="{FF2B5EF4-FFF2-40B4-BE49-F238E27FC236}">
                    <a16:creationId xmlns="" xmlns:a16="http://schemas.microsoft.com/office/drawing/2014/main" id="{B3922267-72C9-403B-A6DE-7D0A43D5541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7">
                <a:extLst>
                  <a:ext uri="{FF2B5EF4-FFF2-40B4-BE49-F238E27FC236}">
                    <a16:creationId xmlns="" xmlns:a16="http://schemas.microsoft.com/office/drawing/2014/main" id="{7276DB68-2E8D-4723-852B-7476DD38FED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8">
                <a:extLst>
                  <a:ext uri="{FF2B5EF4-FFF2-40B4-BE49-F238E27FC236}">
                    <a16:creationId xmlns="" xmlns:a16="http://schemas.microsoft.com/office/drawing/2014/main" id="{0A155711-4993-4D1E-89EA-A397C164F0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9">
                <a:extLst>
                  <a:ext uri="{FF2B5EF4-FFF2-40B4-BE49-F238E27FC236}">
                    <a16:creationId xmlns="" xmlns:a16="http://schemas.microsoft.com/office/drawing/2014/main" id="{2AB42136-2551-4CAA-857F-65FA3247B4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0">
                <a:extLst>
                  <a:ext uri="{FF2B5EF4-FFF2-40B4-BE49-F238E27FC236}">
                    <a16:creationId xmlns="" xmlns:a16="http://schemas.microsoft.com/office/drawing/2014/main" id="{7C2ADEA1-EA3E-4C0E-A28E-460092F7FFD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1">
                <a:extLst>
                  <a:ext uri="{FF2B5EF4-FFF2-40B4-BE49-F238E27FC236}">
                    <a16:creationId xmlns="" xmlns:a16="http://schemas.microsoft.com/office/drawing/2014/main" id="{B04584B3-081C-4286-A840-AB5B16B10AA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2">
                <a:extLst>
                  <a:ext uri="{FF2B5EF4-FFF2-40B4-BE49-F238E27FC236}">
                    <a16:creationId xmlns="" xmlns:a16="http://schemas.microsoft.com/office/drawing/2014/main" id="{3AB388FD-C246-4936-A041-E0413A1329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3">
                <a:extLst>
                  <a:ext uri="{FF2B5EF4-FFF2-40B4-BE49-F238E27FC236}">
                    <a16:creationId xmlns="" xmlns:a16="http://schemas.microsoft.com/office/drawing/2014/main" id="{57692343-2D12-4F57-836C-945D407B68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4">
                <a:extLst>
                  <a:ext uri="{FF2B5EF4-FFF2-40B4-BE49-F238E27FC236}">
                    <a16:creationId xmlns="" xmlns:a16="http://schemas.microsoft.com/office/drawing/2014/main" id="{062EE710-0210-4840-8698-E0DF1C61700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5">
                <a:extLst>
                  <a:ext uri="{FF2B5EF4-FFF2-40B4-BE49-F238E27FC236}">
                    <a16:creationId xmlns="" xmlns:a16="http://schemas.microsoft.com/office/drawing/2014/main" id="{161892F4-6071-40CD-8E18-CDEE0C91B5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Line 16">
                <a:extLst>
                  <a:ext uri="{FF2B5EF4-FFF2-40B4-BE49-F238E27FC236}">
                    <a16:creationId xmlns="" xmlns:a16="http://schemas.microsoft.com/office/drawing/2014/main" id="{3E6BBE44-8D88-407D-B1C6-10C89DD6173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 xmlns:a16="http://schemas.microsoft.com/office/drawing/2014/main" id="{1E90AE6E-328E-4730-825C-B5130F5CFCA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8">
                <a:extLst>
                  <a:ext uri="{FF2B5EF4-FFF2-40B4-BE49-F238E27FC236}">
                    <a16:creationId xmlns="" xmlns:a16="http://schemas.microsoft.com/office/drawing/2014/main" id="{24EC969F-6E4A-4163-ABDA-4674429A3DC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9">
                <a:extLst>
                  <a:ext uri="{FF2B5EF4-FFF2-40B4-BE49-F238E27FC236}">
                    <a16:creationId xmlns="" xmlns:a16="http://schemas.microsoft.com/office/drawing/2014/main" id="{1B735C94-B049-42C6-9DEF-5DB70D58CE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0">
                <a:extLst>
                  <a:ext uri="{FF2B5EF4-FFF2-40B4-BE49-F238E27FC236}">
                    <a16:creationId xmlns="" xmlns:a16="http://schemas.microsoft.com/office/drawing/2014/main" id="{051C02E6-1954-478B-AEAE-BF8F36BE941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Rectangle 21">
                <a:extLst>
                  <a:ext uri="{FF2B5EF4-FFF2-40B4-BE49-F238E27FC236}">
                    <a16:creationId xmlns="" xmlns:a16="http://schemas.microsoft.com/office/drawing/2014/main" id="{6710B1C0-310A-48D0-B824-459D9AFC2FB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2" name="Freeform 22">
                <a:extLst>
                  <a:ext uri="{FF2B5EF4-FFF2-40B4-BE49-F238E27FC236}">
                    <a16:creationId xmlns="" xmlns:a16="http://schemas.microsoft.com/office/drawing/2014/main" id="{1204A606-D9A6-4DC6-9F0E-D516EA1EB95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3">
                <a:extLst>
                  <a:ext uri="{FF2B5EF4-FFF2-40B4-BE49-F238E27FC236}">
                    <a16:creationId xmlns="" xmlns:a16="http://schemas.microsoft.com/office/drawing/2014/main" id="{EE569555-0243-4979-A537-C9B4AFD5F25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4">
                <a:extLst>
                  <a:ext uri="{FF2B5EF4-FFF2-40B4-BE49-F238E27FC236}">
                    <a16:creationId xmlns="" xmlns:a16="http://schemas.microsoft.com/office/drawing/2014/main" id="{D52A977D-4993-48AF-A792-F2DE096391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5">
                <a:extLst>
                  <a:ext uri="{FF2B5EF4-FFF2-40B4-BE49-F238E27FC236}">
                    <a16:creationId xmlns="" xmlns:a16="http://schemas.microsoft.com/office/drawing/2014/main" id="{93CFF2DC-E52E-4D99-97D5-B0D7B792E50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6">
                <a:extLst>
                  <a:ext uri="{FF2B5EF4-FFF2-40B4-BE49-F238E27FC236}">
                    <a16:creationId xmlns="" xmlns:a16="http://schemas.microsoft.com/office/drawing/2014/main" id="{5E175372-AF09-42A7-B3D0-226C834891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7">
                <a:extLst>
                  <a:ext uri="{FF2B5EF4-FFF2-40B4-BE49-F238E27FC236}">
                    <a16:creationId xmlns="" xmlns:a16="http://schemas.microsoft.com/office/drawing/2014/main" id="{ABF20BA9-F4B2-49EA-A573-578B1897747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8">
                <a:extLst>
                  <a:ext uri="{FF2B5EF4-FFF2-40B4-BE49-F238E27FC236}">
                    <a16:creationId xmlns="" xmlns:a16="http://schemas.microsoft.com/office/drawing/2014/main" id="{AA3A7A4B-C811-4E23-8BFD-5823A032DA3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9">
                <a:extLst>
                  <a:ext uri="{FF2B5EF4-FFF2-40B4-BE49-F238E27FC236}">
                    <a16:creationId xmlns="" xmlns:a16="http://schemas.microsoft.com/office/drawing/2014/main" id="{47537781-F057-4B97-AD8F-12FE9BE599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0">
                <a:extLst>
                  <a:ext uri="{FF2B5EF4-FFF2-40B4-BE49-F238E27FC236}">
                    <a16:creationId xmlns="" xmlns:a16="http://schemas.microsoft.com/office/drawing/2014/main" id="{078883C7-EB52-4BB7-A9A7-F8C046A8331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1">
                <a:extLst>
                  <a:ext uri="{FF2B5EF4-FFF2-40B4-BE49-F238E27FC236}">
                    <a16:creationId xmlns="" xmlns:a16="http://schemas.microsoft.com/office/drawing/2014/main" id="{63CCBBF8-5972-4ED3-AB5B-46DC425B177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4" name="Group 13">
              <a:extLst>
                <a:ext uri="{FF2B5EF4-FFF2-40B4-BE49-F238E27FC236}">
                  <a16:creationId xmlns="" xmlns:a16="http://schemas.microsoft.com/office/drawing/2014/main" id="{A8C19883-37FB-437C-A3AA-89AA6239D3A9}"/>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 xmlns:a16="http://schemas.microsoft.com/office/drawing/2014/main" id="{AF1753DD-4CEF-45EC-B952-90EA8895D7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3">
                <a:extLst>
                  <a:ext uri="{FF2B5EF4-FFF2-40B4-BE49-F238E27FC236}">
                    <a16:creationId xmlns="" xmlns:a16="http://schemas.microsoft.com/office/drawing/2014/main" id="{5B9356DB-C1BE-4D76-8FA7-4FBAA12D1D3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4">
                <a:extLst>
                  <a:ext uri="{FF2B5EF4-FFF2-40B4-BE49-F238E27FC236}">
                    <a16:creationId xmlns="" xmlns:a16="http://schemas.microsoft.com/office/drawing/2014/main" id="{C4F59561-572D-42BA-A6FD-F3AFA1A394D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5">
                <a:extLst>
                  <a:ext uri="{FF2B5EF4-FFF2-40B4-BE49-F238E27FC236}">
                    <a16:creationId xmlns="" xmlns:a16="http://schemas.microsoft.com/office/drawing/2014/main" id="{BB7A51A1-D509-4494-BAE2-1B96CAD4DB3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6">
                <a:extLst>
                  <a:ext uri="{FF2B5EF4-FFF2-40B4-BE49-F238E27FC236}">
                    <a16:creationId xmlns="" xmlns:a16="http://schemas.microsoft.com/office/drawing/2014/main" id="{D3FE0B5A-55DE-4E56-8E9B-B92D1DB9A89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7">
                <a:extLst>
                  <a:ext uri="{FF2B5EF4-FFF2-40B4-BE49-F238E27FC236}">
                    <a16:creationId xmlns="" xmlns:a16="http://schemas.microsoft.com/office/drawing/2014/main" id="{F125661C-3A0E-4B6E-B2AB-1B08C892517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8">
                <a:extLst>
                  <a:ext uri="{FF2B5EF4-FFF2-40B4-BE49-F238E27FC236}">
                    <a16:creationId xmlns="" xmlns:a16="http://schemas.microsoft.com/office/drawing/2014/main" id="{39304006-EE77-438A-A0D1-537322356C1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9">
                <a:extLst>
                  <a:ext uri="{FF2B5EF4-FFF2-40B4-BE49-F238E27FC236}">
                    <a16:creationId xmlns="" xmlns:a16="http://schemas.microsoft.com/office/drawing/2014/main" id="{C6031DEB-4109-4049-82CF-DD06483A2C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40">
                <a:extLst>
                  <a:ext uri="{FF2B5EF4-FFF2-40B4-BE49-F238E27FC236}">
                    <a16:creationId xmlns="" xmlns:a16="http://schemas.microsoft.com/office/drawing/2014/main" id="{65FC2657-18D6-4490-88D6-32E6B1C6FB1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41">
                <a:extLst>
                  <a:ext uri="{FF2B5EF4-FFF2-40B4-BE49-F238E27FC236}">
                    <a16:creationId xmlns="" xmlns:a16="http://schemas.microsoft.com/office/drawing/2014/main" id="{20BEA03B-3EAD-4FA2-BC9D-25A14D635CF6}"/>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102" name="Rectangle 52">
            <a:extLst>
              <a:ext uri="{FF2B5EF4-FFF2-40B4-BE49-F238E27FC236}">
                <a16:creationId xmlns="" xmlns:a16="http://schemas.microsoft.com/office/drawing/2014/main" id="{6697F791-5FFA-4164-899F-EB52EA72B02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Picture 2">
            <a:extLst>
              <a:ext uri="{FF2B5EF4-FFF2-40B4-BE49-F238E27FC236}">
                <a16:creationId xmlns="" xmlns:a16="http://schemas.microsoft.com/office/drawing/2014/main" id="{4E28A1A9-FB81-4816-AAEA-C3B430946951}"/>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extLst>
              <a:ext uri="{28A0092B-C50C-407E-A947-70E740481C1C}">
                <a14:useLocalDpi xmlns:a14="http://schemas.microsoft.com/office/drawing/2010/main" xmlns=""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57" name="Rectangle 56">
            <a:extLst>
              <a:ext uri="{FF2B5EF4-FFF2-40B4-BE49-F238E27FC236}">
                <a16:creationId xmlns="" xmlns:a16="http://schemas.microsoft.com/office/drawing/2014/main" id="{B773AB25-A422-41AA-9737-5E04C1966D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 xmlns:a16="http://schemas.microsoft.com/office/drawing/2014/main" id="{AF0552B8-DE8C-40DF-B29F-1728E6A10619}"/>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 xmlns:a16="http://schemas.microsoft.com/office/drawing/2014/main" id="{9A7D8D3A-B072-04E2-B19B-D3A89132E8E7}"/>
              </a:ext>
            </a:extLst>
          </p:cNvPr>
          <p:cNvSpPr>
            <a:spLocks noGrp="1"/>
          </p:cNvSpPr>
          <p:nvPr>
            <p:ph type="title"/>
          </p:nvPr>
        </p:nvSpPr>
        <p:spPr>
          <a:xfrm>
            <a:off x="855266" y="618518"/>
            <a:ext cx="2851417" cy="1478570"/>
          </a:xfrm>
        </p:spPr>
        <p:txBody>
          <a:bodyPr vert="horz" lIns="91440" tIns="45720" rIns="91440" bIns="45720" rtlCol="0" anchor="ctr">
            <a:normAutofit/>
          </a:bodyPr>
          <a:lstStyle/>
          <a:p>
            <a:r>
              <a:rPr lang="en-US">
                <a:solidFill>
                  <a:srgbClr val="FFFFFF"/>
                </a:solidFill>
              </a:rPr>
              <a:t>Data description</a:t>
            </a:r>
          </a:p>
        </p:txBody>
      </p:sp>
      <p:sp>
        <p:nvSpPr>
          <p:cNvPr id="4" name="Text Placeholder 3">
            <a:extLst>
              <a:ext uri="{FF2B5EF4-FFF2-40B4-BE49-F238E27FC236}">
                <a16:creationId xmlns="" xmlns:a16="http://schemas.microsoft.com/office/drawing/2014/main" id="{29AD204A-C13D-53E5-6F94-370A705894AC}"/>
              </a:ext>
            </a:extLst>
          </p:cNvPr>
          <p:cNvSpPr>
            <a:spLocks noGrp="1"/>
          </p:cNvSpPr>
          <p:nvPr>
            <p:ph type="body" sz="half" idx="2"/>
          </p:nvPr>
        </p:nvSpPr>
        <p:spPr>
          <a:xfrm>
            <a:off x="759130" y="2097088"/>
            <a:ext cx="2947553" cy="4737629"/>
          </a:xfrm>
        </p:spPr>
        <p:txBody>
          <a:bodyPr vert="horz" lIns="91440" tIns="45720" rIns="91440" bIns="45720" rtlCol="0">
            <a:normAutofit/>
          </a:bodyPr>
          <a:lstStyle/>
          <a:p>
            <a:pPr marL="0" marR="0" lvl="0" indent="-228600" fontAlgn="auto">
              <a:spcBef>
                <a:spcPts val="0"/>
              </a:spcBef>
              <a:spcAft>
                <a:spcPts val="1000"/>
              </a:spcAft>
              <a:buClr>
                <a:prstClr val="white"/>
              </a:buClr>
              <a:buFont typeface="Arial" panose="020B0604020202020204" pitchFamily="34" charset="0"/>
              <a:buChar char="•"/>
              <a:tabLst/>
              <a:defRPr/>
            </a:pPr>
            <a:r>
              <a:rPr kumimoji="0" lang="en-US" sz="1400" b="0" i="0" u="none" strike="noStrike" cap="none" spc="0" normalizeH="0" baseline="0" noProof="0" dirty="0">
                <a:ln>
                  <a:noFill/>
                </a:ln>
                <a:solidFill>
                  <a:srgbClr val="FFFFFF"/>
                </a:solidFill>
                <a:effectLst/>
                <a:uLnTx/>
                <a:uFillTx/>
              </a:rPr>
              <a:t>The description of the data with type and description of each Attribute is given/shown in the table.</a:t>
            </a:r>
          </a:p>
          <a:p>
            <a:pPr indent="-228600">
              <a:buFont typeface="Arial" panose="020B0604020202020204" pitchFamily="34" charset="0"/>
              <a:buChar char="•"/>
            </a:pPr>
            <a:endParaRPr lang="en-US" sz="1400" dirty="0">
              <a:solidFill>
                <a:srgbClr val="FFFFFF"/>
              </a:solidFill>
            </a:endParaRPr>
          </a:p>
        </p:txBody>
      </p:sp>
      <p:grpSp>
        <p:nvGrpSpPr>
          <p:cNvPr id="61" name="Group 60">
            <a:extLst>
              <a:ext uri="{FF2B5EF4-FFF2-40B4-BE49-F238E27FC236}">
                <a16:creationId xmlns="" xmlns:a16="http://schemas.microsoft.com/office/drawing/2014/main" id="{6AD0D387-1584-4477-B5F8-52B50D4F2205}"/>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2" name="Rectangle 5">
              <a:extLst>
                <a:ext uri="{FF2B5EF4-FFF2-40B4-BE49-F238E27FC236}">
                  <a16:creationId xmlns="" xmlns:a16="http://schemas.microsoft.com/office/drawing/2014/main" id="{22C90122-8CF0-4164-B596-168DE41D39A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 xmlns:a16="http://schemas.microsoft.com/office/drawing/2014/main" id="{E74D534E-37A6-4D27-9C47-0B2F052783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 xmlns:a16="http://schemas.microsoft.com/office/drawing/2014/main" id="{1C1C156E-D2E0-468A-9B19-79521D69BF5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 xmlns:a16="http://schemas.microsoft.com/office/drawing/2014/main" id="{14C97F11-4F6C-4DFF-89BC-3AEA5B7FF74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 xmlns:a16="http://schemas.microsoft.com/office/drawing/2014/main" id="{773C2106-77CE-42E1-839F-925EAEBB2FF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 xmlns:a16="http://schemas.microsoft.com/office/drawing/2014/main" id="{E2807D33-BD1F-4B09-8D93-63C06DB3C0F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 xmlns:a16="http://schemas.microsoft.com/office/drawing/2014/main" id="{84BDF3E8-157B-47D1-AF8E-FE1EFF0612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 xmlns:a16="http://schemas.microsoft.com/office/drawing/2014/main" id="{68B482B5-E0FD-406A-99B2-297DF333546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 xmlns:a16="http://schemas.microsoft.com/office/drawing/2014/main" id="{B8750F30-12E8-410B-8709-78F1EF3BBE7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 xmlns:a16="http://schemas.microsoft.com/office/drawing/2014/main" id="{DB2D030A-4700-4CC4-A971-F119F8372C0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 xmlns:a16="http://schemas.microsoft.com/office/drawing/2014/main" id="{B4E516DB-F66E-4E88-8CAA-67153F56189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 xmlns:a16="http://schemas.microsoft.com/office/drawing/2014/main" id="{DF749FDD-DD56-4DC9-A379-77E1106981DC}"/>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 xmlns:a16="http://schemas.microsoft.com/office/drawing/2014/main" id="{6AD95087-E0AF-45D3-B824-EFFCBBECDEB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 xmlns:a16="http://schemas.microsoft.com/office/drawing/2014/main" id="{2D21010F-3DE2-4881-B9D5-3415C4E05DA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 xmlns:a16="http://schemas.microsoft.com/office/drawing/2014/main" id="{2AFDF4BC-8E99-4A2C-9EF2-4B98A05C2E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 xmlns:a16="http://schemas.microsoft.com/office/drawing/2014/main" id="{BB8EAEE8-22EA-4103-A02E-5043474C4BE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 xmlns:a16="http://schemas.microsoft.com/office/drawing/2014/main" id="{7148ABD2-E447-429F-B97E-86494051C10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 xmlns:a16="http://schemas.microsoft.com/office/drawing/2014/main" id="{99900F4A-F8CA-456E-9FA0-34572621C09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 xmlns:a16="http://schemas.microsoft.com/office/drawing/2014/main" id="{DF5CD0A9-E49B-4968-886B-41C1A66D232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 xmlns:a16="http://schemas.microsoft.com/office/drawing/2014/main" id="{7E462582-7383-4272-A323-85C9D137C4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 xmlns:a16="http://schemas.microsoft.com/office/drawing/2014/main" id="{CB472F67-7C37-4D80-B346-DE30D44B55A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 xmlns:a16="http://schemas.microsoft.com/office/drawing/2014/main" id="{19A8AE83-358F-4D4E-91C7-F09E35097AA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 xmlns:a16="http://schemas.microsoft.com/office/drawing/2014/main" id="{C4B79436-9285-45DE-A9FB-B3DD7507380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 xmlns:a16="http://schemas.microsoft.com/office/drawing/2014/main" id="{B0BF8BF3-C90A-483A-B61E-13D2C41FBAC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 xmlns:a16="http://schemas.microsoft.com/office/drawing/2014/main" id="{31011274-F329-444B-9B06-69DD2EC4490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 xmlns:a16="http://schemas.microsoft.com/office/drawing/2014/main" id="{DB8B1D39-5B9A-4B4E-849B-A5821A24600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 xmlns:a16="http://schemas.microsoft.com/office/drawing/2014/main" id="{336ECD63-75C2-4A32-A31B-30BB3097240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5" name="Content Placeholder 4" descr="Table&#10;&#10;Description automatically generated">
            <a:extLst>
              <a:ext uri="{FF2B5EF4-FFF2-40B4-BE49-F238E27FC236}">
                <a16:creationId xmlns="" xmlns:a16="http://schemas.microsoft.com/office/drawing/2014/main" id="{D6716C22-584B-8B1A-FF49-AE46CE4B3F74}"/>
              </a:ext>
            </a:extLst>
          </p:cNvPr>
          <p:cNvPicPr>
            <a:picLocks noGrp="1" noChangeAspect="1"/>
          </p:cNvPicPr>
          <p:nvPr>
            <p:ph idx="1"/>
          </p:nvPr>
        </p:nvPicPr>
        <p:blipFill>
          <a:blip r:embed="rId3"/>
          <a:stretch>
            <a:fillRect/>
          </a:stretch>
        </p:blipFill>
        <p:spPr>
          <a:xfrm>
            <a:off x="4711778" y="1664406"/>
            <a:ext cx="6844045" cy="3524684"/>
          </a:xfrm>
          <a:prstGeom prst="rect">
            <a:avLst/>
          </a:prstGeom>
        </p:spPr>
      </p:pic>
    </p:spTree>
    <p:extLst>
      <p:ext uri="{BB962C8B-B14F-4D97-AF65-F5344CB8AC3E}">
        <p14:creationId xmlns:p14="http://schemas.microsoft.com/office/powerpoint/2010/main" xmlns="" val="40725093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95268EB-B9F7-6872-9CD7-BF50F60B2D2C}"/>
              </a:ext>
            </a:extLst>
          </p:cNvPr>
          <p:cNvSpPr>
            <a:spLocks noGrp="1"/>
          </p:cNvSpPr>
          <p:nvPr>
            <p:ph sz="half" idx="1"/>
          </p:nvPr>
        </p:nvSpPr>
        <p:spPr>
          <a:xfrm>
            <a:off x="152366" y="2584578"/>
            <a:ext cx="3533226" cy="821095"/>
          </a:xfrm>
        </p:spPr>
        <p:txBody>
          <a:bodyPr>
            <a:normAutofit fontScale="92500"/>
          </a:bodyPr>
          <a:lstStyle/>
          <a:p>
            <a:pPr marL="0" indent="0">
              <a:buNone/>
            </a:pPr>
            <a:r>
              <a:rPr kumimoji="0" lang="en-US" sz="3900" b="1" i="0" u="none" strike="noStrike" kern="1200" cap="all" spc="0" normalizeH="0" baseline="0" noProof="0" dirty="0">
                <a:ln w="3175" cmpd="sng">
                  <a:noFill/>
                </a:ln>
                <a:solidFill>
                  <a:prstClr val="white"/>
                </a:solidFill>
                <a:effectLst/>
                <a:uLnTx/>
                <a:uFillTx/>
                <a:latin typeface="Calibri" panose="020F0502020204030204" pitchFamily="34" charset="0"/>
                <a:ea typeface="Calibri" panose="020F0502020204030204" pitchFamily="34" charset="0"/>
                <a:cs typeface="Calibri" panose="020F0502020204030204" pitchFamily="34" charset="0"/>
              </a:rPr>
              <a:t>Methodology:</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33E4E5FA-AB6C-B3EA-2749-DD06B54ECBC7}"/>
              </a:ext>
            </a:extLst>
          </p:cNvPr>
          <p:cNvPicPr>
            <a:picLocks noChangeAspect="1"/>
          </p:cNvPicPr>
          <p:nvPr/>
        </p:nvPicPr>
        <p:blipFill>
          <a:blip r:embed="rId2"/>
          <a:srcRect/>
          <a:stretch/>
        </p:blipFill>
        <p:spPr>
          <a:xfrm>
            <a:off x="3759050" y="923731"/>
            <a:ext cx="7444095" cy="5047862"/>
          </a:xfrm>
          <a:prstGeom prst="roundRect">
            <a:avLst>
              <a:gd name="adj" fmla="val 4380"/>
            </a:avLst>
          </a:prstGeom>
          <a:ln w="50800" cap="sq" cmpd="dbl">
            <a:gradFill flip="none" rotWithShape="1">
              <a:gsLst>
                <a:gs pos="0">
                  <a:srgbClr val="FFFFFF"/>
                </a:gs>
                <a:gs pos="100000">
                  <a:sysClr val="window" lastClr="FFFFFF">
                    <a:alpha val="0"/>
                  </a:sys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xmlns="" val="150554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BF2313-04A8-C686-EB82-561ED3FD3531}"/>
              </a:ext>
            </a:extLst>
          </p:cNvPr>
          <p:cNvSpPr>
            <a:spLocks noGrp="1"/>
          </p:cNvSpPr>
          <p:nvPr>
            <p:ph type="title"/>
          </p:nvPr>
        </p:nvSpPr>
        <p:spPr>
          <a:xfrm>
            <a:off x="1103507" y="317241"/>
            <a:ext cx="3405673" cy="1499117"/>
          </a:xfrm>
        </p:spPr>
        <p:txBody>
          <a:bodyPr>
            <a:normAutofit fontScale="90000"/>
          </a:bodyPr>
          <a:lstStyle/>
          <a:p>
            <a:r>
              <a:rPr kumimoji="0" lang="en-US" sz="3900" b="0" i="0" u="none" strike="noStrike" kern="1200" cap="all" spc="0" normalizeH="0" baseline="0" noProof="0" dirty="0">
                <a:ln w="3175" cmpd="sng">
                  <a:noFill/>
                </a:ln>
                <a:solidFill>
                  <a:prstClr val="white"/>
                </a:solidFill>
                <a:effectLst/>
                <a:uLnTx/>
                <a:uFillTx/>
                <a:latin typeface="Calibri Light" panose="020F0302020204030204"/>
                <a:ea typeface="+mj-ea"/>
                <a:cs typeface="Calibri Light"/>
              </a:rPr>
              <a:t>Data Preprocessing</a:t>
            </a:r>
            <a:endParaRPr lang="en-IN" dirty="0"/>
          </a:p>
        </p:txBody>
      </p:sp>
      <p:pic>
        <p:nvPicPr>
          <p:cNvPr id="16" name="Content Placeholder 15" descr="Chart, box and whisker chart&#10;&#10;Description automatically generated">
            <a:extLst>
              <a:ext uri="{FF2B5EF4-FFF2-40B4-BE49-F238E27FC236}">
                <a16:creationId xmlns="" xmlns:a16="http://schemas.microsoft.com/office/drawing/2014/main" id="{F2616025-2DF9-C26A-5B4F-44ADF6EC70C6}"/>
              </a:ext>
            </a:extLst>
          </p:cNvPr>
          <p:cNvPicPr>
            <a:picLocks noGrp="1" noChangeAspect="1"/>
          </p:cNvPicPr>
          <p:nvPr>
            <p:ph idx="1"/>
          </p:nvPr>
        </p:nvPicPr>
        <p:blipFill>
          <a:blip r:embed="rId2"/>
          <a:stretch>
            <a:fillRect/>
          </a:stretch>
        </p:blipFill>
        <p:spPr>
          <a:xfrm>
            <a:off x="1243466" y="1934010"/>
            <a:ext cx="4294878" cy="3213378"/>
          </a:xfrm>
        </p:spPr>
      </p:pic>
      <p:pic>
        <p:nvPicPr>
          <p:cNvPr id="18" name="Picture 17" descr="Chart, box and whisker chart&#10;&#10;Description automatically generated">
            <a:extLst>
              <a:ext uri="{FF2B5EF4-FFF2-40B4-BE49-F238E27FC236}">
                <a16:creationId xmlns="" xmlns:a16="http://schemas.microsoft.com/office/drawing/2014/main" id="{D78876C2-C169-481A-8BC6-0232C4A31542}"/>
              </a:ext>
            </a:extLst>
          </p:cNvPr>
          <p:cNvPicPr>
            <a:picLocks noChangeAspect="1"/>
          </p:cNvPicPr>
          <p:nvPr/>
        </p:nvPicPr>
        <p:blipFill>
          <a:blip r:embed="rId3"/>
          <a:stretch>
            <a:fillRect/>
          </a:stretch>
        </p:blipFill>
        <p:spPr>
          <a:xfrm>
            <a:off x="5806751" y="123166"/>
            <a:ext cx="4019575" cy="3057245"/>
          </a:xfrm>
          <a:prstGeom prst="rect">
            <a:avLst/>
          </a:prstGeom>
        </p:spPr>
      </p:pic>
      <p:pic>
        <p:nvPicPr>
          <p:cNvPr id="20" name="Picture 19" descr="Chart, box and whisker chart&#10;&#10;Description automatically generated">
            <a:extLst>
              <a:ext uri="{FF2B5EF4-FFF2-40B4-BE49-F238E27FC236}">
                <a16:creationId xmlns="" xmlns:a16="http://schemas.microsoft.com/office/drawing/2014/main" id="{58274FFF-0507-B5E6-F4A8-5E4482A30CB0}"/>
              </a:ext>
            </a:extLst>
          </p:cNvPr>
          <p:cNvPicPr>
            <a:picLocks noChangeAspect="1"/>
          </p:cNvPicPr>
          <p:nvPr/>
        </p:nvPicPr>
        <p:blipFill>
          <a:blip r:embed="rId4"/>
          <a:stretch>
            <a:fillRect/>
          </a:stretch>
        </p:blipFill>
        <p:spPr>
          <a:xfrm>
            <a:off x="5806751" y="3352800"/>
            <a:ext cx="4019575" cy="3289577"/>
          </a:xfrm>
          <a:prstGeom prst="rect">
            <a:avLst/>
          </a:prstGeom>
        </p:spPr>
      </p:pic>
    </p:spTree>
    <p:extLst>
      <p:ext uri="{BB962C8B-B14F-4D97-AF65-F5344CB8AC3E}">
        <p14:creationId xmlns:p14="http://schemas.microsoft.com/office/powerpoint/2010/main" xmlns="" val="240252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2">
            <a:extLst>
              <a:ext uri="{FF2B5EF4-FFF2-40B4-BE49-F238E27FC236}">
                <a16:creationId xmlns="" xmlns:a16="http://schemas.microsoft.com/office/drawing/2014/main" id="{9FBB3149-8289-4060-BB01-ED3047C53146}"/>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0" name="Group 9">
            <a:extLst>
              <a:ext uri="{FF2B5EF4-FFF2-40B4-BE49-F238E27FC236}">
                <a16:creationId xmlns="" xmlns:a16="http://schemas.microsoft.com/office/drawing/2014/main" id="{3BAEF7DA-43C4-4736-B5A3-B48E6125AB2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053888" cy="6858001"/>
            <a:chOff x="-14288" y="0"/>
            <a:chExt cx="12053888" cy="6858001"/>
          </a:xfrm>
        </p:grpSpPr>
        <p:grpSp>
          <p:nvGrpSpPr>
            <p:cNvPr id="11" name="Group 10">
              <a:extLst>
                <a:ext uri="{FF2B5EF4-FFF2-40B4-BE49-F238E27FC236}">
                  <a16:creationId xmlns="" xmlns:a16="http://schemas.microsoft.com/office/drawing/2014/main" id="{A909436B-313B-4D27-BD55-E8303EF45102}"/>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 xmlns:a16="http://schemas.microsoft.com/office/drawing/2014/main" id="{758BC0E2-32D9-41ED-907C-DA3C4A698EF0}"/>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24" name="Freeform 6">
                <a:extLst>
                  <a:ext uri="{FF2B5EF4-FFF2-40B4-BE49-F238E27FC236}">
                    <a16:creationId xmlns="" xmlns:a16="http://schemas.microsoft.com/office/drawing/2014/main" id="{41E486E5-1757-4896-A762-4D0BE33091A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7">
                <a:extLst>
                  <a:ext uri="{FF2B5EF4-FFF2-40B4-BE49-F238E27FC236}">
                    <a16:creationId xmlns="" xmlns:a16="http://schemas.microsoft.com/office/drawing/2014/main" id="{5812B4BD-11B4-43E6-B3D0-1F424A9FD8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8">
                <a:extLst>
                  <a:ext uri="{FF2B5EF4-FFF2-40B4-BE49-F238E27FC236}">
                    <a16:creationId xmlns="" xmlns:a16="http://schemas.microsoft.com/office/drawing/2014/main" id="{6A0E1D38-C2A3-42C9-920D-F40319CE16F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9">
                <a:extLst>
                  <a:ext uri="{FF2B5EF4-FFF2-40B4-BE49-F238E27FC236}">
                    <a16:creationId xmlns="" xmlns:a16="http://schemas.microsoft.com/office/drawing/2014/main" id="{3FAF6AF3-9B01-4BEB-BB6B-08B3485119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0">
                <a:extLst>
                  <a:ext uri="{FF2B5EF4-FFF2-40B4-BE49-F238E27FC236}">
                    <a16:creationId xmlns="" xmlns:a16="http://schemas.microsoft.com/office/drawing/2014/main" id="{53F7FADA-61E9-4AAB-BED8-D6FD1BB5455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11">
                <a:extLst>
                  <a:ext uri="{FF2B5EF4-FFF2-40B4-BE49-F238E27FC236}">
                    <a16:creationId xmlns="" xmlns:a16="http://schemas.microsoft.com/office/drawing/2014/main" id="{46419F9F-3EEC-45FF-98BB-4F20D5347EC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12">
                <a:extLst>
                  <a:ext uri="{FF2B5EF4-FFF2-40B4-BE49-F238E27FC236}">
                    <a16:creationId xmlns="" xmlns:a16="http://schemas.microsoft.com/office/drawing/2014/main" id="{1E081BCD-31AF-4E94-966D-497357D221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13">
                <a:extLst>
                  <a:ext uri="{FF2B5EF4-FFF2-40B4-BE49-F238E27FC236}">
                    <a16:creationId xmlns="" xmlns:a16="http://schemas.microsoft.com/office/drawing/2014/main" id="{5082EAA7-B95F-462F-8307-2C9EC1C35A7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14">
                <a:extLst>
                  <a:ext uri="{FF2B5EF4-FFF2-40B4-BE49-F238E27FC236}">
                    <a16:creationId xmlns="" xmlns:a16="http://schemas.microsoft.com/office/drawing/2014/main" id="{E9A57125-4B73-448E-B7B7-94380A928D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15">
                <a:extLst>
                  <a:ext uri="{FF2B5EF4-FFF2-40B4-BE49-F238E27FC236}">
                    <a16:creationId xmlns="" xmlns:a16="http://schemas.microsoft.com/office/drawing/2014/main" id="{7290E834-81F0-42A1-B66B-33D4580573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Line 16">
                <a:extLst>
                  <a:ext uri="{FF2B5EF4-FFF2-40B4-BE49-F238E27FC236}">
                    <a16:creationId xmlns="" xmlns:a16="http://schemas.microsoft.com/office/drawing/2014/main" id="{C9FA5563-6ED2-4EAC-A8ED-DF71850ACD99}"/>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5" name="Freeform 17">
                <a:extLst>
                  <a:ext uri="{FF2B5EF4-FFF2-40B4-BE49-F238E27FC236}">
                    <a16:creationId xmlns="" xmlns:a16="http://schemas.microsoft.com/office/drawing/2014/main" id="{50479572-5CA3-41F4-8BDC-F039335C2C0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18">
                <a:extLst>
                  <a:ext uri="{FF2B5EF4-FFF2-40B4-BE49-F238E27FC236}">
                    <a16:creationId xmlns="" xmlns:a16="http://schemas.microsoft.com/office/drawing/2014/main" id="{4156CB6F-DF65-4A51-A840-7A4177BDF6E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19">
                <a:extLst>
                  <a:ext uri="{FF2B5EF4-FFF2-40B4-BE49-F238E27FC236}">
                    <a16:creationId xmlns="" xmlns:a16="http://schemas.microsoft.com/office/drawing/2014/main" id="{9252974F-88C0-4CAA-A42D-E94E2B7A6D4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0">
                <a:extLst>
                  <a:ext uri="{FF2B5EF4-FFF2-40B4-BE49-F238E27FC236}">
                    <a16:creationId xmlns="" xmlns:a16="http://schemas.microsoft.com/office/drawing/2014/main" id="{DE3974B2-2875-4AFE-A30A-6EE823E5799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21">
                <a:extLst>
                  <a:ext uri="{FF2B5EF4-FFF2-40B4-BE49-F238E27FC236}">
                    <a16:creationId xmlns="" xmlns:a16="http://schemas.microsoft.com/office/drawing/2014/main" id="{948A52FE-E1B0-4297-BBBE-C860B4E3D3F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22">
                <a:extLst>
                  <a:ext uri="{FF2B5EF4-FFF2-40B4-BE49-F238E27FC236}">
                    <a16:creationId xmlns="" xmlns:a16="http://schemas.microsoft.com/office/drawing/2014/main" id="{C6E71B5D-6B02-417C-A0CF-4447C55F27E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23">
                <a:extLst>
                  <a:ext uri="{FF2B5EF4-FFF2-40B4-BE49-F238E27FC236}">
                    <a16:creationId xmlns="" xmlns:a16="http://schemas.microsoft.com/office/drawing/2014/main" id="{0FB94710-B373-451B-84A2-947DDB4564E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24">
                <a:extLst>
                  <a:ext uri="{FF2B5EF4-FFF2-40B4-BE49-F238E27FC236}">
                    <a16:creationId xmlns="" xmlns:a16="http://schemas.microsoft.com/office/drawing/2014/main" id="{4E47778B-FD55-4A2C-A53F-E548158C897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25">
                <a:extLst>
                  <a:ext uri="{FF2B5EF4-FFF2-40B4-BE49-F238E27FC236}">
                    <a16:creationId xmlns="" xmlns:a16="http://schemas.microsoft.com/office/drawing/2014/main" id="{DA2A4F49-8FC4-4F12-8707-A6CC117E588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26">
                <a:extLst>
                  <a:ext uri="{FF2B5EF4-FFF2-40B4-BE49-F238E27FC236}">
                    <a16:creationId xmlns="" xmlns:a16="http://schemas.microsoft.com/office/drawing/2014/main" id="{2293D140-51FA-484D-8464-785D8FD3DD6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27">
                <a:extLst>
                  <a:ext uri="{FF2B5EF4-FFF2-40B4-BE49-F238E27FC236}">
                    <a16:creationId xmlns="" xmlns:a16="http://schemas.microsoft.com/office/drawing/2014/main" id="{AA66B21A-3C7F-426E-9C38-C0D6AEF1300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28">
                <a:extLst>
                  <a:ext uri="{FF2B5EF4-FFF2-40B4-BE49-F238E27FC236}">
                    <a16:creationId xmlns="" xmlns:a16="http://schemas.microsoft.com/office/drawing/2014/main" id="{F22F8B0E-04B8-4D29-9E19-CACDAE6ABD0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29">
                <a:extLst>
                  <a:ext uri="{FF2B5EF4-FFF2-40B4-BE49-F238E27FC236}">
                    <a16:creationId xmlns="" xmlns:a16="http://schemas.microsoft.com/office/drawing/2014/main" id="{E0D8C2CC-1759-4605-B3C9-DA4B1EF2509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0">
                <a:extLst>
                  <a:ext uri="{FF2B5EF4-FFF2-40B4-BE49-F238E27FC236}">
                    <a16:creationId xmlns="" xmlns:a16="http://schemas.microsoft.com/office/drawing/2014/main" id="{547A4BC3-AA95-4A78-AC23-65A4CE843B0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31">
                <a:extLst>
                  <a:ext uri="{FF2B5EF4-FFF2-40B4-BE49-F238E27FC236}">
                    <a16:creationId xmlns="" xmlns:a16="http://schemas.microsoft.com/office/drawing/2014/main" id="{93059BC9-C7C3-41F9-8BBA-7BF49FF602B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12" name="Group 11">
              <a:extLst>
                <a:ext uri="{FF2B5EF4-FFF2-40B4-BE49-F238E27FC236}">
                  <a16:creationId xmlns="" xmlns:a16="http://schemas.microsoft.com/office/drawing/2014/main" id="{F335FE01-8192-4D2A-93F8-2F680F728C8C}"/>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3" name="Freeform 32">
                <a:extLst>
                  <a:ext uri="{FF2B5EF4-FFF2-40B4-BE49-F238E27FC236}">
                    <a16:creationId xmlns="" xmlns:a16="http://schemas.microsoft.com/office/drawing/2014/main" id="{A150A82A-9896-4D5B-BAA5-0A7ECD0789A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Freeform 33">
                <a:extLst>
                  <a:ext uri="{FF2B5EF4-FFF2-40B4-BE49-F238E27FC236}">
                    <a16:creationId xmlns="" xmlns:a16="http://schemas.microsoft.com/office/drawing/2014/main" id="{82641EF7-9CDB-40BE-A964-13F866165C3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 name="Freeform 34">
                <a:extLst>
                  <a:ext uri="{FF2B5EF4-FFF2-40B4-BE49-F238E27FC236}">
                    <a16:creationId xmlns="" xmlns:a16="http://schemas.microsoft.com/office/drawing/2014/main" id="{A1D1CF16-B5BD-4021-9BA9-637569FC801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35">
                <a:extLst>
                  <a:ext uri="{FF2B5EF4-FFF2-40B4-BE49-F238E27FC236}">
                    <a16:creationId xmlns="" xmlns:a16="http://schemas.microsoft.com/office/drawing/2014/main" id="{FF13F72C-CC27-48A0-AC55-686AB9153E5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36">
                <a:extLst>
                  <a:ext uri="{FF2B5EF4-FFF2-40B4-BE49-F238E27FC236}">
                    <a16:creationId xmlns="" xmlns:a16="http://schemas.microsoft.com/office/drawing/2014/main" id="{0EC3BA8B-33ED-483D-935C-170AD0C4DCF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37">
                <a:extLst>
                  <a:ext uri="{FF2B5EF4-FFF2-40B4-BE49-F238E27FC236}">
                    <a16:creationId xmlns="" xmlns:a16="http://schemas.microsoft.com/office/drawing/2014/main" id="{C4C451E6-48CE-4642-B51D-FE448408724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38">
                <a:extLst>
                  <a:ext uri="{FF2B5EF4-FFF2-40B4-BE49-F238E27FC236}">
                    <a16:creationId xmlns="" xmlns:a16="http://schemas.microsoft.com/office/drawing/2014/main" id="{0F88F098-E44C-4A45-AE2B-595A7B85275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39">
                <a:extLst>
                  <a:ext uri="{FF2B5EF4-FFF2-40B4-BE49-F238E27FC236}">
                    <a16:creationId xmlns="" xmlns:a16="http://schemas.microsoft.com/office/drawing/2014/main" id="{5B782B5D-8B67-4CD5-A0B3-8067BBB3286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40">
                <a:extLst>
                  <a:ext uri="{FF2B5EF4-FFF2-40B4-BE49-F238E27FC236}">
                    <a16:creationId xmlns="" xmlns:a16="http://schemas.microsoft.com/office/drawing/2014/main" id="{897A4906-0942-4CD6-840D-0915E0C4D09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Rectangle 41">
                <a:extLst>
                  <a:ext uri="{FF2B5EF4-FFF2-40B4-BE49-F238E27FC236}">
                    <a16:creationId xmlns="" xmlns:a16="http://schemas.microsoft.com/office/drawing/2014/main" id="{D1131789-2DD5-462E-9FC9-E25021F5CFB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grpSp>
      </p:grpSp>
      <p:sp>
        <p:nvSpPr>
          <p:cNvPr id="51" name="Rectangle 50">
            <a:extLst>
              <a:ext uri="{FF2B5EF4-FFF2-40B4-BE49-F238E27FC236}">
                <a16:creationId xmlns="" xmlns:a16="http://schemas.microsoft.com/office/drawing/2014/main" id="{6BFC9644-673A-459F-B3C5-9310A4E50E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 xmlns:a16="http://schemas.microsoft.com/office/drawing/2014/main" id="{4ADB9295-9645-4BF2-ADFD-75800B7FAD0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4" name="Rectangle 5">
              <a:extLst>
                <a:ext uri="{FF2B5EF4-FFF2-40B4-BE49-F238E27FC236}">
                  <a16:creationId xmlns="" xmlns:a16="http://schemas.microsoft.com/office/drawing/2014/main" id="{95B061E9-E435-4E1B-B160-96584A11669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5" name="Freeform 6">
              <a:extLst>
                <a:ext uri="{FF2B5EF4-FFF2-40B4-BE49-F238E27FC236}">
                  <a16:creationId xmlns="" xmlns:a16="http://schemas.microsoft.com/office/drawing/2014/main" id="{3CD7972E-7D38-40EE-A80B-E2A848811ED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7">
              <a:extLst>
                <a:ext uri="{FF2B5EF4-FFF2-40B4-BE49-F238E27FC236}">
                  <a16:creationId xmlns="" xmlns:a16="http://schemas.microsoft.com/office/drawing/2014/main" id="{524A3B55-746F-419F-8CFF-5F3A4BE1434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7" name="Freeform 8">
              <a:extLst>
                <a:ext uri="{FF2B5EF4-FFF2-40B4-BE49-F238E27FC236}">
                  <a16:creationId xmlns="" xmlns:a16="http://schemas.microsoft.com/office/drawing/2014/main" id="{9C63219B-AD72-4494-935E-F5C70DB5497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 xmlns:a16="http://schemas.microsoft.com/office/drawing/2014/main" id="{15B41FD2-05E2-44E7-8760-09E65D1C60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9" name="Freeform 10">
              <a:extLst>
                <a:ext uri="{FF2B5EF4-FFF2-40B4-BE49-F238E27FC236}">
                  <a16:creationId xmlns="" xmlns:a16="http://schemas.microsoft.com/office/drawing/2014/main" id="{FE6D63D0-3347-4EE2-8F65-F1C32168FA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1">
              <a:extLst>
                <a:ext uri="{FF2B5EF4-FFF2-40B4-BE49-F238E27FC236}">
                  <a16:creationId xmlns="" xmlns:a16="http://schemas.microsoft.com/office/drawing/2014/main" id="{538A46A3-DB16-45D5-B636-03EFE39FE96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12">
              <a:extLst>
                <a:ext uri="{FF2B5EF4-FFF2-40B4-BE49-F238E27FC236}">
                  <a16:creationId xmlns="" xmlns:a16="http://schemas.microsoft.com/office/drawing/2014/main" id="{0B8A2B0E-823F-4BE8-9359-45143BB1248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3">
              <a:extLst>
                <a:ext uri="{FF2B5EF4-FFF2-40B4-BE49-F238E27FC236}">
                  <a16:creationId xmlns="" xmlns:a16="http://schemas.microsoft.com/office/drawing/2014/main" id="{44516B3C-A8BE-46FC-B643-3DFEB7F28386}"/>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4">
              <a:extLst>
                <a:ext uri="{FF2B5EF4-FFF2-40B4-BE49-F238E27FC236}">
                  <a16:creationId xmlns="" xmlns:a16="http://schemas.microsoft.com/office/drawing/2014/main" id="{59FD699C-3920-4E57-BE27-165A3F036C2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5">
              <a:extLst>
                <a:ext uri="{FF2B5EF4-FFF2-40B4-BE49-F238E27FC236}">
                  <a16:creationId xmlns="" xmlns:a16="http://schemas.microsoft.com/office/drawing/2014/main" id="{0FB0C02E-3F53-4889-8ADF-80DBC43F693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Line 16">
              <a:extLst>
                <a:ext uri="{FF2B5EF4-FFF2-40B4-BE49-F238E27FC236}">
                  <a16:creationId xmlns="" xmlns:a16="http://schemas.microsoft.com/office/drawing/2014/main" id="{F8A0C89C-946F-4BCD-8A27-BB73E37FE525}"/>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66" name="Freeform 17">
              <a:extLst>
                <a:ext uri="{FF2B5EF4-FFF2-40B4-BE49-F238E27FC236}">
                  <a16:creationId xmlns="" xmlns:a16="http://schemas.microsoft.com/office/drawing/2014/main" id="{70C83EAF-4E92-4849-A240-B257871DC0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8">
              <a:extLst>
                <a:ext uri="{FF2B5EF4-FFF2-40B4-BE49-F238E27FC236}">
                  <a16:creationId xmlns="" xmlns:a16="http://schemas.microsoft.com/office/drawing/2014/main" id="{320FD164-4D7A-469C-B3F4-B926BFACF53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9">
              <a:extLst>
                <a:ext uri="{FF2B5EF4-FFF2-40B4-BE49-F238E27FC236}">
                  <a16:creationId xmlns="" xmlns:a16="http://schemas.microsoft.com/office/drawing/2014/main" id="{F6E14D9A-4E63-48FF-95C5-9E8DDFF86C4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20">
              <a:extLst>
                <a:ext uri="{FF2B5EF4-FFF2-40B4-BE49-F238E27FC236}">
                  <a16:creationId xmlns="" xmlns:a16="http://schemas.microsoft.com/office/drawing/2014/main" id="{F3DCD24F-3CA8-4404-B22C-E4C928995F3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Rectangle 21">
              <a:extLst>
                <a:ext uri="{FF2B5EF4-FFF2-40B4-BE49-F238E27FC236}">
                  <a16:creationId xmlns="" xmlns:a16="http://schemas.microsoft.com/office/drawing/2014/main" id="{8AD2E827-32A3-4BE4-9CC6-8315629177AE}"/>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22">
              <a:extLst>
                <a:ext uri="{FF2B5EF4-FFF2-40B4-BE49-F238E27FC236}">
                  <a16:creationId xmlns="" xmlns:a16="http://schemas.microsoft.com/office/drawing/2014/main" id="{47FB2CCC-1230-494F-B2D1-F05E5B8EDF5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23">
              <a:extLst>
                <a:ext uri="{FF2B5EF4-FFF2-40B4-BE49-F238E27FC236}">
                  <a16:creationId xmlns="" xmlns:a16="http://schemas.microsoft.com/office/drawing/2014/main" id="{A5F44514-9274-47E3-9243-CA9356C166B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4">
              <a:extLst>
                <a:ext uri="{FF2B5EF4-FFF2-40B4-BE49-F238E27FC236}">
                  <a16:creationId xmlns="" xmlns:a16="http://schemas.microsoft.com/office/drawing/2014/main" id="{D06192CD-AD86-4DCA-8B53-4ACCA46583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25">
              <a:extLst>
                <a:ext uri="{FF2B5EF4-FFF2-40B4-BE49-F238E27FC236}">
                  <a16:creationId xmlns="" xmlns:a16="http://schemas.microsoft.com/office/drawing/2014/main" id="{99E9203A-21E4-46D8-981A-4B28CA320A6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26">
              <a:extLst>
                <a:ext uri="{FF2B5EF4-FFF2-40B4-BE49-F238E27FC236}">
                  <a16:creationId xmlns="" xmlns:a16="http://schemas.microsoft.com/office/drawing/2014/main" id="{32FCE9B6-FB52-4045-8DCC-E5959B9A40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7">
              <a:extLst>
                <a:ext uri="{FF2B5EF4-FFF2-40B4-BE49-F238E27FC236}">
                  <a16:creationId xmlns="" xmlns:a16="http://schemas.microsoft.com/office/drawing/2014/main" id="{E4A7025C-CDE8-429A-BBB9-E7380C96238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8">
              <a:extLst>
                <a:ext uri="{FF2B5EF4-FFF2-40B4-BE49-F238E27FC236}">
                  <a16:creationId xmlns="" xmlns:a16="http://schemas.microsoft.com/office/drawing/2014/main" id="{A4EA0256-5DF5-437A-98A7-B79F3E6BB8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9">
              <a:extLst>
                <a:ext uri="{FF2B5EF4-FFF2-40B4-BE49-F238E27FC236}">
                  <a16:creationId xmlns="" xmlns:a16="http://schemas.microsoft.com/office/drawing/2014/main" id="{90C9433D-9E1C-493B-BEBD-C3081FFA328F}"/>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0">
              <a:extLst>
                <a:ext uri="{FF2B5EF4-FFF2-40B4-BE49-F238E27FC236}">
                  <a16:creationId xmlns="" xmlns:a16="http://schemas.microsoft.com/office/drawing/2014/main" id="{352B39BB-F298-4285-A709-1FBA0CB722C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1">
              <a:extLst>
                <a:ext uri="{FF2B5EF4-FFF2-40B4-BE49-F238E27FC236}">
                  <a16:creationId xmlns="" xmlns:a16="http://schemas.microsoft.com/office/drawing/2014/main" id="{31CAF2A0-CBA0-4E86-AA87-8750EC1AFB2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 xmlns:a16="http://schemas.microsoft.com/office/drawing/2014/main" id="{E23FDA75-65F1-C6FA-96D6-F9AFE5A9D21D}"/>
              </a:ext>
            </a:extLst>
          </p:cNvPr>
          <p:cNvSpPr>
            <a:spLocks noGrp="1"/>
          </p:cNvSpPr>
          <p:nvPr>
            <p:ph type="ctrTitle"/>
          </p:nvPr>
        </p:nvSpPr>
        <p:spPr>
          <a:xfrm>
            <a:off x="1019015" y="1093787"/>
            <a:ext cx="3059969" cy="4697413"/>
          </a:xfrm>
        </p:spPr>
        <p:txBody>
          <a:bodyPr vert="horz" lIns="91440" tIns="45720" rIns="91440" bIns="45720" rtlCol="0" anchor="ctr">
            <a:normAutofit/>
          </a:bodyPr>
          <a:lstStyle/>
          <a:p>
            <a:r>
              <a:rPr lang="en-US" sz="3600"/>
              <a:t>Models USED</a:t>
            </a:r>
          </a:p>
        </p:txBody>
      </p:sp>
      <p:sp useBgFill="1">
        <p:nvSpPr>
          <p:cNvPr id="82" name="Round Diagonal Corner Rectangle 7">
            <a:extLst>
              <a:ext uri="{FF2B5EF4-FFF2-40B4-BE49-F238E27FC236}">
                <a16:creationId xmlns="" xmlns:a16="http://schemas.microsoft.com/office/drawing/2014/main" id="{7D1C411D-0818-4640-8657-2AF78250C80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 xmlns:a16="http://schemas.microsoft.com/office/drawing/2014/main" id="{38B615E1-AC29-941C-5F85-68F16DC02590}"/>
              </a:ext>
            </a:extLst>
          </p:cNvPr>
          <p:cNvSpPr>
            <a:spLocks noGrp="1"/>
          </p:cNvSpPr>
          <p:nvPr>
            <p:ph type="subTitle" idx="1"/>
          </p:nvPr>
        </p:nvSpPr>
        <p:spPr>
          <a:xfrm>
            <a:off x="5215467" y="1093788"/>
            <a:ext cx="5831944" cy="4697413"/>
          </a:xfrm>
        </p:spPr>
        <p:txBody>
          <a:bodyPr vert="horz" lIns="91440" tIns="45720" rIns="91440" bIns="45720" rtlCol="0">
            <a:normAutofit/>
          </a:bodyPr>
          <a:lstStyle/>
          <a:p>
            <a:pPr marL="0" marR="0" lvl="0" indent="-228600" fontAlgn="auto">
              <a:spcBef>
                <a:spcPts val="0"/>
              </a:spcBef>
              <a:spcAft>
                <a:spcPts val="1000"/>
              </a:spcAft>
              <a:buClr>
                <a:prstClr val="white"/>
              </a:buClr>
              <a:buFont typeface="Arial" panose="020B0604020202020204" pitchFamily="34" charset="0"/>
              <a:buChar char="•"/>
              <a:tabLst/>
              <a:defRPr/>
            </a:pPr>
            <a:r>
              <a:rPr kumimoji="0" lang="en-US" b="0" i="0" u="none" strike="noStrike" cap="none" spc="0" normalizeH="0" baseline="0" noProof="0" dirty="0">
                <a:ln>
                  <a:noFill/>
                </a:ln>
                <a:solidFill>
                  <a:schemeClr val="tx1"/>
                </a:solidFill>
                <a:effectLst/>
                <a:uLnTx/>
                <a:uFillTx/>
              </a:rPr>
              <a:t>The Machine Learning models used for this project   are:</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cap="none" dirty="0">
                <a:solidFill>
                  <a:schemeClr val="tx1"/>
                </a:solidFill>
              </a:rPr>
              <a:t>Decision Tree</a:t>
            </a:r>
          </a:p>
          <a:p>
            <a:pPr marL="285750" marR="0" lvl="0" indent="-228600" fontAlgn="auto">
              <a:spcBef>
                <a:spcPts val="0"/>
              </a:spcBef>
              <a:spcAft>
                <a:spcPts val="1000"/>
              </a:spcAft>
              <a:buClr>
                <a:prstClr val="white"/>
              </a:buClr>
              <a:buFont typeface="Arial" panose="020B0604020202020204" pitchFamily="34" charset="0"/>
              <a:buChar char="•"/>
              <a:tabLst/>
              <a:defRPr/>
            </a:pPr>
            <a:r>
              <a:rPr kumimoji="0" lang="en-US" b="0" i="0" u="none" strike="noStrike" cap="none" spc="0" normalizeH="0" baseline="0" noProof="0" dirty="0">
                <a:ln>
                  <a:noFill/>
                </a:ln>
                <a:solidFill>
                  <a:schemeClr val="tx1"/>
                </a:solidFill>
                <a:effectLst/>
                <a:uLnTx/>
                <a:uFillTx/>
              </a:rPr>
              <a:t>KNN</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cap="none" dirty="0" err="1">
                <a:solidFill>
                  <a:schemeClr val="tx1"/>
                </a:solidFill>
              </a:rPr>
              <a:t>XGBoost</a:t>
            </a:r>
            <a:endParaRPr lang="en-US" cap="none" dirty="0">
              <a:solidFill>
                <a:schemeClr val="tx1"/>
              </a:solidFill>
            </a:endParaRPr>
          </a:p>
          <a:p>
            <a:pPr marL="285750" marR="0" lvl="0" indent="-228600" fontAlgn="auto">
              <a:spcBef>
                <a:spcPts val="0"/>
              </a:spcBef>
              <a:spcAft>
                <a:spcPts val="1000"/>
              </a:spcAft>
              <a:buClr>
                <a:prstClr val="white"/>
              </a:buClr>
              <a:buFont typeface="Arial" panose="020B0604020202020204" pitchFamily="34" charset="0"/>
              <a:buChar char="•"/>
              <a:tabLst/>
              <a:defRPr/>
            </a:pPr>
            <a:r>
              <a:rPr kumimoji="0" lang="en-US" b="0" i="0" u="none" strike="noStrike" cap="none" spc="0" normalizeH="0" baseline="0" noProof="0" dirty="0">
                <a:ln>
                  <a:noFill/>
                </a:ln>
                <a:solidFill>
                  <a:schemeClr val="tx1"/>
                </a:solidFill>
                <a:effectLst/>
                <a:uLnTx/>
                <a:uFillTx/>
              </a:rPr>
              <a:t>Random Forest</a:t>
            </a:r>
          </a:p>
          <a:p>
            <a:pPr marL="285750" marR="0" lvl="0" indent="-228600" fontAlgn="auto">
              <a:spcBef>
                <a:spcPts val="0"/>
              </a:spcBef>
              <a:spcAft>
                <a:spcPts val="1000"/>
              </a:spcAft>
              <a:buClr>
                <a:prstClr val="white"/>
              </a:buClr>
              <a:buFont typeface="Arial" panose="020B0604020202020204" pitchFamily="34" charset="0"/>
              <a:buChar char="•"/>
              <a:tabLst/>
              <a:defRPr/>
            </a:pPr>
            <a:r>
              <a:rPr lang="en-US" cap="none" dirty="0">
                <a:solidFill>
                  <a:schemeClr val="tx1"/>
                </a:solidFill>
              </a:rPr>
              <a:t>Logistic Regression</a:t>
            </a:r>
            <a:endParaRPr kumimoji="0" lang="en-US" b="0" i="0" u="none" strike="noStrike" cap="none" spc="0" normalizeH="0" baseline="0" noProof="0" dirty="0">
              <a:ln>
                <a:noFill/>
              </a:ln>
              <a:solidFill>
                <a:schemeClr val="tx1"/>
              </a:solidFill>
              <a:effectLst/>
              <a:uLnTx/>
              <a:uFillTx/>
            </a:endParaRPr>
          </a:p>
          <a:p>
            <a:pPr indent="-2286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xmlns="" val="115101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7" name="Rectangle 9">
            <a:extLst>
              <a:ext uri="{FF2B5EF4-FFF2-40B4-BE49-F238E27FC236}">
                <a16:creationId xmlns="" xmlns:a16="http://schemas.microsoft.com/office/drawing/2014/main" id="{C2E4E997-8672-4FFD-B8EC-9932A8E471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8" name="Picture 2">
            <a:extLst>
              <a:ext uri="{FF2B5EF4-FFF2-40B4-BE49-F238E27FC236}">
                <a16:creationId xmlns="" xmlns:a16="http://schemas.microsoft.com/office/drawing/2014/main" id="{FE6BA9E6-1D9E-4D30-B528-D49FA1342E4E}"/>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3">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 xmlns:a16="http://schemas.microsoft.com/office/drawing/2014/main" id="{3CAEEA6E-72F4-6462-BC63-D6A18FF362B0}"/>
              </a:ext>
            </a:extLst>
          </p:cNvPr>
          <p:cNvSpPr>
            <a:spLocks noGrp="1"/>
          </p:cNvSpPr>
          <p:nvPr>
            <p:ph type="title"/>
          </p:nvPr>
        </p:nvSpPr>
        <p:spPr>
          <a:xfrm>
            <a:off x="1141413" y="618518"/>
            <a:ext cx="4459286" cy="1478570"/>
          </a:xfrm>
        </p:spPr>
        <p:txBody>
          <a:bodyPr>
            <a:normAutofit/>
          </a:bodyPr>
          <a:lstStyle/>
          <a:p>
            <a:r>
              <a:rPr lang="en-IN" sz="3200" dirty="0"/>
              <a:t>Decision Tree</a:t>
            </a:r>
          </a:p>
        </p:txBody>
      </p:sp>
      <p:sp>
        <p:nvSpPr>
          <p:cNvPr id="3" name="Content Placeholder 2">
            <a:extLst>
              <a:ext uri="{FF2B5EF4-FFF2-40B4-BE49-F238E27FC236}">
                <a16:creationId xmlns="" xmlns:a16="http://schemas.microsoft.com/office/drawing/2014/main" id="{02DA55BB-12AD-68D7-4E6B-1D0F16E6A2C1}"/>
              </a:ext>
            </a:extLst>
          </p:cNvPr>
          <p:cNvSpPr>
            <a:spLocks noGrp="1"/>
          </p:cNvSpPr>
          <p:nvPr>
            <p:ph idx="1"/>
          </p:nvPr>
        </p:nvSpPr>
        <p:spPr>
          <a:xfrm>
            <a:off x="815977" y="1801813"/>
            <a:ext cx="4548186" cy="4152900"/>
          </a:xfrm>
        </p:spPr>
        <p:txBody>
          <a:bodyPr>
            <a:normAutofit lnSpcReduction="10000"/>
          </a:bodyPr>
          <a:lstStyle/>
          <a:p>
            <a:pPr marL="787400" marR="852805">
              <a:lnSpc>
                <a:spcPct val="110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 decision tree is a type of supervised machine learning algorithm that is used for classification and regression tasks. It is called a "tree" because it is composed of a hierarchy of nodes, each of which represents a decision or a test of some attribute, and branches, which represent the possible outcomes of the decision or test.</a:t>
            </a:r>
          </a:p>
          <a:p>
            <a:pPr marL="787400" marR="852805">
              <a:lnSpc>
                <a:spcPct val="110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There are several algorithms used to build decision trees, including ID3, C4.5, and CART. These algorithms differ in how they choose which attribute to test at each node and how they determine the best split.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787400" marR="852805">
              <a:lnSpc>
                <a:spcPct val="110000"/>
              </a:lnSpc>
              <a:spcAft>
                <a:spcPts val="800"/>
              </a:spcAft>
            </a:pPr>
            <a:endParaRPr lang="en-IN" sz="13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endParaRPr lang="en-IN" sz="1300" dirty="0"/>
          </a:p>
        </p:txBody>
      </p:sp>
      <p:pic>
        <p:nvPicPr>
          <p:cNvPr id="5" name="Picture 4" descr="Diagram&#10;&#10;Description automatically generated">
            <a:extLst>
              <a:ext uri="{FF2B5EF4-FFF2-40B4-BE49-F238E27FC236}">
                <a16:creationId xmlns="" xmlns:a16="http://schemas.microsoft.com/office/drawing/2014/main" id="{5A4748C0-3A8C-D70D-CE7B-D83A053AFD0D}"/>
              </a:ext>
            </a:extLst>
          </p:cNvPr>
          <p:cNvPicPr>
            <a:picLocks noChangeAspect="1"/>
          </p:cNvPicPr>
          <p:nvPr/>
        </p:nvPicPr>
        <p:blipFill>
          <a:blip r:embed="rId4"/>
          <a:stretch>
            <a:fillRect/>
          </a:stretch>
        </p:blipFill>
        <p:spPr>
          <a:xfrm>
            <a:off x="6096000" y="1145349"/>
            <a:ext cx="5456279" cy="454235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 xmlns:a16="http://schemas.microsoft.com/office/drawing/2014/main" id="{453E4DEE-E996-40F8-8635-0FF43D7348F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 xmlns:a16="http://schemas.microsoft.com/office/drawing/2014/main" id="{08BD1D3E-43CE-49EB-A424-0738950C642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6" name="Freeform 6">
              <a:extLst>
                <a:ext uri="{FF2B5EF4-FFF2-40B4-BE49-F238E27FC236}">
                  <a16:creationId xmlns="" xmlns:a16="http://schemas.microsoft.com/office/drawing/2014/main" id="{E9182037-E3FA-489A-95D5-29E4248420D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7">
              <a:extLst>
                <a:ext uri="{FF2B5EF4-FFF2-40B4-BE49-F238E27FC236}">
                  <a16:creationId xmlns="" xmlns:a16="http://schemas.microsoft.com/office/drawing/2014/main" id="{E8864E76-AD7F-4BEE-B3F6-A78FA42AEFA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8">
              <a:extLst>
                <a:ext uri="{FF2B5EF4-FFF2-40B4-BE49-F238E27FC236}">
                  <a16:creationId xmlns="" xmlns:a16="http://schemas.microsoft.com/office/drawing/2014/main" id="{8AD071B3-046D-4479-91FE-01E9AD7C8AA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9">
              <a:extLst>
                <a:ext uri="{FF2B5EF4-FFF2-40B4-BE49-F238E27FC236}">
                  <a16:creationId xmlns="" xmlns:a16="http://schemas.microsoft.com/office/drawing/2014/main" id="{91D776F5-E902-4A4D-A75D-A46E063C9F3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10">
              <a:extLst>
                <a:ext uri="{FF2B5EF4-FFF2-40B4-BE49-F238E27FC236}">
                  <a16:creationId xmlns="" xmlns:a16="http://schemas.microsoft.com/office/drawing/2014/main" id="{EBED8F24-A998-4952-AB68-E2074F0746F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11">
              <a:extLst>
                <a:ext uri="{FF2B5EF4-FFF2-40B4-BE49-F238E27FC236}">
                  <a16:creationId xmlns="" xmlns:a16="http://schemas.microsoft.com/office/drawing/2014/main" id="{74D7A646-8CDC-49B3-9C44-3EF38DB4264C}"/>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2">
              <a:extLst>
                <a:ext uri="{FF2B5EF4-FFF2-40B4-BE49-F238E27FC236}">
                  <a16:creationId xmlns="" xmlns:a16="http://schemas.microsoft.com/office/drawing/2014/main" id="{D4E99D14-E4F4-419B-9AAF-8D1CEAB28A2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3">
              <a:extLst>
                <a:ext uri="{FF2B5EF4-FFF2-40B4-BE49-F238E27FC236}">
                  <a16:creationId xmlns="" xmlns:a16="http://schemas.microsoft.com/office/drawing/2014/main" id="{377E106C-5445-4A52-9F7E-DA173874429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4">
              <a:extLst>
                <a:ext uri="{FF2B5EF4-FFF2-40B4-BE49-F238E27FC236}">
                  <a16:creationId xmlns="" xmlns:a16="http://schemas.microsoft.com/office/drawing/2014/main" id="{752BFE96-D378-4BAE-A64B-F851A34C4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5">
              <a:extLst>
                <a:ext uri="{FF2B5EF4-FFF2-40B4-BE49-F238E27FC236}">
                  <a16:creationId xmlns="" xmlns:a16="http://schemas.microsoft.com/office/drawing/2014/main" id="{B88FFB19-5A5E-4078-B467-9D4ABD21BD9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Line 16">
              <a:extLst>
                <a:ext uri="{FF2B5EF4-FFF2-40B4-BE49-F238E27FC236}">
                  <a16:creationId xmlns="" xmlns:a16="http://schemas.microsoft.com/office/drawing/2014/main" id="{11042975-3D19-4728-BCDA-D3F5CD633EDB}"/>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 xmlns:a16="http://schemas.microsoft.com/office/drawing/2014/main" id="{A28972BD-D2E1-4DCA-A907-2E3B6F60664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8">
              <a:extLst>
                <a:ext uri="{FF2B5EF4-FFF2-40B4-BE49-F238E27FC236}">
                  <a16:creationId xmlns="" xmlns:a16="http://schemas.microsoft.com/office/drawing/2014/main" id="{1C806824-5C2D-4747-B038-69EE4074B36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9">
              <a:extLst>
                <a:ext uri="{FF2B5EF4-FFF2-40B4-BE49-F238E27FC236}">
                  <a16:creationId xmlns="" xmlns:a16="http://schemas.microsoft.com/office/drawing/2014/main" id="{3B33F710-16D7-4F48-BFCA-66C9CA2352C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20">
              <a:extLst>
                <a:ext uri="{FF2B5EF4-FFF2-40B4-BE49-F238E27FC236}">
                  <a16:creationId xmlns="" xmlns:a16="http://schemas.microsoft.com/office/drawing/2014/main" id="{6C8C8ED4-90FA-4E97-AAF0-D5D51E6A935E}"/>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Rectangle 21">
              <a:extLst>
                <a:ext uri="{FF2B5EF4-FFF2-40B4-BE49-F238E27FC236}">
                  <a16:creationId xmlns="" xmlns:a16="http://schemas.microsoft.com/office/drawing/2014/main" id="{6C5EB9C1-B25F-4172-8A96-5950ECC828FC}"/>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 name="Freeform 22">
              <a:extLst>
                <a:ext uri="{FF2B5EF4-FFF2-40B4-BE49-F238E27FC236}">
                  <a16:creationId xmlns="" xmlns:a16="http://schemas.microsoft.com/office/drawing/2014/main" id="{097E6E8A-9373-4655-882B-21715CCE97E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3">
              <a:extLst>
                <a:ext uri="{FF2B5EF4-FFF2-40B4-BE49-F238E27FC236}">
                  <a16:creationId xmlns="" xmlns:a16="http://schemas.microsoft.com/office/drawing/2014/main" id="{EB8CC766-1206-4372-ACAF-8230AF4D542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4">
              <a:extLst>
                <a:ext uri="{FF2B5EF4-FFF2-40B4-BE49-F238E27FC236}">
                  <a16:creationId xmlns="" xmlns:a16="http://schemas.microsoft.com/office/drawing/2014/main" id="{1C8E2511-2489-47B2-9C19-C410910DD90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5">
              <a:extLst>
                <a:ext uri="{FF2B5EF4-FFF2-40B4-BE49-F238E27FC236}">
                  <a16:creationId xmlns="" xmlns:a16="http://schemas.microsoft.com/office/drawing/2014/main" id="{D7820196-0A47-47EF-832C-A688E8977D6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6">
              <a:extLst>
                <a:ext uri="{FF2B5EF4-FFF2-40B4-BE49-F238E27FC236}">
                  <a16:creationId xmlns="" xmlns:a16="http://schemas.microsoft.com/office/drawing/2014/main" id="{4982E0BF-34AE-48A3-AD6B-E0F3CD05DB3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7">
              <a:extLst>
                <a:ext uri="{FF2B5EF4-FFF2-40B4-BE49-F238E27FC236}">
                  <a16:creationId xmlns="" xmlns:a16="http://schemas.microsoft.com/office/drawing/2014/main" id="{CD34643B-9DF2-4310-8868-48252C3393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8">
              <a:extLst>
                <a:ext uri="{FF2B5EF4-FFF2-40B4-BE49-F238E27FC236}">
                  <a16:creationId xmlns="" xmlns:a16="http://schemas.microsoft.com/office/drawing/2014/main" id="{4E020C4E-AF64-44A8-B830-779541D8D54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9">
              <a:extLst>
                <a:ext uri="{FF2B5EF4-FFF2-40B4-BE49-F238E27FC236}">
                  <a16:creationId xmlns="" xmlns:a16="http://schemas.microsoft.com/office/drawing/2014/main" id="{D97BC3D3-B1B3-4825-9169-BBEF1DBCF055}"/>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30">
              <a:extLst>
                <a:ext uri="{FF2B5EF4-FFF2-40B4-BE49-F238E27FC236}">
                  <a16:creationId xmlns="" xmlns:a16="http://schemas.microsoft.com/office/drawing/2014/main" id="{A750DC4F-1DAF-470E-98C6-6C68DEB933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31">
              <a:extLst>
                <a:ext uri="{FF2B5EF4-FFF2-40B4-BE49-F238E27FC236}">
                  <a16:creationId xmlns="" xmlns:a16="http://schemas.microsoft.com/office/drawing/2014/main" id="{2F99594A-5BBD-4E10-A818-8BE52B7D952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xmlns="" val="219130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775AF3B-5284-4B97-9BB7-55C6FB3699C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A0F1F7ED-DA39-478F-85DA-317DE08941E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0"/>
            <a:ext cx="11902285" cy="6858001"/>
            <a:chOff x="0" y="0"/>
            <a:chExt cx="11902285" cy="6858001"/>
          </a:xfrm>
        </p:grpSpPr>
        <p:grpSp>
          <p:nvGrpSpPr>
            <p:cNvPr id="12" name="Group 11">
              <a:extLst>
                <a:ext uri="{FF2B5EF4-FFF2-40B4-BE49-F238E27FC236}">
                  <a16:creationId xmlns="" xmlns:a16="http://schemas.microsoft.com/office/drawing/2014/main" id="{1DAE5903-52E8-4F25-8473-93EF4837763C}"/>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 xmlns:a16="http://schemas.microsoft.com/office/drawing/2014/main" id="{894835C1-32DE-4571-AD10-28D58CB8CFD1}"/>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6">
                <a:extLst>
                  <a:ext uri="{FF2B5EF4-FFF2-40B4-BE49-F238E27FC236}">
                    <a16:creationId xmlns="" xmlns:a16="http://schemas.microsoft.com/office/drawing/2014/main" id="{097A5B92-0B48-4251-9764-D34DF889207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7">
                <a:extLst>
                  <a:ext uri="{FF2B5EF4-FFF2-40B4-BE49-F238E27FC236}">
                    <a16:creationId xmlns="" xmlns:a16="http://schemas.microsoft.com/office/drawing/2014/main" id="{E222BF19-57E7-43F3-A2B9-2398BEF966D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8">
                <a:extLst>
                  <a:ext uri="{FF2B5EF4-FFF2-40B4-BE49-F238E27FC236}">
                    <a16:creationId xmlns="" xmlns:a16="http://schemas.microsoft.com/office/drawing/2014/main" id="{60C8836E-B7D9-48A9-8FD9-4CC52AF44D2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9">
                <a:extLst>
                  <a:ext uri="{FF2B5EF4-FFF2-40B4-BE49-F238E27FC236}">
                    <a16:creationId xmlns="" xmlns:a16="http://schemas.microsoft.com/office/drawing/2014/main" id="{8504740E-456D-4FB9-9520-4317CCFA71B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0">
                <a:extLst>
                  <a:ext uri="{FF2B5EF4-FFF2-40B4-BE49-F238E27FC236}">
                    <a16:creationId xmlns="" xmlns:a16="http://schemas.microsoft.com/office/drawing/2014/main" id="{1563A7B4-B1D5-4F93-AFF9-2EB78655FC5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1">
                <a:extLst>
                  <a:ext uri="{FF2B5EF4-FFF2-40B4-BE49-F238E27FC236}">
                    <a16:creationId xmlns="" xmlns:a16="http://schemas.microsoft.com/office/drawing/2014/main" id="{D139ED24-FA37-4470-8B42-D0D00EDE1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2">
                <a:extLst>
                  <a:ext uri="{FF2B5EF4-FFF2-40B4-BE49-F238E27FC236}">
                    <a16:creationId xmlns="" xmlns:a16="http://schemas.microsoft.com/office/drawing/2014/main" id="{48825AA7-BB26-45C2-93A2-1AD8D9A2325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3">
                <a:extLst>
                  <a:ext uri="{FF2B5EF4-FFF2-40B4-BE49-F238E27FC236}">
                    <a16:creationId xmlns="" xmlns:a16="http://schemas.microsoft.com/office/drawing/2014/main" id="{A98D0B91-D4E4-402D-8234-E96987219E9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4">
                <a:extLst>
                  <a:ext uri="{FF2B5EF4-FFF2-40B4-BE49-F238E27FC236}">
                    <a16:creationId xmlns="" xmlns:a16="http://schemas.microsoft.com/office/drawing/2014/main" id="{94F1DB97-3769-4DA5-9F45-47132C3125D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5">
                <a:extLst>
                  <a:ext uri="{FF2B5EF4-FFF2-40B4-BE49-F238E27FC236}">
                    <a16:creationId xmlns="" xmlns:a16="http://schemas.microsoft.com/office/drawing/2014/main" id="{A9BC86E2-B185-4D80-81B5-A8D387E678B7}"/>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Line 16">
                <a:extLst>
                  <a:ext uri="{FF2B5EF4-FFF2-40B4-BE49-F238E27FC236}">
                    <a16:creationId xmlns="" xmlns:a16="http://schemas.microsoft.com/office/drawing/2014/main" id="{FA773F49-8CD0-46DC-B986-F2DB57BD7266}"/>
                  </a:ext>
                  <a:ext uri="{C183D7F6-B498-43B3-948B-1728B52AA6E4}">
                    <adec:decorative xmlns="" xmlns:adec="http://schemas.microsoft.com/office/drawing/2017/decorative" val="1"/>
                  </a:ext>
                </a:extLst>
              </p:cNvPr>
              <p:cNvSpPr>
                <a:spLocks noChangeShapeType="1"/>
              </p:cNvSpPr>
              <p:nvPr>
                <p:extLst>
                  <p:ext uri="{386F3935-93C4-4BCD-93E2-E3B085C9AB24}">
                    <p16:designElem xmlns=""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 xmlns:a16="http://schemas.microsoft.com/office/drawing/2014/main" id="{8C55A009-3401-4888-93C7-4ED51CBC64F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8">
                <a:extLst>
                  <a:ext uri="{FF2B5EF4-FFF2-40B4-BE49-F238E27FC236}">
                    <a16:creationId xmlns="" xmlns:a16="http://schemas.microsoft.com/office/drawing/2014/main" id="{10B44829-5BB5-48C5-8492-699971FE780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9">
                <a:extLst>
                  <a:ext uri="{FF2B5EF4-FFF2-40B4-BE49-F238E27FC236}">
                    <a16:creationId xmlns="" xmlns:a16="http://schemas.microsoft.com/office/drawing/2014/main" id="{30C1F9A0-4FA6-4F6F-B2D0-A1BBA41DFC3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0">
                <a:extLst>
                  <a:ext uri="{FF2B5EF4-FFF2-40B4-BE49-F238E27FC236}">
                    <a16:creationId xmlns="" xmlns:a16="http://schemas.microsoft.com/office/drawing/2014/main" id="{01BF274F-C7B8-44B4-A183-307D8619D27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Rectangle 21">
                <a:extLst>
                  <a:ext uri="{FF2B5EF4-FFF2-40B4-BE49-F238E27FC236}">
                    <a16:creationId xmlns="" xmlns:a16="http://schemas.microsoft.com/office/drawing/2014/main" id="{037E8930-0F22-4558-9432-F18953E32A04}"/>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1" name="Freeform 22">
                <a:extLst>
                  <a:ext uri="{FF2B5EF4-FFF2-40B4-BE49-F238E27FC236}">
                    <a16:creationId xmlns="" xmlns:a16="http://schemas.microsoft.com/office/drawing/2014/main" id="{9AFC3429-FF29-47FF-A4A8-317A979DB9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3">
                <a:extLst>
                  <a:ext uri="{FF2B5EF4-FFF2-40B4-BE49-F238E27FC236}">
                    <a16:creationId xmlns="" xmlns:a16="http://schemas.microsoft.com/office/drawing/2014/main" id="{91D48543-2C05-4768-80B1-ECA6F885080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4">
                <a:extLst>
                  <a:ext uri="{FF2B5EF4-FFF2-40B4-BE49-F238E27FC236}">
                    <a16:creationId xmlns="" xmlns:a16="http://schemas.microsoft.com/office/drawing/2014/main" id="{3AC527CC-154C-4370-A25B-74AC5B4A631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5">
                <a:extLst>
                  <a:ext uri="{FF2B5EF4-FFF2-40B4-BE49-F238E27FC236}">
                    <a16:creationId xmlns="" xmlns:a16="http://schemas.microsoft.com/office/drawing/2014/main" id="{798B18F5-51C9-4E50-95C5-A850EF5398AA}"/>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6">
                <a:extLst>
                  <a:ext uri="{FF2B5EF4-FFF2-40B4-BE49-F238E27FC236}">
                    <a16:creationId xmlns="" xmlns:a16="http://schemas.microsoft.com/office/drawing/2014/main" id="{15B4CF27-638C-4979-B0FD-6263E13074A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7">
                <a:extLst>
                  <a:ext uri="{FF2B5EF4-FFF2-40B4-BE49-F238E27FC236}">
                    <a16:creationId xmlns="" xmlns:a16="http://schemas.microsoft.com/office/drawing/2014/main" id="{236C6A22-48A2-4442-B82D-30DB4982724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8">
                <a:extLst>
                  <a:ext uri="{FF2B5EF4-FFF2-40B4-BE49-F238E27FC236}">
                    <a16:creationId xmlns="" xmlns:a16="http://schemas.microsoft.com/office/drawing/2014/main" id="{1BB7BCE1-0D99-412E-ABA6-81412638E9EC}"/>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9">
                <a:extLst>
                  <a:ext uri="{FF2B5EF4-FFF2-40B4-BE49-F238E27FC236}">
                    <a16:creationId xmlns="" xmlns:a16="http://schemas.microsoft.com/office/drawing/2014/main" id="{C20E57E0-0912-44F2-93DA-75E4D13F3B7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0">
                <a:extLst>
                  <a:ext uri="{FF2B5EF4-FFF2-40B4-BE49-F238E27FC236}">
                    <a16:creationId xmlns="" xmlns:a16="http://schemas.microsoft.com/office/drawing/2014/main" id="{DF059390-54ED-44F4-983F-92FF36AD94F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1">
                <a:extLst>
                  <a:ext uri="{FF2B5EF4-FFF2-40B4-BE49-F238E27FC236}">
                    <a16:creationId xmlns="" xmlns:a16="http://schemas.microsoft.com/office/drawing/2014/main" id="{42D5E9ED-595D-443D-8CDC-D8FCD4021D7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3" name="Group 12">
              <a:extLst>
                <a:ext uri="{FF2B5EF4-FFF2-40B4-BE49-F238E27FC236}">
                  <a16:creationId xmlns="" xmlns:a16="http://schemas.microsoft.com/office/drawing/2014/main" id="{DB14A457-C54A-4F1E-91FB-0FEE49877D68}"/>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4" name="Freeform 32">
                <a:extLst>
                  <a:ext uri="{FF2B5EF4-FFF2-40B4-BE49-F238E27FC236}">
                    <a16:creationId xmlns="" xmlns:a16="http://schemas.microsoft.com/office/drawing/2014/main" id="{791F3E2E-D393-464E-84B4-9B30D071ADE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5" name="Freeform 33">
                <a:extLst>
                  <a:ext uri="{FF2B5EF4-FFF2-40B4-BE49-F238E27FC236}">
                    <a16:creationId xmlns="" xmlns:a16="http://schemas.microsoft.com/office/drawing/2014/main" id="{EBEEAD6F-6425-4F85-A8A8-4FF19A909B3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6" name="Freeform 34">
                <a:extLst>
                  <a:ext uri="{FF2B5EF4-FFF2-40B4-BE49-F238E27FC236}">
                    <a16:creationId xmlns="" xmlns:a16="http://schemas.microsoft.com/office/drawing/2014/main" id="{8AACA44E-9D6C-4708-8D61-D767B6620B8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 name="Freeform 35">
                <a:extLst>
                  <a:ext uri="{FF2B5EF4-FFF2-40B4-BE49-F238E27FC236}">
                    <a16:creationId xmlns="" xmlns:a16="http://schemas.microsoft.com/office/drawing/2014/main" id="{B6E3525F-9937-463E-872C-8EB7C62D10C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 name="Freeform 36">
                <a:extLst>
                  <a:ext uri="{FF2B5EF4-FFF2-40B4-BE49-F238E27FC236}">
                    <a16:creationId xmlns="" xmlns:a16="http://schemas.microsoft.com/office/drawing/2014/main" id="{BE829B0B-C602-40F1-81D1-A55332343D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37">
                <a:extLst>
                  <a:ext uri="{FF2B5EF4-FFF2-40B4-BE49-F238E27FC236}">
                    <a16:creationId xmlns="" xmlns:a16="http://schemas.microsoft.com/office/drawing/2014/main" id="{92660531-24B5-4B97-A4A2-64686E235DAE}"/>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8">
                <a:extLst>
                  <a:ext uri="{FF2B5EF4-FFF2-40B4-BE49-F238E27FC236}">
                    <a16:creationId xmlns="" xmlns:a16="http://schemas.microsoft.com/office/drawing/2014/main" id="{6242D0CE-6FFD-4D17-AC26-BD3E481195F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9">
                <a:extLst>
                  <a:ext uri="{FF2B5EF4-FFF2-40B4-BE49-F238E27FC236}">
                    <a16:creationId xmlns="" xmlns:a16="http://schemas.microsoft.com/office/drawing/2014/main" id="{61631F37-AF37-4DB9-8D98-A08586C766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40">
                <a:extLst>
                  <a:ext uri="{FF2B5EF4-FFF2-40B4-BE49-F238E27FC236}">
                    <a16:creationId xmlns="" xmlns:a16="http://schemas.microsoft.com/office/drawing/2014/main" id="{2A2597FF-2F22-40BB-A7B3-19C4DFCFFA0B}"/>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Rectangle 41">
                <a:extLst>
                  <a:ext uri="{FF2B5EF4-FFF2-40B4-BE49-F238E27FC236}">
                    <a16:creationId xmlns="" xmlns:a16="http://schemas.microsoft.com/office/drawing/2014/main" id="{DCC8773C-0113-4046-B222-C8F4080AF389}"/>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2" name="Picture 2">
            <a:extLst>
              <a:ext uri="{FF2B5EF4-FFF2-40B4-BE49-F238E27FC236}">
                <a16:creationId xmlns="" xmlns:a16="http://schemas.microsoft.com/office/drawing/2014/main" id="{1B17CCE2-CEEF-40CA-8C4D-0DC2DCA78A2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 xmlns:p16="http://schemas.microsoft.com/office/powerpoint/2015/main" val="1"/>
              </p:ext>
            </p:extLst>
          </p:nvPr>
        </p:nvPicPr>
        <p:blipFill>
          <a:blip r:embed="rId2">
            <a:alphaModFix amt="3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 xmlns:a16="http://schemas.microsoft.com/office/drawing/2014/main" id="{93DDBDC9-9EB4-3256-DF99-8A2C5B92EE0C}"/>
              </a:ext>
            </a:extLst>
          </p:cNvPr>
          <p:cNvSpPr>
            <a:spLocks noGrp="1"/>
          </p:cNvSpPr>
          <p:nvPr>
            <p:ph type="title"/>
          </p:nvPr>
        </p:nvSpPr>
        <p:spPr>
          <a:xfrm>
            <a:off x="6569957" y="618518"/>
            <a:ext cx="4747088" cy="1478570"/>
          </a:xfrm>
        </p:spPr>
        <p:txBody>
          <a:bodyPr>
            <a:normAutofit/>
          </a:bodyPr>
          <a:lstStyle/>
          <a:p>
            <a:r>
              <a:rPr lang="en-IN">
                <a:solidFill>
                  <a:srgbClr val="FFFFFF"/>
                </a:solidFill>
              </a:rPr>
              <a:t>KNN</a:t>
            </a:r>
          </a:p>
        </p:txBody>
      </p:sp>
      <p:sp useBgFill="1">
        <p:nvSpPr>
          <p:cNvPr id="54" name="Round Diagonal Corner Rectangle 9">
            <a:extLst>
              <a:ext uri="{FF2B5EF4-FFF2-40B4-BE49-F238E27FC236}">
                <a16:creationId xmlns="" xmlns:a16="http://schemas.microsoft.com/office/drawing/2014/main" id="{66D4F5BA-1D71-49B2-8A7F-6B4EB94D7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 xmlns:a16="http://schemas.microsoft.com/office/drawing/2014/main" id="{FFBC00FA-44F7-2FA9-2666-4C72D43DFBE1}"/>
              </a:ext>
            </a:extLst>
          </p:cNvPr>
          <p:cNvPicPr>
            <a:picLocks noChangeAspect="1"/>
          </p:cNvPicPr>
          <p:nvPr/>
        </p:nvPicPr>
        <p:blipFill>
          <a:blip r:embed="rId3"/>
          <a:stretch>
            <a:fillRect/>
          </a:stretch>
        </p:blipFill>
        <p:spPr>
          <a:xfrm>
            <a:off x="1118988" y="1721660"/>
            <a:ext cx="4635583" cy="3418742"/>
          </a:xfrm>
          <a:prstGeom prst="rect">
            <a:avLst/>
          </a:prstGeom>
        </p:spPr>
      </p:pic>
      <p:sp>
        <p:nvSpPr>
          <p:cNvPr id="3" name="Content Placeholder 2">
            <a:extLst>
              <a:ext uri="{FF2B5EF4-FFF2-40B4-BE49-F238E27FC236}">
                <a16:creationId xmlns="" xmlns:a16="http://schemas.microsoft.com/office/drawing/2014/main" id="{F1F218A0-77FA-751E-D388-3EE78DDE6162}"/>
              </a:ext>
            </a:extLst>
          </p:cNvPr>
          <p:cNvSpPr>
            <a:spLocks noGrp="1"/>
          </p:cNvSpPr>
          <p:nvPr>
            <p:ph idx="1"/>
          </p:nvPr>
        </p:nvSpPr>
        <p:spPr>
          <a:xfrm>
            <a:off x="6569957" y="2249487"/>
            <a:ext cx="4747087" cy="3541714"/>
          </a:xfrm>
        </p:spPr>
        <p:txBody>
          <a:bodyPr>
            <a:normAutofit lnSpcReduction="10000"/>
          </a:bodyPr>
          <a:lstStyle/>
          <a:p>
            <a:pPr>
              <a:lnSpc>
                <a:spcPct val="110000"/>
              </a:lnSpc>
            </a:pPr>
            <a:r>
              <a:rPr lang="en-US" sz="2200" dirty="0">
                <a:solidFill>
                  <a:srgbClr val="FFFFFF"/>
                </a:solidFill>
              </a:rPr>
              <a:t>K-Nearest neighbor is one of the most commonly used classifier based in lazy learning. </a:t>
            </a:r>
          </a:p>
          <a:p>
            <a:pPr>
              <a:lnSpc>
                <a:spcPct val="110000"/>
              </a:lnSpc>
            </a:pPr>
            <a:r>
              <a:rPr lang="en-US" sz="2200" dirty="0">
                <a:solidFill>
                  <a:srgbClr val="FFFFFF"/>
                </a:solidFill>
              </a:rPr>
              <a:t>It is one of the most commonly used methods in recommendation systems and document similarity measures. </a:t>
            </a:r>
          </a:p>
          <a:p>
            <a:pPr>
              <a:lnSpc>
                <a:spcPct val="110000"/>
              </a:lnSpc>
            </a:pPr>
            <a:r>
              <a:rPr lang="en-US" sz="2200" dirty="0">
                <a:solidFill>
                  <a:srgbClr val="FFFFFF"/>
                </a:solidFill>
              </a:rPr>
              <a:t>It mainly uses Euclidean distance to find the similarity measures between two data points.</a:t>
            </a:r>
            <a:endParaRPr lang="en-IN" sz="2200" dirty="0">
              <a:solidFill>
                <a:srgbClr val="FFFFFF"/>
              </a:solidFill>
            </a:endParaRPr>
          </a:p>
        </p:txBody>
      </p:sp>
    </p:spTree>
    <p:extLst>
      <p:ext uri="{BB962C8B-B14F-4D97-AF65-F5344CB8AC3E}">
        <p14:creationId xmlns:p14="http://schemas.microsoft.com/office/powerpoint/2010/main" xmlns="" val="2359133827"/>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220</TotalTime>
  <Words>667</Words>
  <Application>Microsoft Office PowerPoint</Application>
  <PresentationFormat>Custom</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Circuit</vt:lpstr>
      <vt:lpstr>Brain STROKE PREDICTION</vt:lpstr>
      <vt:lpstr>Slide 2</vt:lpstr>
      <vt:lpstr>             Project objective &amp; scope</vt:lpstr>
      <vt:lpstr>Data description</vt:lpstr>
      <vt:lpstr>Slide 5</vt:lpstr>
      <vt:lpstr>Data Preprocessing</vt:lpstr>
      <vt:lpstr>Models USED</vt:lpstr>
      <vt:lpstr>Decision Tree</vt:lpstr>
      <vt:lpstr>KNN</vt:lpstr>
      <vt:lpstr>XgBoost</vt:lpstr>
      <vt:lpstr>Random Forest</vt:lpstr>
      <vt:lpstr>Logistic Regression</vt:lpstr>
      <vt:lpstr>Receiver Operating characteristic curves</vt:lpstr>
      <vt:lpstr>Accuracy comparison graph</vt:lpstr>
      <vt:lpstr>Future scope of improvements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STROKE PREDICTION</dc:title>
  <dc:creator>Ayan</dc:creator>
  <cp:lastModifiedBy>HP</cp:lastModifiedBy>
  <cp:revision>3</cp:revision>
  <dcterms:created xsi:type="dcterms:W3CDTF">2023-04-08T06:10:26Z</dcterms:created>
  <dcterms:modified xsi:type="dcterms:W3CDTF">2023-04-18T04:29:10Z</dcterms:modified>
</cp:coreProperties>
</file>