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4"/>
  </p:sldMasterIdLst>
  <p:notesMasterIdLst>
    <p:notesMasterId r:id="rId14"/>
  </p:notesMasterIdLst>
  <p:handoutMasterIdLst>
    <p:handoutMasterId r:id="rId15"/>
  </p:handoutMasterIdLst>
  <p:sldIdLst>
    <p:sldId id="1520" r:id="rId5"/>
    <p:sldId id="1532" r:id="rId6"/>
    <p:sldId id="1526" r:id="rId7"/>
    <p:sldId id="1544" r:id="rId8"/>
    <p:sldId id="1545" r:id="rId9"/>
    <p:sldId id="1517" r:id="rId10"/>
    <p:sldId id="1529" r:id="rId11"/>
    <p:sldId id="1536" r:id="rId12"/>
    <p:sldId id="153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471F2E-E011-F521-299E-65FC243E7E5E}" name="David Salaguinto" initials="DS" userId="S::davidsa@microsoft.com::9399e6ad-b974-43d0-b593-8c2804f84e0d" providerId="AD"/>
  <p188:author id="{DC3CAF61-3D39-8A1C-6AB6-F5CBCFCBEA47}" name="Vanessa Buzgheia (ALLEGIS GROUP HOLDINGS INC)" initials="" userId="S::v-vabuzgheia@microsoft.com::f3934b54-4599-40d0-96a8-d6208686f730" providerId="AD"/>
  <p188:author id="{9941987A-41B7-49AC-EE6E-03F2D0BD95BA}" name="Daria Naidenov" initials="DN" userId="S::danaidenov@microsoft.com::ab38ab5f-bdf0-4774-ae5a-d2782abb20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28FA6D-1C5C-7157-2E7A-AA1B9687DF21}" v="850" dt="2025-10-23T05:50:36.692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2"/>
    <p:restoredTop sz="94557"/>
  </p:normalViewPr>
  <p:slideViewPr>
    <p:cSldViewPr snapToGrid="0">
      <p:cViewPr>
        <p:scale>
          <a:sx n="100" d="100"/>
          <a:sy n="100" d="100"/>
        </p:scale>
        <p:origin x="-758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BFFD1-D367-4F2F-9695-05D3052D23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0DE20D7-08C3-445A-9BC0-92997597AE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Dataset analyzed from Bike Sharing system </a:t>
          </a:r>
        </a:p>
      </dgm:t>
    </dgm:pt>
    <dgm:pt modelId="{C1C5C961-2054-4C84-9A20-F4538D2805AA}" type="parTrans" cxnId="{258D23C4-EC07-470D-A114-86B5C33396EE}">
      <dgm:prSet/>
      <dgm:spPr/>
      <dgm:t>
        <a:bodyPr/>
        <a:lstStyle/>
        <a:p>
          <a:endParaRPr lang="en-US"/>
        </a:p>
      </dgm:t>
    </dgm:pt>
    <dgm:pt modelId="{1DEB7EA4-FCA1-42F0-93CF-349FAFBFDF36}" type="sibTrans" cxnId="{258D23C4-EC07-470D-A114-86B5C33396EE}">
      <dgm:prSet/>
      <dgm:spPr/>
      <dgm:t>
        <a:bodyPr/>
        <a:lstStyle/>
        <a:p>
          <a:endParaRPr lang="en-US"/>
        </a:p>
      </dgm:t>
    </dgm:pt>
    <dgm:pt modelId="{85398C97-287D-435E-A7BC-D28154A925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Dashboard created in Excel using pivot tables and charts</a:t>
          </a:r>
        </a:p>
      </dgm:t>
    </dgm:pt>
    <dgm:pt modelId="{FF121543-34E8-406E-A986-3D7A192FE724}" type="parTrans" cxnId="{DA78931F-2442-413F-BB45-CCB3133E0C54}">
      <dgm:prSet/>
      <dgm:spPr/>
      <dgm:t>
        <a:bodyPr/>
        <a:lstStyle/>
        <a:p>
          <a:endParaRPr lang="en-US"/>
        </a:p>
      </dgm:t>
    </dgm:pt>
    <dgm:pt modelId="{87D16D69-993E-458C-8877-7C5722D38881}" type="sibTrans" cxnId="{DA78931F-2442-413F-BB45-CCB3133E0C54}">
      <dgm:prSet/>
      <dgm:spPr/>
      <dgm:t>
        <a:bodyPr/>
        <a:lstStyle/>
        <a:p>
          <a:endParaRPr lang="en-US"/>
        </a:p>
      </dgm:t>
    </dgm:pt>
    <dgm:pt modelId="{C26E0E98-59CA-44F1-94A1-DE989B286F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Includes metrics like total rides, casual / registered users with hourly trends</a:t>
          </a:r>
        </a:p>
      </dgm:t>
    </dgm:pt>
    <dgm:pt modelId="{EE00B8C2-FFE5-4FCD-BFB0-442FB2F3D52E}" type="parTrans" cxnId="{F260E5EF-248E-41DC-A3ED-C1AD139D0144}">
      <dgm:prSet/>
      <dgm:spPr/>
      <dgm:t>
        <a:bodyPr/>
        <a:lstStyle/>
        <a:p>
          <a:endParaRPr lang="en-US"/>
        </a:p>
      </dgm:t>
    </dgm:pt>
    <dgm:pt modelId="{4A838E07-704A-489E-8A29-57910B859F5F}" type="sibTrans" cxnId="{F260E5EF-248E-41DC-A3ED-C1AD139D0144}">
      <dgm:prSet/>
      <dgm:spPr/>
      <dgm:t>
        <a:bodyPr/>
        <a:lstStyle/>
        <a:p>
          <a:endParaRPr lang="en-US"/>
        </a:p>
      </dgm:t>
    </dgm:pt>
    <dgm:pt modelId="{CD09A79B-74BA-49A0-802D-F0594C2DA1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Interactive slicers based on period, weekday or weekend, weather, and humidity range</a:t>
          </a:r>
        </a:p>
      </dgm:t>
    </dgm:pt>
    <dgm:pt modelId="{2E31FDFA-F0E5-4A92-8CCB-747EADA7C9F7}" type="parTrans" cxnId="{8EFC095B-821A-49CF-A01E-69CBEFF1BB94}">
      <dgm:prSet/>
      <dgm:spPr/>
      <dgm:t>
        <a:bodyPr/>
        <a:lstStyle/>
        <a:p>
          <a:endParaRPr lang="en-US"/>
        </a:p>
      </dgm:t>
    </dgm:pt>
    <dgm:pt modelId="{65EC50D1-14B9-43E5-BD75-72D2A1357B8A}" type="sibTrans" cxnId="{8EFC095B-821A-49CF-A01E-69CBEFF1BB94}">
      <dgm:prSet/>
      <dgm:spPr/>
      <dgm:t>
        <a:bodyPr/>
        <a:lstStyle/>
        <a:p>
          <a:endParaRPr lang="en-US"/>
        </a:p>
      </dgm:t>
    </dgm:pt>
    <dgm:pt modelId="{ED2AAD29-DD9E-41BA-8084-729BB7DFF141}" type="pres">
      <dgm:prSet presAssocID="{4F2BFFD1-D367-4F2F-9695-05D3052D23E0}" presName="root" presStyleCnt="0">
        <dgm:presLayoutVars>
          <dgm:dir/>
          <dgm:resizeHandles val="exact"/>
        </dgm:presLayoutVars>
      </dgm:prSet>
      <dgm:spPr/>
    </dgm:pt>
    <dgm:pt modelId="{E956D86B-8028-422A-B7E0-3592FBBCE897}" type="pres">
      <dgm:prSet presAssocID="{E0DE20D7-08C3-445A-9BC0-92997597AE24}" presName="compNode" presStyleCnt="0"/>
      <dgm:spPr/>
    </dgm:pt>
    <dgm:pt modelId="{6A048534-293B-4674-BD27-2921D22560D6}" type="pres">
      <dgm:prSet presAssocID="{E0DE20D7-08C3-445A-9BC0-92997597AE24}" presName="bgRect" presStyleLbl="bgShp" presStyleIdx="0" presStyleCnt="2"/>
      <dgm:spPr/>
    </dgm:pt>
    <dgm:pt modelId="{36BB9504-A2F8-42E5-9ECC-4A45E242280A}" type="pres">
      <dgm:prSet presAssocID="{E0DE20D7-08C3-445A-9BC0-92997597AE2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6C6DD606-8F16-45D7-B434-5C7EF3B41BB9}" type="pres">
      <dgm:prSet presAssocID="{E0DE20D7-08C3-445A-9BC0-92997597AE24}" presName="spaceRect" presStyleCnt="0"/>
      <dgm:spPr/>
    </dgm:pt>
    <dgm:pt modelId="{C04A8DFE-636D-47B2-8109-009CB2CFEA4F}" type="pres">
      <dgm:prSet presAssocID="{E0DE20D7-08C3-445A-9BC0-92997597AE24}" presName="parTx" presStyleLbl="revTx" presStyleIdx="0" presStyleCnt="3">
        <dgm:presLayoutVars>
          <dgm:chMax val="0"/>
          <dgm:chPref val="0"/>
        </dgm:presLayoutVars>
      </dgm:prSet>
      <dgm:spPr/>
    </dgm:pt>
    <dgm:pt modelId="{5DD5467D-D2D1-4848-B888-BBE9B579C464}" type="pres">
      <dgm:prSet presAssocID="{1DEB7EA4-FCA1-42F0-93CF-349FAFBFDF36}" presName="sibTrans" presStyleCnt="0"/>
      <dgm:spPr/>
    </dgm:pt>
    <dgm:pt modelId="{FB107DBE-8366-4EC2-8F76-6FBC6FE7A0A4}" type="pres">
      <dgm:prSet presAssocID="{85398C97-287D-435E-A7BC-D28154A925A1}" presName="compNode" presStyleCnt="0"/>
      <dgm:spPr/>
    </dgm:pt>
    <dgm:pt modelId="{1F931379-7D41-4094-9B67-0A5020601DD9}" type="pres">
      <dgm:prSet presAssocID="{85398C97-287D-435E-A7BC-D28154A925A1}" presName="bgRect" presStyleLbl="bgShp" presStyleIdx="1" presStyleCnt="2"/>
      <dgm:spPr/>
    </dgm:pt>
    <dgm:pt modelId="{D6A4FCF6-3B89-4CE9-B1BA-8D3903F82AB0}" type="pres">
      <dgm:prSet presAssocID="{85398C97-287D-435E-A7BC-D28154A925A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421957-C476-418E-A34B-116145ACEC9E}" type="pres">
      <dgm:prSet presAssocID="{85398C97-287D-435E-A7BC-D28154A925A1}" presName="spaceRect" presStyleCnt="0"/>
      <dgm:spPr/>
    </dgm:pt>
    <dgm:pt modelId="{C631FEF5-0AD0-496B-A1E9-DF541A0F39F4}" type="pres">
      <dgm:prSet presAssocID="{85398C97-287D-435E-A7BC-D28154A925A1}" presName="parTx" presStyleLbl="revTx" presStyleIdx="1" presStyleCnt="3">
        <dgm:presLayoutVars>
          <dgm:chMax val="0"/>
          <dgm:chPref val="0"/>
        </dgm:presLayoutVars>
      </dgm:prSet>
      <dgm:spPr/>
    </dgm:pt>
    <dgm:pt modelId="{4301DF9D-3FE2-472D-B948-048BF8245701}" type="pres">
      <dgm:prSet presAssocID="{85398C97-287D-435E-A7BC-D28154A925A1}" presName="desTx" presStyleLbl="revTx" presStyleIdx="2" presStyleCnt="3">
        <dgm:presLayoutVars/>
      </dgm:prSet>
      <dgm:spPr/>
    </dgm:pt>
  </dgm:ptLst>
  <dgm:cxnLst>
    <dgm:cxn modelId="{DA78931F-2442-413F-BB45-CCB3133E0C54}" srcId="{4F2BFFD1-D367-4F2F-9695-05D3052D23E0}" destId="{85398C97-287D-435E-A7BC-D28154A925A1}" srcOrd="1" destOrd="0" parTransId="{FF121543-34E8-406E-A986-3D7A192FE724}" sibTransId="{87D16D69-993E-458C-8877-7C5722D38881}"/>
    <dgm:cxn modelId="{8EFC095B-821A-49CF-A01E-69CBEFF1BB94}" srcId="{85398C97-287D-435E-A7BC-D28154A925A1}" destId="{CD09A79B-74BA-49A0-802D-F0594C2DA161}" srcOrd="1" destOrd="0" parTransId="{2E31FDFA-F0E5-4A92-8CCB-747EADA7C9F7}" sibTransId="{65EC50D1-14B9-43E5-BD75-72D2A1357B8A}"/>
    <dgm:cxn modelId="{8ECC3159-898A-4F47-8D65-5CB8854DF0DA}" type="presOf" srcId="{85398C97-287D-435E-A7BC-D28154A925A1}" destId="{C631FEF5-0AD0-496B-A1E9-DF541A0F39F4}" srcOrd="0" destOrd="0" presId="urn:microsoft.com/office/officeart/2018/2/layout/IconVerticalSolidList"/>
    <dgm:cxn modelId="{A378E184-9DBE-4268-A341-A37BC93B6E5C}" type="presOf" srcId="{CD09A79B-74BA-49A0-802D-F0594C2DA161}" destId="{4301DF9D-3FE2-472D-B948-048BF8245701}" srcOrd="0" destOrd="1" presId="urn:microsoft.com/office/officeart/2018/2/layout/IconVerticalSolidList"/>
    <dgm:cxn modelId="{7897F984-2C78-46A6-8CEC-82CA7C5AE472}" type="presOf" srcId="{C26E0E98-59CA-44F1-94A1-DE989B286F9F}" destId="{4301DF9D-3FE2-472D-B948-048BF8245701}" srcOrd="0" destOrd="0" presId="urn:microsoft.com/office/officeart/2018/2/layout/IconVerticalSolidList"/>
    <dgm:cxn modelId="{551FD8B7-3EBE-4272-9CAE-EDE23E1960E1}" type="presOf" srcId="{4F2BFFD1-D367-4F2F-9695-05D3052D23E0}" destId="{ED2AAD29-DD9E-41BA-8084-729BB7DFF141}" srcOrd="0" destOrd="0" presId="urn:microsoft.com/office/officeart/2018/2/layout/IconVerticalSolidList"/>
    <dgm:cxn modelId="{258D23C4-EC07-470D-A114-86B5C33396EE}" srcId="{4F2BFFD1-D367-4F2F-9695-05D3052D23E0}" destId="{E0DE20D7-08C3-445A-9BC0-92997597AE24}" srcOrd="0" destOrd="0" parTransId="{C1C5C961-2054-4C84-9A20-F4538D2805AA}" sibTransId="{1DEB7EA4-FCA1-42F0-93CF-349FAFBFDF36}"/>
    <dgm:cxn modelId="{874C7BED-1775-4ABB-A086-667CA8EF2423}" type="presOf" srcId="{E0DE20D7-08C3-445A-9BC0-92997597AE24}" destId="{C04A8DFE-636D-47B2-8109-009CB2CFEA4F}" srcOrd="0" destOrd="0" presId="urn:microsoft.com/office/officeart/2018/2/layout/IconVerticalSolidList"/>
    <dgm:cxn modelId="{F260E5EF-248E-41DC-A3ED-C1AD139D0144}" srcId="{85398C97-287D-435E-A7BC-D28154A925A1}" destId="{C26E0E98-59CA-44F1-94A1-DE989B286F9F}" srcOrd="0" destOrd="0" parTransId="{EE00B8C2-FFE5-4FCD-BFB0-442FB2F3D52E}" sibTransId="{4A838E07-704A-489E-8A29-57910B859F5F}"/>
    <dgm:cxn modelId="{9ACF27ED-157B-4D32-A15F-2AA6BE64DE48}" type="presParOf" srcId="{ED2AAD29-DD9E-41BA-8084-729BB7DFF141}" destId="{E956D86B-8028-422A-B7E0-3592FBBCE897}" srcOrd="0" destOrd="0" presId="urn:microsoft.com/office/officeart/2018/2/layout/IconVerticalSolidList"/>
    <dgm:cxn modelId="{CEA19552-7774-4FA5-A3FA-BD3EA96D8C51}" type="presParOf" srcId="{E956D86B-8028-422A-B7E0-3592FBBCE897}" destId="{6A048534-293B-4674-BD27-2921D22560D6}" srcOrd="0" destOrd="0" presId="urn:microsoft.com/office/officeart/2018/2/layout/IconVerticalSolidList"/>
    <dgm:cxn modelId="{D8DA66D4-BB24-45DA-85B6-F4E1530C5421}" type="presParOf" srcId="{E956D86B-8028-422A-B7E0-3592FBBCE897}" destId="{36BB9504-A2F8-42E5-9ECC-4A45E242280A}" srcOrd="1" destOrd="0" presId="urn:microsoft.com/office/officeart/2018/2/layout/IconVerticalSolidList"/>
    <dgm:cxn modelId="{EF06D5C0-E850-4C04-B9BA-859D17F25947}" type="presParOf" srcId="{E956D86B-8028-422A-B7E0-3592FBBCE897}" destId="{6C6DD606-8F16-45D7-B434-5C7EF3B41BB9}" srcOrd="2" destOrd="0" presId="urn:microsoft.com/office/officeart/2018/2/layout/IconVerticalSolidList"/>
    <dgm:cxn modelId="{227DCFBC-E06F-487E-85BA-02679A88BEE0}" type="presParOf" srcId="{E956D86B-8028-422A-B7E0-3592FBBCE897}" destId="{C04A8DFE-636D-47B2-8109-009CB2CFEA4F}" srcOrd="3" destOrd="0" presId="urn:microsoft.com/office/officeart/2018/2/layout/IconVerticalSolidList"/>
    <dgm:cxn modelId="{AB0388AA-8330-41D7-9EB7-38A1900B3996}" type="presParOf" srcId="{ED2AAD29-DD9E-41BA-8084-729BB7DFF141}" destId="{5DD5467D-D2D1-4848-B888-BBE9B579C464}" srcOrd="1" destOrd="0" presId="urn:microsoft.com/office/officeart/2018/2/layout/IconVerticalSolidList"/>
    <dgm:cxn modelId="{A50EBA03-1D93-487C-996E-3316FA458982}" type="presParOf" srcId="{ED2AAD29-DD9E-41BA-8084-729BB7DFF141}" destId="{FB107DBE-8366-4EC2-8F76-6FBC6FE7A0A4}" srcOrd="2" destOrd="0" presId="urn:microsoft.com/office/officeart/2018/2/layout/IconVerticalSolidList"/>
    <dgm:cxn modelId="{629AB27D-1040-4B74-BC46-DEEB6755BAD7}" type="presParOf" srcId="{FB107DBE-8366-4EC2-8F76-6FBC6FE7A0A4}" destId="{1F931379-7D41-4094-9B67-0A5020601DD9}" srcOrd="0" destOrd="0" presId="urn:microsoft.com/office/officeart/2018/2/layout/IconVerticalSolidList"/>
    <dgm:cxn modelId="{DB4BBDBA-18B9-4717-B305-97542DDED291}" type="presParOf" srcId="{FB107DBE-8366-4EC2-8F76-6FBC6FE7A0A4}" destId="{D6A4FCF6-3B89-4CE9-B1BA-8D3903F82AB0}" srcOrd="1" destOrd="0" presId="urn:microsoft.com/office/officeart/2018/2/layout/IconVerticalSolidList"/>
    <dgm:cxn modelId="{714BFBE6-837B-4D8B-98F3-01E34048B664}" type="presParOf" srcId="{FB107DBE-8366-4EC2-8F76-6FBC6FE7A0A4}" destId="{B4421957-C476-418E-A34B-116145ACEC9E}" srcOrd="2" destOrd="0" presId="urn:microsoft.com/office/officeart/2018/2/layout/IconVerticalSolidList"/>
    <dgm:cxn modelId="{AF6BA6F0-3924-4B14-8CC8-AB0402A00CE1}" type="presParOf" srcId="{FB107DBE-8366-4EC2-8F76-6FBC6FE7A0A4}" destId="{C631FEF5-0AD0-496B-A1E9-DF541A0F39F4}" srcOrd="3" destOrd="0" presId="urn:microsoft.com/office/officeart/2018/2/layout/IconVerticalSolidList"/>
    <dgm:cxn modelId="{DFD51AAB-84F1-4609-B83B-79A8E42E4B8A}" type="presParOf" srcId="{FB107DBE-8366-4EC2-8F76-6FBC6FE7A0A4}" destId="{4301DF9D-3FE2-472D-B948-048BF82457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3D22EF-F81D-4D0C-93FF-A46E2BA6E0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760C66-7552-4D9F-A3EC-4DD50F58809B}">
      <dgm:prSet/>
      <dgm:spPr/>
      <dgm:t>
        <a:bodyPr/>
        <a:lstStyle/>
        <a:p>
          <a:pPr rtl="0"/>
          <a:r>
            <a:rPr lang="en-US" dirty="0"/>
            <a:t>1. Pie Chart – Weekday vs Weekend </a:t>
          </a:r>
          <a:r>
            <a:rPr lang="en-US" dirty="0">
              <a:latin typeface="Aptos Mono"/>
            </a:rPr>
            <a:t>Ride Distribution</a:t>
          </a:r>
          <a:endParaRPr lang="en-US" dirty="0"/>
        </a:p>
      </dgm:t>
    </dgm:pt>
    <dgm:pt modelId="{B36E7C20-9197-4676-AA91-30B22284B62D}" type="parTrans" cxnId="{0C639E5C-9640-4C04-8A54-88D759738EEE}">
      <dgm:prSet/>
      <dgm:spPr/>
      <dgm:t>
        <a:bodyPr/>
        <a:lstStyle/>
        <a:p>
          <a:endParaRPr lang="en-US"/>
        </a:p>
      </dgm:t>
    </dgm:pt>
    <dgm:pt modelId="{63B3A9C8-DE56-4075-8366-137DC4C6DAEC}" type="sibTrans" cxnId="{0C639E5C-9640-4C04-8A54-88D759738EEE}">
      <dgm:prSet/>
      <dgm:spPr/>
      <dgm:t>
        <a:bodyPr/>
        <a:lstStyle/>
        <a:p>
          <a:endParaRPr lang="en-US"/>
        </a:p>
      </dgm:t>
    </dgm:pt>
    <dgm:pt modelId="{84DC6DAE-ED80-4977-8FF8-B75F3A5FF65C}">
      <dgm:prSet/>
      <dgm:spPr/>
      <dgm:t>
        <a:bodyPr/>
        <a:lstStyle/>
        <a:p>
          <a:r>
            <a:rPr lang="en-US" dirty="0"/>
            <a:t>2. Column Chart – Rides by Weekday</a:t>
          </a:r>
        </a:p>
      </dgm:t>
    </dgm:pt>
    <dgm:pt modelId="{1D16DB72-CC8D-4174-8F47-71B6DB26BDA4}" type="parTrans" cxnId="{06D4D380-8F69-4185-A251-1C0C9E32A24A}">
      <dgm:prSet/>
      <dgm:spPr/>
      <dgm:t>
        <a:bodyPr/>
        <a:lstStyle/>
        <a:p>
          <a:endParaRPr lang="en-US"/>
        </a:p>
      </dgm:t>
    </dgm:pt>
    <dgm:pt modelId="{4A726657-E989-490D-BF71-C1F48C49DFC5}" type="sibTrans" cxnId="{06D4D380-8F69-4185-A251-1C0C9E32A24A}">
      <dgm:prSet/>
      <dgm:spPr/>
      <dgm:t>
        <a:bodyPr/>
        <a:lstStyle/>
        <a:p>
          <a:endParaRPr lang="en-US"/>
        </a:p>
      </dgm:t>
    </dgm:pt>
    <dgm:pt modelId="{579A09BD-6762-4952-B345-003436FA378A}">
      <dgm:prSet/>
      <dgm:spPr/>
      <dgm:t>
        <a:bodyPr/>
        <a:lstStyle/>
        <a:p>
          <a:r>
            <a:rPr lang="en-US" dirty="0"/>
            <a:t>3. Line Chart – Hourly Demand Trend</a:t>
          </a:r>
        </a:p>
      </dgm:t>
    </dgm:pt>
    <dgm:pt modelId="{CA3C9FDF-9A4F-4605-8FAB-106EE6623096}" type="parTrans" cxnId="{D628194A-11DB-4B94-AC97-DC942725E528}">
      <dgm:prSet/>
      <dgm:spPr/>
      <dgm:t>
        <a:bodyPr/>
        <a:lstStyle/>
        <a:p>
          <a:endParaRPr lang="en-US"/>
        </a:p>
      </dgm:t>
    </dgm:pt>
    <dgm:pt modelId="{6B834F86-B8B0-41CE-82AF-08A931E1FD4C}" type="sibTrans" cxnId="{D628194A-11DB-4B94-AC97-DC942725E528}">
      <dgm:prSet/>
      <dgm:spPr/>
      <dgm:t>
        <a:bodyPr/>
        <a:lstStyle/>
        <a:p>
          <a:endParaRPr lang="en-US"/>
        </a:p>
      </dgm:t>
    </dgm:pt>
    <dgm:pt modelId="{26679F83-4FB4-4C50-9090-1FEE36F00819}">
      <dgm:prSet/>
      <dgm:spPr/>
      <dgm:t>
        <a:bodyPr/>
        <a:lstStyle/>
        <a:p>
          <a:r>
            <a:rPr lang="en-US" dirty="0"/>
            <a:t>4. Column Chart – Rides vs Weather</a:t>
          </a:r>
        </a:p>
      </dgm:t>
    </dgm:pt>
    <dgm:pt modelId="{E7546535-40E3-4250-AEA2-C219FD11D8E5}" type="parTrans" cxnId="{B06DBEC7-8A45-4AD3-A84F-BE3F83AD988D}">
      <dgm:prSet/>
      <dgm:spPr/>
      <dgm:t>
        <a:bodyPr/>
        <a:lstStyle/>
        <a:p>
          <a:endParaRPr lang="en-US"/>
        </a:p>
      </dgm:t>
    </dgm:pt>
    <dgm:pt modelId="{7F53AE6C-37B5-43D0-B3F6-D9CECCEA53F2}" type="sibTrans" cxnId="{B06DBEC7-8A45-4AD3-A84F-BE3F83AD988D}">
      <dgm:prSet/>
      <dgm:spPr/>
      <dgm:t>
        <a:bodyPr/>
        <a:lstStyle/>
        <a:p>
          <a:endParaRPr lang="en-US"/>
        </a:p>
      </dgm:t>
    </dgm:pt>
    <dgm:pt modelId="{07DFCC27-2DAF-405A-AAE2-0CAC923D1A99}">
      <dgm:prSet/>
      <dgm:spPr/>
      <dgm:t>
        <a:bodyPr/>
        <a:lstStyle/>
        <a:p>
          <a:r>
            <a:rPr lang="en-US" dirty="0"/>
            <a:t>5. Line Chart – Average Rentals by Hour</a:t>
          </a:r>
        </a:p>
      </dgm:t>
    </dgm:pt>
    <dgm:pt modelId="{B0DD213F-474E-4215-BEBF-A5C04677D334}" type="parTrans" cxnId="{26B05CBB-BB1D-421C-B043-2C031A0C090B}">
      <dgm:prSet/>
      <dgm:spPr/>
      <dgm:t>
        <a:bodyPr/>
        <a:lstStyle/>
        <a:p>
          <a:endParaRPr lang="en-US"/>
        </a:p>
      </dgm:t>
    </dgm:pt>
    <dgm:pt modelId="{9B44C074-3185-43E0-9AB9-7D6F921CA5DE}" type="sibTrans" cxnId="{26B05CBB-BB1D-421C-B043-2C031A0C090B}">
      <dgm:prSet/>
      <dgm:spPr/>
      <dgm:t>
        <a:bodyPr/>
        <a:lstStyle/>
        <a:p>
          <a:endParaRPr lang="en-US"/>
        </a:p>
      </dgm:t>
    </dgm:pt>
    <dgm:pt modelId="{1F033A7A-F3A4-44D1-87D5-9F801FBB8461}" type="pres">
      <dgm:prSet presAssocID="{583D22EF-F81D-4D0C-93FF-A46E2BA6E011}" presName="root" presStyleCnt="0">
        <dgm:presLayoutVars>
          <dgm:dir/>
          <dgm:resizeHandles val="exact"/>
        </dgm:presLayoutVars>
      </dgm:prSet>
      <dgm:spPr/>
    </dgm:pt>
    <dgm:pt modelId="{5992C701-473D-48D7-99CB-F6F01F90E22A}" type="pres">
      <dgm:prSet presAssocID="{24760C66-7552-4D9F-A3EC-4DD50F58809B}" presName="compNode" presStyleCnt="0"/>
      <dgm:spPr/>
    </dgm:pt>
    <dgm:pt modelId="{BA98869D-E511-49D4-99CC-C24A288F3A98}" type="pres">
      <dgm:prSet presAssocID="{24760C66-7552-4D9F-A3EC-4DD50F58809B}" presName="bgRect" presStyleLbl="bgShp" presStyleIdx="0" presStyleCnt="5"/>
      <dgm:spPr/>
    </dgm:pt>
    <dgm:pt modelId="{7EB14057-EA15-4A40-91A4-80928FE0588F}" type="pres">
      <dgm:prSet presAssocID="{24760C66-7552-4D9F-A3EC-4DD50F5880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9FB2A16-D409-4153-BEDC-C26C72141B1A}" type="pres">
      <dgm:prSet presAssocID="{24760C66-7552-4D9F-A3EC-4DD50F58809B}" presName="spaceRect" presStyleCnt="0"/>
      <dgm:spPr/>
    </dgm:pt>
    <dgm:pt modelId="{12FE10CD-1BFA-402D-840F-191F01EA96A4}" type="pres">
      <dgm:prSet presAssocID="{24760C66-7552-4D9F-A3EC-4DD50F58809B}" presName="parTx" presStyleLbl="revTx" presStyleIdx="0" presStyleCnt="5">
        <dgm:presLayoutVars>
          <dgm:chMax val="0"/>
          <dgm:chPref val="0"/>
        </dgm:presLayoutVars>
      </dgm:prSet>
      <dgm:spPr/>
    </dgm:pt>
    <dgm:pt modelId="{8FBEA5C6-B86C-47BF-A87B-C13DAC9A055F}" type="pres">
      <dgm:prSet presAssocID="{63B3A9C8-DE56-4075-8366-137DC4C6DAEC}" presName="sibTrans" presStyleCnt="0"/>
      <dgm:spPr/>
    </dgm:pt>
    <dgm:pt modelId="{E0881934-0959-4349-87A7-AB306FBCD2BF}" type="pres">
      <dgm:prSet presAssocID="{84DC6DAE-ED80-4977-8FF8-B75F3A5FF65C}" presName="compNode" presStyleCnt="0"/>
      <dgm:spPr/>
    </dgm:pt>
    <dgm:pt modelId="{CD16C6F1-811D-4B61-8D2A-86DCA6133CA1}" type="pres">
      <dgm:prSet presAssocID="{84DC6DAE-ED80-4977-8FF8-B75F3A5FF65C}" presName="bgRect" presStyleLbl="bgShp" presStyleIdx="1" presStyleCnt="5"/>
      <dgm:spPr/>
    </dgm:pt>
    <dgm:pt modelId="{C338563A-9B4E-4718-A929-A24384D070B4}" type="pres">
      <dgm:prSet presAssocID="{84DC6DAE-ED80-4977-8FF8-B75F3A5FF6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CA8ED86-C98B-4B20-84BE-B54C49EAC0CF}" type="pres">
      <dgm:prSet presAssocID="{84DC6DAE-ED80-4977-8FF8-B75F3A5FF65C}" presName="spaceRect" presStyleCnt="0"/>
      <dgm:spPr/>
    </dgm:pt>
    <dgm:pt modelId="{51EDD82E-4ACC-4472-AF3A-8844D586FFCF}" type="pres">
      <dgm:prSet presAssocID="{84DC6DAE-ED80-4977-8FF8-B75F3A5FF65C}" presName="parTx" presStyleLbl="revTx" presStyleIdx="1" presStyleCnt="5">
        <dgm:presLayoutVars>
          <dgm:chMax val="0"/>
          <dgm:chPref val="0"/>
        </dgm:presLayoutVars>
      </dgm:prSet>
      <dgm:spPr/>
    </dgm:pt>
    <dgm:pt modelId="{8AD2B495-D3A0-4E85-BFB6-F0618A72F951}" type="pres">
      <dgm:prSet presAssocID="{4A726657-E989-490D-BF71-C1F48C49DFC5}" presName="sibTrans" presStyleCnt="0"/>
      <dgm:spPr/>
    </dgm:pt>
    <dgm:pt modelId="{4ED62273-92E6-40B9-BC38-E64F7B5EB018}" type="pres">
      <dgm:prSet presAssocID="{579A09BD-6762-4952-B345-003436FA378A}" presName="compNode" presStyleCnt="0"/>
      <dgm:spPr/>
    </dgm:pt>
    <dgm:pt modelId="{77F37130-4002-4151-BAED-7114BE7351CC}" type="pres">
      <dgm:prSet presAssocID="{579A09BD-6762-4952-B345-003436FA378A}" presName="bgRect" presStyleLbl="bgShp" presStyleIdx="2" presStyleCnt="5"/>
      <dgm:spPr/>
    </dgm:pt>
    <dgm:pt modelId="{3D7C2D13-5888-48F6-863F-D79C123F83EA}" type="pres">
      <dgm:prSet presAssocID="{579A09BD-6762-4952-B345-003436FA378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C7F680B-B2AD-4EE4-8926-E8836F61C84C}" type="pres">
      <dgm:prSet presAssocID="{579A09BD-6762-4952-B345-003436FA378A}" presName="spaceRect" presStyleCnt="0"/>
      <dgm:spPr/>
    </dgm:pt>
    <dgm:pt modelId="{FBAD9317-63D1-4520-A6A0-55BE6D188456}" type="pres">
      <dgm:prSet presAssocID="{579A09BD-6762-4952-B345-003436FA378A}" presName="parTx" presStyleLbl="revTx" presStyleIdx="2" presStyleCnt="5">
        <dgm:presLayoutVars>
          <dgm:chMax val="0"/>
          <dgm:chPref val="0"/>
        </dgm:presLayoutVars>
      </dgm:prSet>
      <dgm:spPr/>
    </dgm:pt>
    <dgm:pt modelId="{A5FAF964-AB40-4BCA-9F32-3078F3884658}" type="pres">
      <dgm:prSet presAssocID="{6B834F86-B8B0-41CE-82AF-08A931E1FD4C}" presName="sibTrans" presStyleCnt="0"/>
      <dgm:spPr/>
    </dgm:pt>
    <dgm:pt modelId="{893499B0-E3C4-4D71-A40B-227856994B62}" type="pres">
      <dgm:prSet presAssocID="{26679F83-4FB4-4C50-9090-1FEE36F00819}" presName="compNode" presStyleCnt="0"/>
      <dgm:spPr/>
    </dgm:pt>
    <dgm:pt modelId="{F91CA6D2-B0F6-44CA-A5D2-12B35F44B570}" type="pres">
      <dgm:prSet presAssocID="{26679F83-4FB4-4C50-9090-1FEE36F00819}" presName="bgRect" presStyleLbl="bgShp" presStyleIdx="3" presStyleCnt="5"/>
      <dgm:spPr/>
    </dgm:pt>
    <dgm:pt modelId="{0C4A58EF-D09B-417B-857E-6630668557C5}" type="pres">
      <dgm:prSet presAssocID="{26679F83-4FB4-4C50-9090-1FEE36F008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54B9BEF-A2AA-4BFC-ABEA-A3B73A3A8D35}" type="pres">
      <dgm:prSet presAssocID="{26679F83-4FB4-4C50-9090-1FEE36F00819}" presName="spaceRect" presStyleCnt="0"/>
      <dgm:spPr/>
    </dgm:pt>
    <dgm:pt modelId="{B162BB9C-1F79-4486-B137-48E2DA010A58}" type="pres">
      <dgm:prSet presAssocID="{26679F83-4FB4-4C50-9090-1FEE36F00819}" presName="parTx" presStyleLbl="revTx" presStyleIdx="3" presStyleCnt="5">
        <dgm:presLayoutVars>
          <dgm:chMax val="0"/>
          <dgm:chPref val="0"/>
        </dgm:presLayoutVars>
      </dgm:prSet>
      <dgm:spPr/>
    </dgm:pt>
    <dgm:pt modelId="{F5F2E74B-47F4-432A-B51A-4A45474B6431}" type="pres">
      <dgm:prSet presAssocID="{7F53AE6C-37B5-43D0-B3F6-D9CECCEA53F2}" presName="sibTrans" presStyleCnt="0"/>
      <dgm:spPr/>
    </dgm:pt>
    <dgm:pt modelId="{6EB02D51-3F11-418C-8781-51233CF34A2A}" type="pres">
      <dgm:prSet presAssocID="{07DFCC27-2DAF-405A-AAE2-0CAC923D1A99}" presName="compNode" presStyleCnt="0"/>
      <dgm:spPr/>
    </dgm:pt>
    <dgm:pt modelId="{0DA83186-79A6-4155-8EFD-F92CE885DEFE}" type="pres">
      <dgm:prSet presAssocID="{07DFCC27-2DAF-405A-AAE2-0CAC923D1A99}" presName="bgRect" presStyleLbl="bgShp" presStyleIdx="4" presStyleCnt="5"/>
      <dgm:spPr/>
    </dgm:pt>
    <dgm:pt modelId="{69AC4C09-3FBF-4CC0-9869-5C0DBB5F5E4F}" type="pres">
      <dgm:prSet presAssocID="{07DFCC27-2DAF-405A-AAE2-0CAC923D1A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FE605D-8668-494F-A59C-707E53875964}" type="pres">
      <dgm:prSet presAssocID="{07DFCC27-2DAF-405A-AAE2-0CAC923D1A99}" presName="spaceRect" presStyleCnt="0"/>
      <dgm:spPr/>
    </dgm:pt>
    <dgm:pt modelId="{53CEBD52-5877-4169-B9E0-ACF036AF5113}" type="pres">
      <dgm:prSet presAssocID="{07DFCC27-2DAF-405A-AAE2-0CAC923D1A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E7EDA13-0290-43E3-B609-26D5F6F8155A}" type="presOf" srcId="{84DC6DAE-ED80-4977-8FF8-B75F3A5FF65C}" destId="{51EDD82E-4ACC-4472-AF3A-8844D586FFCF}" srcOrd="0" destOrd="0" presId="urn:microsoft.com/office/officeart/2018/2/layout/IconVerticalSolidList"/>
    <dgm:cxn modelId="{0C639E5C-9640-4C04-8A54-88D759738EEE}" srcId="{583D22EF-F81D-4D0C-93FF-A46E2BA6E011}" destId="{24760C66-7552-4D9F-A3EC-4DD50F58809B}" srcOrd="0" destOrd="0" parTransId="{B36E7C20-9197-4676-AA91-30B22284B62D}" sibTransId="{63B3A9C8-DE56-4075-8366-137DC4C6DAEC}"/>
    <dgm:cxn modelId="{DAEB8A61-4D8B-46A5-A537-74359B61AE2B}" type="presOf" srcId="{579A09BD-6762-4952-B345-003436FA378A}" destId="{FBAD9317-63D1-4520-A6A0-55BE6D188456}" srcOrd="0" destOrd="0" presId="urn:microsoft.com/office/officeart/2018/2/layout/IconVerticalSolidList"/>
    <dgm:cxn modelId="{56518A42-639F-41E2-96CA-C74BFD8580D7}" type="presOf" srcId="{26679F83-4FB4-4C50-9090-1FEE36F00819}" destId="{B162BB9C-1F79-4486-B137-48E2DA010A58}" srcOrd="0" destOrd="0" presId="urn:microsoft.com/office/officeart/2018/2/layout/IconVerticalSolidList"/>
    <dgm:cxn modelId="{D628194A-11DB-4B94-AC97-DC942725E528}" srcId="{583D22EF-F81D-4D0C-93FF-A46E2BA6E011}" destId="{579A09BD-6762-4952-B345-003436FA378A}" srcOrd="2" destOrd="0" parTransId="{CA3C9FDF-9A4F-4605-8FAB-106EE6623096}" sibTransId="{6B834F86-B8B0-41CE-82AF-08A931E1FD4C}"/>
    <dgm:cxn modelId="{06D4D380-8F69-4185-A251-1C0C9E32A24A}" srcId="{583D22EF-F81D-4D0C-93FF-A46E2BA6E011}" destId="{84DC6DAE-ED80-4977-8FF8-B75F3A5FF65C}" srcOrd="1" destOrd="0" parTransId="{1D16DB72-CC8D-4174-8F47-71B6DB26BDA4}" sibTransId="{4A726657-E989-490D-BF71-C1F48C49DFC5}"/>
    <dgm:cxn modelId="{F8A6B292-C794-4FD4-B0A6-17D03CDBBD53}" type="presOf" srcId="{24760C66-7552-4D9F-A3EC-4DD50F58809B}" destId="{12FE10CD-1BFA-402D-840F-191F01EA96A4}" srcOrd="0" destOrd="0" presId="urn:microsoft.com/office/officeart/2018/2/layout/IconVerticalSolidList"/>
    <dgm:cxn modelId="{26B05CBB-BB1D-421C-B043-2C031A0C090B}" srcId="{583D22EF-F81D-4D0C-93FF-A46E2BA6E011}" destId="{07DFCC27-2DAF-405A-AAE2-0CAC923D1A99}" srcOrd="4" destOrd="0" parTransId="{B0DD213F-474E-4215-BEBF-A5C04677D334}" sibTransId="{9B44C074-3185-43E0-9AB9-7D6F921CA5DE}"/>
    <dgm:cxn modelId="{6E2C8FC0-16EC-4521-BB2E-134A8C07806B}" type="presOf" srcId="{07DFCC27-2DAF-405A-AAE2-0CAC923D1A99}" destId="{53CEBD52-5877-4169-B9E0-ACF036AF5113}" srcOrd="0" destOrd="0" presId="urn:microsoft.com/office/officeart/2018/2/layout/IconVerticalSolidList"/>
    <dgm:cxn modelId="{B06DBEC7-8A45-4AD3-A84F-BE3F83AD988D}" srcId="{583D22EF-F81D-4D0C-93FF-A46E2BA6E011}" destId="{26679F83-4FB4-4C50-9090-1FEE36F00819}" srcOrd="3" destOrd="0" parTransId="{E7546535-40E3-4250-AEA2-C219FD11D8E5}" sibTransId="{7F53AE6C-37B5-43D0-B3F6-D9CECCEA53F2}"/>
    <dgm:cxn modelId="{203C0CDE-C141-45F9-9CEF-F744D3CB788D}" type="presOf" srcId="{583D22EF-F81D-4D0C-93FF-A46E2BA6E011}" destId="{1F033A7A-F3A4-44D1-87D5-9F801FBB8461}" srcOrd="0" destOrd="0" presId="urn:microsoft.com/office/officeart/2018/2/layout/IconVerticalSolidList"/>
    <dgm:cxn modelId="{B1144B50-DF20-4352-845B-F5412E71950C}" type="presParOf" srcId="{1F033A7A-F3A4-44D1-87D5-9F801FBB8461}" destId="{5992C701-473D-48D7-99CB-F6F01F90E22A}" srcOrd="0" destOrd="0" presId="urn:microsoft.com/office/officeart/2018/2/layout/IconVerticalSolidList"/>
    <dgm:cxn modelId="{2EF72114-1662-4764-ADFD-9A7CAC6C3A66}" type="presParOf" srcId="{5992C701-473D-48D7-99CB-F6F01F90E22A}" destId="{BA98869D-E511-49D4-99CC-C24A288F3A98}" srcOrd="0" destOrd="0" presId="urn:microsoft.com/office/officeart/2018/2/layout/IconVerticalSolidList"/>
    <dgm:cxn modelId="{42BE6685-5DE0-4026-8FBB-A0558C4EC736}" type="presParOf" srcId="{5992C701-473D-48D7-99CB-F6F01F90E22A}" destId="{7EB14057-EA15-4A40-91A4-80928FE0588F}" srcOrd="1" destOrd="0" presId="urn:microsoft.com/office/officeart/2018/2/layout/IconVerticalSolidList"/>
    <dgm:cxn modelId="{E68BAC75-3C7F-42A8-B506-7495C325ACA1}" type="presParOf" srcId="{5992C701-473D-48D7-99CB-F6F01F90E22A}" destId="{A9FB2A16-D409-4153-BEDC-C26C72141B1A}" srcOrd="2" destOrd="0" presId="urn:microsoft.com/office/officeart/2018/2/layout/IconVerticalSolidList"/>
    <dgm:cxn modelId="{5A707DEF-4BC2-4045-8C91-90FC2C821D29}" type="presParOf" srcId="{5992C701-473D-48D7-99CB-F6F01F90E22A}" destId="{12FE10CD-1BFA-402D-840F-191F01EA96A4}" srcOrd="3" destOrd="0" presId="urn:microsoft.com/office/officeart/2018/2/layout/IconVerticalSolidList"/>
    <dgm:cxn modelId="{7B2BB868-4EB7-42D6-A383-20E1F08ABB80}" type="presParOf" srcId="{1F033A7A-F3A4-44D1-87D5-9F801FBB8461}" destId="{8FBEA5C6-B86C-47BF-A87B-C13DAC9A055F}" srcOrd="1" destOrd="0" presId="urn:microsoft.com/office/officeart/2018/2/layout/IconVerticalSolidList"/>
    <dgm:cxn modelId="{85982E48-F98C-484A-AB3C-20D1AE4D8A37}" type="presParOf" srcId="{1F033A7A-F3A4-44D1-87D5-9F801FBB8461}" destId="{E0881934-0959-4349-87A7-AB306FBCD2BF}" srcOrd="2" destOrd="0" presId="urn:microsoft.com/office/officeart/2018/2/layout/IconVerticalSolidList"/>
    <dgm:cxn modelId="{5088D0F4-326B-4EC2-AF00-2A7D892AAE5D}" type="presParOf" srcId="{E0881934-0959-4349-87A7-AB306FBCD2BF}" destId="{CD16C6F1-811D-4B61-8D2A-86DCA6133CA1}" srcOrd="0" destOrd="0" presId="urn:microsoft.com/office/officeart/2018/2/layout/IconVerticalSolidList"/>
    <dgm:cxn modelId="{9B1A4E6D-8354-45BD-8924-5DC2BF84842C}" type="presParOf" srcId="{E0881934-0959-4349-87A7-AB306FBCD2BF}" destId="{C338563A-9B4E-4718-A929-A24384D070B4}" srcOrd="1" destOrd="0" presId="urn:microsoft.com/office/officeart/2018/2/layout/IconVerticalSolidList"/>
    <dgm:cxn modelId="{05AA53F5-FAEC-464E-9B7B-478B745A886A}" type="presParOf" srcId="{E0881934-0959-4349-87A7-AB306FBCD2BF}" destId="{4CA8ED86-C98B-4B20-84BE-B54C49EAC0CF}" srcOrd="2" destOrd="0" presId="urn:microsoft.com/office/officeart/2018/2/layout/IconVerticalSolidList"/>
    <dgm:cxn modelId="{D507DBBD-D6BE-4B7F-81F5-58E2E9653A5B}" type="presParOf" srcId="{E0881934-0959-4349-87A7-AB306FBCD2BF}" destId="{51EDD82E-4ACC-4472-AF3A-8844D586FFCF}" srcOrd="3" destOrd="0" presId="urn:microsoft.com/office/officeart/2018/2/layout/IconVerticalSolidList"/>
    <dgm:cxn modelId="{84800E04-5F48-404F-BE51-27F3A8B663DB}" type="presParOf" srcId="{1F033A7A-F3A4-44D1-87D5-9F801FBB8461}" destId="{8AD2B495-D3A0-4E85-BFB6-F0618A72F951}" srcOrd="3" destOrd="0" presId="urn:microsoft.com/office/officeart/2018/2/layout/IconVerticalSolidList"/>
    <dgm:cxn modelId="{E59534AF-CE2D-41EE-8423-373A834E3298}" type="presParOf" srcId="{1F033A7A-F3A4-44D1-87D5-9F801FBB8461}" destId="{4ED62273-92E6-40B9-BC38-E64F7B5EB018}" srcOrd="4" destOrd="0" presId="urn:microsoft.com/office/officeart/2018/2/layout/IconVerticalSolidList"/>
    <dgm:cxn modelId="{A02AE7F8-0547-48F0-9440-589390B2DA41}" type="presParOf" srcId="{4ED62273-92E6-40B9-BC38-E64F7B5EB018}" destId="{77F37130-4002-4151-BAED-7114BE7351CC}" srcOrd="0" destOrd="0" presId="urn:microsoft.com/office/officeart/2018/2/layout/IconVerticalSolidList"/>
    <dgm:cxn modelId="{2FBBC7AA-307D-488A-BEF9-20516A0892D0}" type="presParOf" srcId="{4ED62273-92E6-40B9-BC38-E64F7B5EB018}" destId="{3D7C2D13-5888-48F6-863F-D79C123F83EA}" srcOrd="1" destOrd="0" presId="urn:microsoft.com/office/officeart/2018/2/layout/IconVerticalSolidList"/>
    <dgm:cxn modelId="{5F56322B-E541-4FCF-AA93-B1E6FA5C4836}" type="presParOf" srcId="{4ED62273-92E6-40B9-BC38-E64F7B5EB018}" destId="{7C7F680B-B2AD-4EE4-8926-E8836F61C84C}" srcOrd="2" destOrd="0" presId="urn:microsoft.com/office/officeart/2018/2/layout/IconVerticalSolidList"/>
    <dgm:cxn modelId="{D47B8337-C0FD-4CF0-ABE6-38DCA3F41C01}" type="presParOf" srcId="{4ED62273-92E6-40B9-BC38-E64F7B5EB018}" destId="{FBAD9317-63D1-4520-A6A0-55BE6D188456}" srcOrd="3" destOrd="0" presId="urn:microsoft.com/office/officeart/2018/2/layout/IconVerticalSolidList"/>
    <dgm:cxn modelId="{932D62BA-428D-4C4E-B7CE-FEEE38DC3257}" type="presParOf" srcId="{1F033A7A-F3A4-44D1-87D5-9F801FBB8461}" destId="{A5FAF964-AB40-4BCA-9F32-3078F3884658}" srcOrd="5" destOrd="0" presId="urn:microsoft.com/office/officeart/2018/2/layout/IconVerticalSolidList"/>
    <dgm:cxn modelId="{9FDA775F-653F-40E1-95C8-7272683A20AA}" type="presParOf" srcId="{1F033A7A-F3A4-44D1-87D5-9F801FBB8461}" destId="{893499B0-E3C4-4D71-A40B-227856994B62}" srcOrd="6" destOrd="0" presId="urn:microsoft.com/office/officeart/2018/2/layout/IconVerticalSolidList"/>
    <dgm:cxn modelId="{2545B920-4404-4CC4-9081-AAAE860BF6FE}" type="presParOf" srcId="{893499B0-E3C4-4D71-A40B-227856994B62}" destId="{F91CA6D2-B0F6-44CA-A5D2-12B35F44B570}" srcOrd="0" destOrd="0" presId="urn:microsoft.com/office/officeart/2018/2/layout/IconVerticalSolidList"/>
    <dgm:cxn modelId="{E2B7A658-D3D9-4F56-BCF1-3DCDF5B7991B}" type="presParOf" srcId="{893499B0-E3C4-4D71-A40B-227856994B62}" destId="{0C4A58EF-D09B-417B-857E-6630668557C5}" srcOrd="1" destOrd="0" presId="urn:microsoft.com/office/officeart/2018/2/layout/IconVerticalSolidList"/>
    <dgm:cxn modelId="{CAF44E89-9980-4BBD-95D6-ED58CB21C850}" type="presParOf" srcId="{893499B0-E3C4-4D71-A40B-227856994B62}" destId="{954B9BEF-A2AA-4BFC-ABEA-A3B73A3A8D35}" srcOrd="2" destOrd="0" presId="urn:microsoft.com/office/officeart/2018/2/layout/IconVerticalSolidList"/>
    <dgm:cxn modelId="{03AE0BEE-3F4B-4A4B-871F-8906A3A4B7CA}" type="presParOf" srcId="{893499B0-E3C4-4D71-A40B-227856994B62}" destId="{B162BB9C-1F79-4486-B137-48E2DA010A58}" srcOrd="3" destOrd="0" presId="urn:microsoft.com/office/officeart/2018/2/layout/IconVerticalSolidList"/>
    <dgm:cxn modelId="{93878A00-3D54-4E13-8F5D-2A4E38A3C92D}" type="presParOf" srcId="{1F033A7A-F3A4-44D1-87D5-9F801FBB8461}" destId="{F5F2E74B-47F4-432A-B51A-4A45474B6431}" srcOrd="7" destOrd="0" presId="urn:microsoft.com/office/officeart/2018/2/layout/IconVerticalSolidList"/>
    <dgm:cxn modelId="{815CD9D7-3589-4CFD-BFB2-D6F2ACAF536B}" type="presParOf" srcId="{1F033A7A-F3A4-44D1-87D5-9F801FBB8461}" destId="{6EB02D51-3F11-418C-8781-51233CF34A2A}" srcOrd="8" destOrd="0" presId="urn:microsoft.com/office/officeart/2018/2/layout/IconVerticalSolidList"/>
    <dgm:cxn modelId="{74BDA95C-341E-49EF-B620-6445A324EF18}" type="presParOf" srcId="{6EB02D51-3F11-418C-8781-51233CF34A2A}" destId="{0DA83186-79A6-4155-8EFD-F92CE885DEFE}" srcOrd="0" destOrd="0" presId="urn:microsoft.com/office/officeart/2018/2/layout/IconVerticalSolidList"/>
    <dgm:cxn modelId="{71F1F808-DA37-49C4-936B-644BFEBD34C6}" type="presParOf" srcId="{6EB02D51-3F11-418C-8781-51233CF34A2A}" destId="{69AC4C09-3FBF-4CC0-9869-5C0DBB5F5E4F}" srcOrd="1" destOrd="0" presId="urn:microsoft.com/office/officeart/2018/2/layout/IconVerticalSolidList"/>
    <dgm:cxn modelId="{C694F8FB-5363-4933-BD12-6B567438E1A9}" type="presParOf" srcId="{6EB02D51-3F11-418C-8781-51233CF34A2A}" destId="{EEFE605D-8668-494F-A59C-707E53875964}" srcOrd="2" destOrd="0" presId="urn:microsoft.com/office/officeart/2018/2/layout/IconVerticalSolidList"/>
    <dgm:cxn modelId="{D992A255-59EC-4F0D-B85C-D6BAE85EE9A9}" type="presParOf" srcId="{6EB02D51-3F11-418C-8781-51233CF34A2A}" destId="{53CEBD52-5877-4169-B9E0-ACF036AF51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6A8D7B-E64A-45B1-985D-37AC129177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02E5033-A059-4058-BE2E-ABF6E924C75C}">
      <dgm:prSet/>
      <dgm:spPr/>
      <dgm:t>
        <a:bodyPr/>
        <a:lstStyle/>
        <a:p>
          <a:pPr rtl="0"/>
          <a:r>
            <a:rPr lang="en-US" dirty="0"/>
            <a:t>Peak demand observed during morning </a:t>
          </a:r>
          <a:r>
            <a:rPr lang="en-US" dirty="0">
              <a:latin typeface="Aptos Mono"/>
            </a:rPr>
            <a:t>and evening</a:t>
          </a:r>
          <a:r>
            <a:rPr lang="en-US" dirty="0"/>
            <a:t> hours.</a:t>
          </a:r>
        </a:p>
      </dgm:t>
    </dgm:pt>
    <dgm:pt modelId="{2F07BF0C-F7D6-44A0-9C97-2DC1B5C12F78}" type="parTrans" cxnId="{8F49F7D9-4737-4D3B-B280-4D7B5F390EB0}">
      <dgm:prSet/>
      <dgm:spPr/>
      <dgm:t>
        <a:bodyPr/>
        <a:lstStyle/>
        <a:p>
          <a:endParaRPr lang="en-US"/>
        </a:p>
      </dgm:t>
    </dgm:pt>
    <dgm:pt modelId="{886309AC-D8BF-4F12-B25B-6F809BD2755D}" type="sibTrans" cxnId="{8F49F7D9-4737-4D3B-B280-4D7B5F390EB0}">
      <dgm:prSet/>
      <dgm:spPr/>
      <dgm:t>
        <a:bodyPr/>
        <a:lstStyle/>
        <a:p>
          <a:endParaRPr lang="en-US"/>
        </a:p>
      </dgm:t>
    </dgm:pt>
    <dgm:pt modelId="{888FD235-16CF-499E-BDD0-96C1864C55A5}">
      <dgm:prSet/>
      <dgm:spPr/>
      <dgm:t>
        <a:bodyPr/>
        <a:lstStyle/>
        <a:p>
          <a:pPr rtl="0"/>
          <a:r>
            <a:rPr lang="en-US" dirty="0"/>
            <a:t>• Weekdays show higher ride </a:t>
          </a:r>
          <a:r>
            <a:rPr lang="en-US" dirty="0">
              <a:latin typeface="Aptos Mono"/>
            </a:rPr>
            <a:t>counts compared</a:t>
          </a:r>
          <a:r>
            <a:rPr lang="en-US" dirty="0"/>
            <a:t> to weekends.</a:t>
          </a:r>
        </a:p>
      </dgm:t>
    </dgm:pt>
    <dgm:pt modelId="{23BA39E6-40FA-427A-B6C0-3ADBEF2FAAAD}" type="parTrans" cxnId="{06D28C8F-0216-4704-837D-2BC7AB08957D}">
      <dgm:prSet/>
      <dgm:spPr/>
      <dgm:t>
        <a:bodyPr/>
        <a:lstStyle/>
        <a:p>
          <a:endParaRPr lang="en-US"/>
        </a:p>
      </dgm:t>
    </dgm:pt>
    <dgm:pt modelId="{BBB86777-07FB-4AAB-9D4E-7315D3F6970C}" type="sibTrans" cxnId="{06D28C8F-0216-4704-837D-2BC7AB08957D}">
      <dgm:prSet/>
      <dgm:spPr/>
      <dgm:t>
        <a:bodyPr/>
        <a:lstStyle/>
        <a:p>
          <a:endParaRPr lang="en-US"/>
        </a:p>
      </dgm:t>
    </dgm:pt>
    <dgm:pt modelId="{2F8C49A9-4A51-4688-97B4-B8C04AAD3923}" type="pres">
      <dgm:prSet presAssocID="{536A8D7B-E64A-45B1-985D-37AC129177CF}" presName="root" presStyleCnt="0">
        <dgm:presLayoutVars>
          <dgm:dir/>
          <dgm:resizeHandles val="exact"/>
        </dgm:presLayoutVars>
      </dgm:prSet>
      <dgm:spPr/>
    </dgm:pt>
    <dgm:pt modelId="{9443B186-05C5-4D60-B374-5951BB7045EA}" type="pres">
      <dgm:prSet presAssocID="{902E5033-A059-4058-BE2E-ABF6E924C75C}" presName="compNode" presStyleCnt="0"/>
      <dgm:spPr/>
    </dgm:pt>
    <dgm:pt modelId="{2DAF8E53-145C-4D3C-AE5A-D670E5A52365}" type="pres">
      <dgm:prSet presAssocID="{902E5033-A059-4058-BE2E-ABF6E924C75C}" presName="bgRect" presStyleLbl="bgShp" presStyleIdx="0" presStyleCnt="2"/>
      <dgm:spPr/>
    </dgm:pt>
    <dgm:pt modelId="{DAD85A50-7E4A-4369-884B-094122D1AD3C}" type="pres">
      <dgm:prSet presAssocID="{902E5033-A059-4058-BE2E-ABF6E924C7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8D285CAA-CBD1-4AEB-B3D7-9591AA748E19}" type="pres">
      <dgm:prSet presAssocID="{902E5033-A059-4058-BE2E-ABF6E924C75C}" presName="spaceRect" presStyleCnt="0"/>
      <dgm:spPr/>
    </dgm:pt>
    <dgm:pt modelId="{1EC3153E-A6C0-4B59-8F06-4E4C0F91528A}" type="pres">
      <dgm:prSet presAssocID="{902E5033-A059-4058-BE2E-ABF6E924C75C}" presName="parTx" presStyleLbl="revTx" presStyleIdx="0" presStyleCnt="2">
        <dgm:presLayoutVars>
          <dgm:chMax val="0"/>
          <dgm:chPref val="0"/>
        </dgm:presLayoutVars>
      </dgm:prSet>
      <dgm:spPr/>
    </dgm:pt>
    <dgm:pt modelId="{44DF4328-CC39-4AC3-8137-CF13A95ABE2E}" type="pres">
      <dgm:prSet presAssocID="{886309AC-D8BF-4F12-B25B-6F809BD2755D}" presName="sibTrans" presStyleCnt="0"/>
      <dgm:spPr/>
    </dgm:pt>
    <dgm:pt modelId="{348B1E12-426A-4008-AA07-F867289E17D3}" type="pres">
      <dgm:prSet presAssocID="{888FD235-16CF-499E-BDD0-96C1864C55A5}" presName="compNode" presStyleCnt="0"/>
      <dgm:spPr/>
    </dgm:pt>
    <dgm:pt modelId="{4177D3EC-6B58-4297-8DB6-66DA48DD4AFD}" type="pres">
      <dgm:prSet presAssocID="{888FD235-16CF-499E-BDD0-96C1864C55A5}" presName="bgRect" presStyleLbl="bgShp" presStyleIdx="1" presStyleCnt="2"/>
      <dgm:spPr/>
    </dgm:pt>
    <dgm:pt modelId="{34331CB6-6146-4139-AB19-B2321FCBEE18}" type="pres">
      <dgm:prSet presAssocID="{888FD235-16CF-499E-BDD0-96C1864C55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3961A95F-2D5E-4776-836B-AE80B42F91E9}" type="pres">
      <dgm:prSet presAssocID="{888FD235-16CF-499E-BDD0-96C1864C55A5}" presName="spaceRect" presStyleCnt="0"/>
      <dgm:spPr/>
    </dgm:pt>
    <dgm:pt modelId="{8BB2EC6E-7B16-4040-AD9F-45EB517A4D39}" type="pres">
      <dgm:prSet presAssocID="{888FD235-16CF-499E-BDD0-96C1864C55A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B36D01C-71C7-4E03-8912-01D4E0E561BC}" type="presOf" srcId="{888FD235-16CF-499E-BDD0-96C1864C55A5}" destId="{8BB2EC6E-7B16-4040-AD9F-45EB517A4D39}" srcOrd="0" destOrd="0" presId="urn:microsoft.com/office/officeart/2018/2/layout/IconVerticalSolidList"/>
    <dgm:cxn modelId="{1B97912F-C085-4328-88AB-2F4BD4C497E5}" type="presOf" srcId="{902E5033-A059-4058-BE2E-ABF6E924C75C}" destId="{1EC3153E-A6C0-4B59-8F06-4E4C0F91528A}" srcOrd="0" destOrd="0" presId="urn:microsoft.com/office/officeart/2018/2/layout/IconVerticalSolidList"/>
    <dgm:cxn modelId="{06D28C8F-0216-4704-837D-2BC7AB08957D}" srcId="{536A8D7B-E64A-45B1-985D-37AC129177CF}" destId="{888FD235-16CF-499E-BDD0-96C1864C55A5}" srcOrd="1" destOrd="0" parTransId="{23BA39E6-40FA-427A-B6C0-3ADBEF2FAAAD}" sibTransId="{BBB86777-07FB-4AAB-9D4E-7315D3F6970C}"/>
    <dgm:cxn modelId="{9D6D4CD9-7F13-4843-99F6-5B4A3771AB04}" type="presOf" srcId="{536A8D7B-E64A-45B1-985D-37AC129177CF}" destId="{2F8C49A9-4A51-4688-97B4-B8C04AAD3923}" srcOrd="0" destOrd="0" presId="urn:microsoft.com/office/officeart/2018/2/layout/IconVerticalSolidList"/>
    <dgm:cxn modelId="{8F49F7D9-4737-4D3B-B280-4D7B5F390EB0}" srcId="{536A8D7B-E64A-45B1-985D-37AC129177CF}" destId="{902E5033-A059-4058-BE2E-ABF6E924C75C}" srcOrd="0" destOrd="0" parTransId="{2F07BF0C-F7D6-44A0-9C97-2DC1B5C12F78}" sibTransId="{886309AC-D8BF-4F12-B25B-6F809BD2755D}"/>
    <dgm:cxn modelId="{B9E4AB6E-7059-4266-871C-283895901EDE}" type="presParOf" srcId="{2F8C49A9-4A51-4688-97B4-B8C04AAD3923}" destId="{9443B186-05C5-4D60-B374-5951BB7045EA}" srcOrd="0" destOrd="0" presId="urn:microsoft.com/office/officeart/2018/2/layout/IconVerticalSolidList"/>
    <dgm:cxn modelId="{B271FFDF-AD2D-44C8-A047-F1C44A3F5DF3}" type="presParOf" srcId="{9443B186-05C5-4D60-B374-5951BB7045EA}" destId="{2DAF8E53-145C-4D3C-AE5A-D670E5A52365}" srcOrd="0" destOrd="0" presId="urn:microsoft.com/office/officeart/2018/2/layout/IconVerticalSolidList"/>
    <dgm:cxn modelId="{EC8B9892-E251-4232-99B8-AAD5FB844E77}" type="presParOf" srcId="{9443B186-05C5-4D60-B374-5951BB7045EA}" destId="{DAD85A50-7E4A-4369-884B-094122D1AD3C}" srcOrd="1" destOrd="0" presId="urn:microsoft.com/office/officeart/2018/2/layout/IconVerticalSolidList"/>
    <dgm:cxn modelId="{6F65B5E0-EBC6-4E70-8DC9-026D9AC62938}" type="presParOf" srcId="{9443B186-05C5-4D60-B374-5951BB7045EA}" destId="{8D285CAA-CBD1-4AEB-B3D7-9591AA748E19}" srcOrd="2" destOrd="0" presId="urn:microsoft.com/office/officeart/2018/2/layout/IconVerticalSolidList"/>
    <dgm:cxn modelId="{FDB67332-011B-4E7D-BD3B-4E3EDBBC7742}" type="presParOf" srcId="{9443B186-05C5-4D60-B374-5951BB7045EA}" destId="{1EC3153E-A6C0-4B59-8F06-4E4C0F91528A}" srcOrd="3" destOrd="0" presId="urn:microsoft.com/office/officeart/2018/2/layout/IconVerticalSolidList"/>
    <dgm:cxn modelId="{76062A80-BBBF-4083-9964-BED76304B5F8}" type="presParOf" srcId="{2F8C49A9-4A51-4688-97B4-B8C04AAD3923}" destId="{44DF4328-CC39-4AC3-8137-CF13A95ABE2E}" srcOrd="1" destOrd="0" presId="urn:microsoft.com/office/officeart/2018/2/layout/IconVerticalSolidList"/>
    <dgm:cxn modelId="{3F1306A4-0163-4C9B-94C1-EC6547793D6F}" type="presParOf" srcId="{2F8C49A9-4A51-4688-97B4-B8C04AAD3923}" destId="{348B1E12-426A-4008-AA07-F867289E17D3}" srcOrd="2" destOrd="0" presId="urn:microsoft.com/office/officeart/2018/2/layout/IconVerticalSolidList"/>
    <dgm:cxn modelId="{41E5B3FA-D297-4C7B-9821-D814CD922CCC}" type="presParOf" srcId="{348B1E12-426A-4008-AA07-F867289E17D3}" destId="{4177D3EC-6B58-4297-8DB6-66DA48DD4AFD}" srcOrd="0" destOrd="0" presId="urn:microsoft.com/office/officeart/2018/2/layout/IconVerticalSolidList"/>
    <dgm:cxn modelId="{4E0944DF-3775-43FC-8DB0-466D9A52D3F2}" type="presParOf" srcId="{348B1E12-426A-4008-AA07-F867289E17D3}" destId="{34331CB6-6146-4139-AB19-B2321FCBEE18}" srcOrd="1" destOrd="0" presId="urn:microsoft.com/office/officeart/2018/2/layout/IconVerticalSolidList"/>
    <dgm:cxn modelId="{5E6CC9CF-5460-4AF6-904A-2A3B9F965B5C}" type="presParOf" srcId="{348B1E12-426A-4008-AA07-F867289E17D3}" destId="{3961A95F-2D5E-4776-836B-AE80B42F91E9}" srcOrd="2" destOrd="0" presId="urn:microsoft.com/office/officeart/2018/2/layout/IconVerticalSolidList"/>
    <dgm:cxn modelId="{6739E313-48D4-4AAB-AA94-34DDF23DD3FE}" type="presParOf" srcId="{348B1E12-426A-4008-AA07-F867289E17D3}" destId="{8BB2EC6E-7B16-4040-AD9F-45EB517A4D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48534-293B-4674-BD27-2921D22560D6}">
      <dsp:nvSpPr>
        <dsp:cNvPr id="0" name=""/>
        <dsp:cNvSpPr/>
      </dsp:nvSpPr>
      <dsp:spPr>
        <a:xfrm>
          <a:off x="0" y="721242"/>
          <a:ext cx="10853906" cy="133152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B9504-A2F8-42E5-9ECC-4A45E242280A}">
      <dsp:nvSpPr>
        <dsp:cNvPr id="0" name=""/>
        <dsp:cNvSpPr/>
      </dsp:nvSpPr>
      <dsp:spPr>
        <a:xfrm>
          <a:off x="402786" y="1020835"/>
          <a:ext cx="732338" cy="7323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A8DFE-636D-47B2-8109-009CB2CFEA4F}">
      <dsp:nvSpPr>
        <dsp:cNvPr id="0" name=""/>
        <dsp:cNvSpPr/>
      </dsp:nvSpPr>
      <dsp:spPr>
        <a:xfrm>
          <a:off x="1537910" y="721242"/>
          <a:ext cx="9315995" cy="133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20" tIns="140920" rIns="140920" bIns="1409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Dataset analyzed from Bike Sharing system </a:t>
          </a:r>
        </a:p>
      </dsp:txBody>
      <dsp:txXfrm>
        <a:off x="1537910" y="721242"/>
        <a:ext cx="9315995" cy="1331524"/>
      </dsp:txXfrm>
    </dsp:sp>
    <dsp:sp modelId="{1F931379-7D41-4094-9B67-0A5020601DD9}">
      <dsp:nvSpPr>
        <dsp:cNvPr id="0" name=""/>
        <dsp:cNvSpPr/>
      </dsp:nvSpPr>
      <dsp:spPr>
        <a:xfrm>
          <a:off x="0" y="2385647"/>
          <a:ext cx="10853906" cy="133152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A4FCF6-3B89-4CE9-B1BA-8D3903F82AB0}">
      <dsp:nvSpPr>
        <dsp:cNvPr id="0" name=""/>
        <dsp:cNvSpPr/>
      </dsp:nvSpPr>
      <dsp:spPr>
        <a:xfrm>
          <a:off x="402786" y="2685240"/>
          <a:ext cx="732338" cy="7323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1FEF5-0AD0-496B-A1E9-DF541A0F39F4}">
      <dsp:nvSpPr>
        <dsp:cNvPr id="0" name=""/>
        <dsp:cNvSpPr/>
      </dsp:nvSpPr>
      <dsp:spPr>
        <a:xfrm>
          <a:off x="1537910" y="2385647"/>
          <a:ext cx="4884257" cy="133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20" tIns="140920" rIns="140920" bIns="14092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Dashboard created in Excel using pivot tables and charts</a:t>
          </a:r>
        </a:p>
      </dsp:txBody>
      <dsp:txXfrm>
        <a:off x="1537910" y="2385647"/>
        <a:ext cx="4884257" cy="1331524"/>
      </dsp:txXfrm>
    </dsp:sp>
    <dsp:sp modelId="{4301DF9D-3FE2-472D-B948-048BF8245701}">
      <dsp:nvSpPr>
        <dsp:cNvPr id="0" name=""/>
        <dsp:cNvSpPr/>
      </dsp:nvSpPr>
      <dsp:spPr>
        <a:xfrm>
          <a:off x="6422168" y="2385647"/>
          <a:ext cx="4431737" cy="1331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20" tIns="140920" rIns="140920" bIns="14092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Includes metrics like total rides, casual / registered users with hourly trends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Interactive slicers based on period, weekday or weekend, weather, and humidity range</a:t>
          </a:r>
        </a:p>
      </dsp:txBody>
      <dsp:txXfrm>
        <a:off x="6422168" y="2385647"/>
        <a:ext cx="4431737" cy="1331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8869D-E511-49D4-99CC-C24A288F3A98}">
      <dsp:nvSpPr>
        <dsp:cNvPr id="0" name=""/>
        <dsp:cNvSpPr/>
      </dsp:nvSpPr>
      <dsp:spPr>
        <a:xfrm>
          <a:off x="0" y="4500"/>
          <a:ext cx="6675119" cy="958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14057-EA15-4A40-91A4-80928FE0588F}">
      <dsp:nvSpPr>
        <dsp:cNvPr id="0" name=""/>
        <dsp:cNvSpPr/>
      </dsp:nvSpPr>
      <dsp:spPr>
        <a:xfrm>
          <a:off x="289982" y="220190"/>
          <a:ext cx="527240" cy="527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E10CD-1BFA-402D-840F-191F01EA96A4}">
      <dsp:nvSpPr>
        <dsp:cNvPr id="0" name=""/>
        <dsp:cNvSpPr/>
      </dsp:nvSpPr>
      <dsp:spPr>
        <a:xfrm>
          <a:off x="1107205" y="4500"/>
          <a:ext cx="5567914" cy="95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54" tIns="101454" rIns="101454" bIns="101454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Pie Chart – Weekday vs Weekend </a:t>
          </a:r>
          <a:r>
            <a:rPr lang="en-US" sz="1900" kern="1200" dirty="0">
              <a:latin typeface="Aptos Mono"/>
            </a:rPr>
            <a:t>Ride Distribution</a:t>
          </a:r>
          <a:endParaRPr lang="en-US" sz="1900" kern="1200" dirty="0"/>
        </a:p>
      </dsp:txBody>
      <dsp:txXfrm>
        <a:off x="1107205" y="4500"/>
        <a:ext cx="5567914" cy="958619"/>
      </dsp:txXfrm>
    </dsp:sp>
    <dsp:sp modelId="{CD16C6F1-811D-4B61-8D2A-86DCA6133CA1}">
      <dsp:nvSpPr>
        <dsp:cNvPr id="0" name=""/>
        <dsp:cNvSpPr/>
      </dsp:nvSpPr>
      <dsp:spPr>
        <a:xfrm>
          <a:off x="0" y="1202775"/>
          <a:ext cx="6675119" cy="958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8563A-9B4E-4718-A929-A24384D070B4}">
      <dsp:nvSpPr>
        <dsp:cNvPr id="0" name=""/>
        <dsp:cNvSpPr/>
      </dsp:nvSpPr>
      <dsp:spPr>
        <a:xfrm>
          <a:off x="289982" y="1418464"/>
          <a:ext cx="527240" cy="527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DD82E-4ACC-4472-AF3A-8844D586FFCF}">
      <dsp:nvSpPr>
        <dsp:cNvPr id="0" name=""/>
        <dsp:cNvSpPr/>
      </dsp:nvSpPr>
      <dsp:spPr>
        <a:xfrm>
          <a:off x="1107205" y="1202775"/>
          <a:ext cx="5567914" cy="95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54" tIns="101454" rIns="101454" bIns="1014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 Column Chart – Rides by Weekday</a:t>
          </a:r>
        </a:p>
      </dsp:txBody>
      <dsp:txXfrm>
        <a:off x="1107205" y="1202775"/>
        <a:ext cx="5567914" cy="958619"/>
      </dsp:txXfrm>
    </dsp:sp>
    <dsp:sp modelId="{77F37130-4002-4151-BAED-7114BE7351CC}">
      <dsp:nvSpPr>
        <dsp:cNvPr id="0" name=""/>
        <dsp:cNvSpPr/>
      </dsp:nvSpPr>
      <dsp:spPr>
        <a:xfrm>
          <a:off x="0" y="2401050"/>
          <a:ext cx="6675119" cy="958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C2D13-5888-48F6-863F-D79C123F83EA}">
      <dsp:nvSpPr>
        <dsp:cNvPr id="0" name=""/>
        <dsp:cNvSpPr/>
      </dsp:nvSpPr>
      <dsp:spPr>
        <a:xfrm>
          <a:off x="289982" y="2616739"/>
          <a:ext cx="527240" cy="527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D9317-63D1-4520-A6A0-55BE6D188456}">
      <dsp:nvSpPr>
        <dsp:cNvPr id="0" name=""/>
        <dsp:cNvSpPr/>
      </dsp:nvSpPr>
      <dsp:spPr>
        <a:xfrm>
          <a:off x="1107205" y="2401050"/>
          <a:ext cx="5567914" cy="95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54" tIns="101454" rIns="101454" bIns="1014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Line Chart – Hourly Demand Trend</a:t>
          </a:r>
        </a:p>
      </dsp:txBody>
      <dsp:txXfrm>
        <a:off x="1107205" y="2401050"/>
        <a:ext cx="5567914" cy="958619"/>
      </dsp:txXfrm>
    </dsp:sp>
    <dsp:sp modelId="{F91CA6D2-B0F6-44CA-A5D2-12B35F44B570}">
      <dsp:nvSpPr>
        <dsp:cNvPr id="0" name=""/>
        <dsp:cNvSpPr/>
      </dsp:nvSpPr>
      <dsp:spPr>
        <a:xfrm>
          <a:off x="0" y="3599324"/>
          <a:ext cx="6675119" cy="958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A58EF-D09B-417B-857E-6630668557C5}">
      <dsp:nvSpPr>
        <dsp:cNvPr id="0" name=""/>
        <dsp:cNvSpPr/>
      </dsp:nvSpPr>
      <dsp:spPr>
        <a:xfrm>
          <a:off x="289982" y="3815014"/>
          <a:ext cx="527240" cy="5272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2BB9C-1F79-4486-B137-48E2DA010A58}">
      <dsp:nvSpPr>
        <dsp:cNvPr id="0" name=""/>
        <dsp:cNvSpPr/>
      </dsp:nvSpPr>
      <dsp:spPr>
        <a:xfrm>
          <a:off x="1107205" y="3599324"/>
          <a:ext cx="5567914" cy="95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54" tIns="101454" rIns="101454" bIns="1014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4. Column Chart – Rides vs Weather</a:t>
          </a:r>
        </a:p>
      </dsp:txBody>
      <dsp:txXfrm>
        <a:off x="1107205" y="3599324"/>
        <a:ext cx="5567914" cy="958619"/>
      </dsp:txXfrm>
    </dsp:sp>
    <dsp:sp modelId="{0DA83186-79A6-4155-8EFD-F92CE885DEFE}">
      <dsp:nvSpPr>
        <dsp:cNvPr id="0" name=""/>
        <dsp:cNvSpPr/>
      </dsp:nvSpPr>
      <dsp:spPr>
        <a:xfrm>
          <a:off x="0" y="4797599"/>
          <a:ext cx="6675119" cy="9586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AC4C09-3FBF-4CC0-9869-5C0DBB5F5E4F}">
      <dsp:nvSpPr>
        <dsp:cNvPr id="0" name=""/>
        <dsp:cNvSpPr/>
      </dsp:nvSpPr>
      <dsp:spPr>
        <a:xfrm>
          <a:off x="289982" y="5013289"/>
          <a:ext cx="527240" cy="52724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EBD52-5877-4169-B9E0-ACF036AF5113}">
      <dsp:nvSpPr>
        <dsp:cNvPr id="0" name=""/>
        <dsp:cNvSpPr/>
      </dsp:nvSpPr>
      <dsp:spPr>
        <a:xfrm>
          <a:off x="1107205" y="4797599"/>
          <a:ext cx="5567914" cy="958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54" tIns="101454" rIns="101454" bIns="1014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5. Line Chart – Average Rentals by Hour</a:t>
          </a:r>
        </a:p>
      </dsp:txBody>
      <dsp:txXfrm>
        <a:off x="1107205" y="4797599"/>
        <a:ext cx="5567914" cy="9586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F8E53-145C-4D3C-AE5A-D670E5A52365}">
      <dsp:nvSpPr>
        <dsp:cNvPr id="0" name=""/>
        <dsp:cNvSpPr/>
      </dsp:nvSpPr>
      <dsp:spPr>
        <a:xfrm>
          <a:off x="0" y="935205"/>
          <a:ext cx="6440258" cy="17265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85A50-7E4A-4369-884B-094122D1AD3C}">
      <dsp:nvSpPr>
        <dsp:cNvPr id="0" name=""/>
        <dsp:cNvSpPr/>
      </dsp:nvSpPr>
      <dsp:spPr>
        <a:xfrm>
          <a:off x="522276" y="1323675"/>
          <a:ext cx="949592" cy="949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3153E-A6C0-4B59-8F06-4E4C0F91528A}">
      <dsp:nvSpPr>
        <dsp:cNvPr id="0" name=""/>
        <dsp:cNvSpPr/>
      </dsp:nvSpPr>
      <dsp:spPr>
        <a:xfrm>
          <a:off x="1994145" y="935205"/>
          <a:ext cx="4446112" cy="172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25" tIns="182725" rIns="182725" bIns="18272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Peak demand observed during morning </a:t>
          </a:r>
          <a:r>
            <a:rPr lang="en-US" sz="2500" kern="1200" dirty="0">
              <a:latin typeface="Aptos Mono"/>
            </a:rPr>
            <a:t>and evening</a:t>
          </a:r>
          <a:r>
            <a:rPr lang="en-US" sz="2500" kern="1200" dirty="0"/>
            <a:t> hours.</a:t>
          </a:r>
        </a:p>
      </dsp:txBody>
      <dsp:txXfrm>
        <a:off x="1994145" y="935205"/>
        <a:ext cx="4446112" cy="1726532"/>
      </dsp:txXfrm>
    </dsp:sp>
    <dsp:sp modelId="{4177D3EC-6B58-4297-8DB6-66DA48DD4AFD}">
      <dsp:nvSpPr>
        <dsp:cNvPr id="0" name=""/>
        <dsp:cNvSpPr/>
      </dsp:nvSpPr>
      <dsp:spPr>
        <a:xfrm>
          <a:off x="0" y="3093371"/>
          <a:ext cx="6440258" cy="17265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31CB6-6146-4139-AB19-B2321FCBEE18}">
      <dsp:nvSpPr>
        <dsp:cNvPr id="0" name=""/>
        <dsp:cNvSpPr/>
      </dsp:nvSpPr>
      <dsp:spPr>
        <a:xfrm>
          <a:off x="522276" y="3481840"/>
          <a:ext cx="949592" cy="949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2EC6E-7B16-4040-AD9F-45EB517A4D39}">
      <dsp:nvSpPr>
        <dsp:cNvPr id="0" name=""/>
        <dsp:cNvSpPr/>
      </dsp:nvSpPr>
      <dsp:spPr>
        <a:xfrm>
          <a:off x="1994145" y="3093371"/>
          <a:ext cx="4446112" cy="1726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725" tIns="182725" rIns="182725" bIns="182725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Weekdays show higher ride </a:t>
          </a:r>
          <a:r>
            <a:rPr lang="en-US" sz="2500" kern="1200" dirty="0">
              <a:latin typeface="Aptos Mono"/>
            </a:rPr>
            <a:t>counts compared</a:t>
          </a:r>
          <a:r>
            <a:rPr lang="en-US" sz="2500" kern="1200" dirty="0"/>
            <a:t> to weekends.</a:t>
          </a:r>
        </a:p>
      </dsp:txBody>
      <dsp:txXfrm>
        <a:off x="1994145" y="3093371"/>
        <a:ext cx="4446112" cy="1726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218032"/>
            <a:ext cx="11460480" cy="786384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972629"/>
            <a:ext cx="1146048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9689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5">
            <a:extLst>
              <a:ext uri="{FF2B5EF4-FFF2-40B4-BE49-F238E27FC236}">
                <a16:creationId xmlns:a16="http://schemas.microsoft.com/office/drawing/2014/main" id="{9D7ED911-5B76-1B6D-603A-36E5F799CC11}"/>
              </a:ext>
            </a:extLst>
          </p:cNvPr>
          <p:cNvSpPr/>
          <p:nvPr userDrawn="1"/>
        </p:nvSpPr>
        <p:spPr>
          <a:xfrm>
            <a:off x="5543339" y="412196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315" y="1534885"/>
            <a:ext cx="5344131" cy="4136351"/>
          </a:xfrm>
        </p:spPr>
        <p:txBody>
          <a:bodyPr anchor="b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E49292B-EC76-16EF-C504-DA49AF7442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4400 w 12192000"/>
              <a:gd name="connsiteY1" fmla="*/ 0 h 6858000"/>
              <a:gd name="connsiteX2" fmla="*/ 914400 w 12192000"/>
              <a:gd name="connsiteY2" fmla="*/ 3526 h 6858000"/>
              <a:gd name="connsiteX3" fmla="*/ 914399 w 12192000"/>
              <a:gd name="connsiteY3" fmla="*/ 3526 h 6858000"/>
              <a:gd name="connsiteX4" fmla="*/ 914399 w 12192000"/>
              <a:gd name="connsiteY4" fmla="*/ 6032851 h 6858000"/>
              <a:gd name="connsiteX5" fmla="*/ 914400 w 12192000"/>
              <a:gd name="connsiteY5" fmla="*/ 6032851 h 6858000"/>
              <a:gd name="connsiteX6" fmla="*/ 914400 w 12192000"/>
              <a:gd name="connsiteY6" fmla="*/ 6035040 h 6858000"/>
              <a:gd name="connsiteX7" fmla="*/ 6946900 w 12192000"/>
              <a:gd name="connsiteY7" fmla="*/ 6035040 h 6858000"/>
              <a:gd name="connsiteX8" fmla="*/ 694690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4400" y="0"/>
                </a:lnTo>
                <a:lnTo>
                  <a:pt x="914400" y="3526"/>
                </a:lnTo>
                <a:lnTo>
                  <a:pt x="914399" y="3526"/>
                </a:lnTo>
                <a:lnTo>
                  <a:pt x="914399" y="6032851"/>
                </a:lnTo>
                <a:lnTo>
                  <a:pt x="914400" y="6032851"/>
                </a:lnTo>
                <a:lnTo>
                  <a:pt x="914400" y="6035040"/>
                </a:lnTo>
                <a:lnTo>
                  <a:pt x="6946900" y="6035040"/>
                </a:lnTo>
                <a:lnTo>
                  <a:pt x="69469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28252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68880"/>
            <a:ext cx="8467558" cy="3689909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800"/>
            </a:lvl1pPr>
            <a:lvl2pPr marL="228600" indent="0">
              <a:buFont typeface="+mj-lt"/>
              <a:buNone/>
              <a:defRPr sz="1600"/>
            </a:lvl2pPr>
            <a:lvl3pPr marL="457200" indent="0">
              <a:buFont typeface="+mj-lt"/>
              <a:buNone/>
              <a:defRPr sz="1400"/>
            </a:lvl3pPr>
            <a:lvl4pPr marL="685800" indent="0">
              <a:buFont typeface="+mj-lt"/>
              <a:buNone/>
              <a:defRPr sz="1600"/>
            </a:lvl4pPr>
            <a:lvl5pPr marL="914400" indent="0">
              <a:buFont typeface="+mj-lt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D3805-E18C-7949-A81F-F7933BB071C1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15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0" y="1161288"/>
            <a:ext cx="4663440" cy="155448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A1883D-6A60-5A5D-F0F4-C3A1A5599B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362587-B639-5167-2A1A-60FA7F33B3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84D984D5-7E20-7CC2-87C6-F030CA471F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" y="874546"/>
            <a:ext cx="6092807" cy="5983453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06640" y="3035563"/>
            <a:ext cx="4663440" cy="333756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800"/>
            </a:lvl1pPr>
            <a:lvl2pPr marL="228600" indent="0">
              <a:buFont typeface="+mj-lt"/>
              <a:buNone/>
              <a:defRPr sz="1600"/>
            </a:lvl2pPr>
            <a:lvl3pPr marL="457200" indent="0">
              <a:buFont typeface="+mj-lt"/>
              <a:buNone/>
              <a:defRPr sz="1400"/>
            </a:lvl3pPr>
            <a:lvl4pPr marL="685800" indent="0">
              <a:buFont typeface="+mj-lt"/>
              <a:buNone/>
              <a:defRPr sz="1400"/>
            </a:lvl4pPr>
            <a:lvl5pPr>
              <a:buFont typeface="+mj-lt"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2327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199" y="805324"/>
            <a:ext cx="3850203" cy="1910444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A1883D-6A60-5A5D-F0F4-C3A1A5599B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 rot="16200000">
            <a:off x="-2031758" y="3052520"/>
            <a:ext cx="4923054" cy="365125"/>
          </a:xfrm>
        </p:spPr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362587-B639-5167-2A1A-60FA7F33B3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C20259-235D-F9C3-3788-C1457976F5A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" y="874546"/>
            <a:ext cx="6092807" cy="5983453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88196" y="3035563"/>
            <a:ext cx="3850203" cy="3337560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defRPr sz="1800"/>
            </a:lvl1pPr>
            <a:lvl2pPr marL="228600" indent="0">
              <a:buFont typeface="+mj-lt"/>
              <a:buNone/>
              <a:defRPr sz="1600"/>
            </a:lvl2pPr>
            <a:lvl3pPr marL="457200" indent="0">
              <a:buFont typeface="+mj-lt"/>
              <a:buNone/>
              <a:defRPr sz="1400"/>
            </a:lvl3pPr>
            <a:lvl4pPr marL="685800" indent="0">
              <a:buFont typeface="+mj-lt"/>
              <a:buNone/>
              <a:defRPr sz="1400"/>
            </a:lvl4pPr>
            <a:lvl5pPr>
              <a:buFont typeface="+mj-lt"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F4E9D66-6EB9-78B5-C857-496EB425C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EB5C30-F340-CA41-8EB1-84DDDDBD0E41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85975"/>
            <a:ext cx="4325112" cy="245479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7C9D0-9C7B-0342-A9FE-0626CAB8130B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00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58568"/>
            <a:ext cx="3813048" cy="3557016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CD4D-0CE8-0F45-B68F-E93C22646ED0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794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4145582" cy="4638825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736936"/>
            <a:ext cx="5681662" cy="4818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EADB-7658-C445-B043-CE6F86E88027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08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4142232" cy="4940661"/>
          </a:xfrm>
        </p:spPr>
        <p:txBody>
          <a:bodyPr>
            <a:normAutofit/>
          </a:bodyPr>
          <a:lstStyle>
            <a:lvl1pPr>
              <a:defRPr sz="4000" b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0" y="745403"/>
            <a:ext cx="6159500" cy="539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E7A9-0385-4A44-A598-0FF6FBB3A5CE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54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1"/>
            <a:ext cx="3657600" cy="57607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54880" y="745402"/>
            <a:ext cx="6675120" cy="57607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E0FB9-0C7F-8E41-99CF-1C7B977A6F37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75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1"/>
            <a:ext cx="3657600" cy="576072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54880" y="745403"/>
            <a:ext cx="6675120" cy="5756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8589D-0B1E-7944-AED2-2D8AB4CCC137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29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10653578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0240"/>
            <a:ext cx="10653579" cy="45938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4838-FEDD-5440-8E91-BD47E08AF14B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29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3494314" cy="5719639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80560" y="736936"/>
            <a:ext cx="7315200" cy="5756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E3F47-0D5F-1945-AD9C-9E7B6E54EE88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27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0" y="761128"/>
            <a:ext cx="6093225" cy="1143000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0F43CEC-9297-D00A-E722-6AB204A9EA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65B1107-744A-9E08-9518-CB7B026302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399" y="900065"/>
            <a:ext cx="3990017" cy="5957935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94960" y="2011680"/>
            <a:ext cx="6071616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992960-CE4E-9D2A-999E-E18BD95900B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D52BD46-E559-924C-A762-FF9723DBAB4C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18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0242"/>
            <a:ext cx="6135624" cy="1143000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51A63-3758-7E2E-C4B5-A0EDBAA09CE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F7793-B893-80BC-427A-DAC18636129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01168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48294" y="914400"/>
            <a:ext cx="3629305" cy="5943600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F24D6-B282-2295-8F06-27C351FA1E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1906FB-5394-B241-9752-ABD2EF23B6E5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2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809" y="804672"/>
            <a:ext cx="6858000" cy="932688"/>
          </a:xfrm>
        </p:spPr>
        <p:txBody>
          <a:bodyPr anchor="t" anchorCtr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2B2FD35-C732-0B9F-73D2-A03279FC2C7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A8A997D-F771-A3BD-3FC8-E1A3D3CC54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914399"/>
            <a:ext cx="3108960" cy="5943601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09809" y="1737360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D8041-766C-1A8E-9B4E-7444CEF83FB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9DF8DA1-1139-F644-A453-2F60A9AE08D3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348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6858000" cy="932688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D8535C-2204-4AC8-D000-5BC9A1A1DEF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CC4E51-234D-996B-BD4F-E01920A5DC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1737360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3" y="914398"/>
            <a:ext cx="3185868" cy="5943601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4E6E943-533F-87F1-2D8B-2A7C95ADC6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259BEBC-FE7C-164A-874E-6BDC60F6FBA3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487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808" y="861234"/>
            <a:ext cx="4361688" cy="1527048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7EAAD82-D0E4-EF40-35BA-E74E04A86F5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A4B404-2AEE-8078-A59F-5CC61851741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914398"/>
            <a:ext cx="5697109" cy="5943601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102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53745" y="2415148"/>
            <a:ext cx="4362450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E0F621D-9443-6E59-54D8-8C9D1C9CC5E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A611C-C8C1-1B41-B385-395DE0949BF1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065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15" y="861234"/>
            <a:ext cx="4361688" cy="1527048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AA8B09-BD14-C3CA-366A-2E6D2DF58E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5F7B17-9884-B156-58F2-49867DBA9A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45015" y="2377440"/>
            <a:ext cx="4360863" cy="40965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99D2AC4-EB2C-0242-CE67-79D585F552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874546"/>
            <a:ext cx="5242797" cy="5983453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3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8172-7188-420D-3C13-2632C48F3D5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0A9BD2C-0040-7249-8142-9C99A5328E50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759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7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15" y="804671"/>
            <a:ext cx="3657600" cy="192024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51D0A00-53A9-4A14-377C-F67798734E2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Financial growth &amp; strategy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0ED9901-46FE-C982-B773-60B1A491543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45015" y="3017520"/>
            <a:ext cx="3657600" cy="35872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99D2AC4-EB2C-0242-CE67-79D585F552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45990" y="874546"/>
            <a:ext cx="6092807" cy="5983453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D8248A2-1E3B-B866-6F02-B5166DCB0C3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569BAE8-AEA7-734C-A9E8-22BCC02DA154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11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0" y="861824"/>
            <a:ext cx="3931920" cy="15270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DAA8B09-BD14-C3CA-366A-2E6D2DF58E3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5F7B17-9884-B156-58F2-49867DBA9A2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A99D2AC4-EB2C-0242-CE67-79D585F552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3598" y="874546"/>
            <a:ext cx="6092807" cy="5983453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1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43800" y="2434592"/>
            <a:ext cx="3931920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8172-7188-420D-3C13-2632C48F3D5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31F195A-A376-7041-8860-1F67491BC1C8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95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763107"/>
            <a:ext cx="4522936" cy="932688"/>
          </a:xfrm>
        </p:spPr>
        <p:txBody>
          <a:bodyPr anchor="b"/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29C5D11-700E-90D2-657D-AA82A470AB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72196F-0FD5-2C6A-E974-6140F4518D2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6940" y="914398"/>
            <a:ext cx="5565300" cy="5943602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r="1" b="1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828800"/>
            <a:ext cx="4512601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150C30-F56C-B144-76D8-88E262CA450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7F02A72-6C7A-964B-A70D-42CFAF0C317D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1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5">
            <a:extLst>
              <a:ext uri="{FF2B5EF4-FFF2-40B4-BE49-F238E27FC236}">
                <a16:creationId xmlns:a16="http://schemas.microsoft.com/office/drawing/2014/main" id="{65502A93-9C3C-468F-1594-7319FB6670B7}"/>
              </a:ext>
            </a:extLst>
          </p:cNvPr>
          <p:cNvSpPr/>
          <p:nvPr userDrawn="1"/>
        </p:nvSpPr>
        <p:spPr>
          <a:xfrm>
            <a:off x="5576669" y="1279968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744697"/>
            <a:ext cx="4361688" cy="3475236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11007"/>
            <a:ext cx="4206240" cy="118458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196083F-C70E-63B6-E1CA-9F3EF8B8E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7004304 w 12192000"/>
              <a:gd name="connsiteY3" fmla="*/ 6858000 h 6858000"/>
              <a:gd name="connsiteX4" fmla="*/ 7004304 w 12192000"/>
              <a:gd name="connsiteY4" fmla="*/ 804672 h 6858000"/>
              <a:gd name="connsiteX5" fmla="*/ 914400 w 12192000"/>
              <a:gd name="connsiteY5" fmla="*/ 804672 h 6858000"/>
              <a:gd name="connsiteX6" fmla="*/ 9144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7004304" y="6858000"/>
                </a:lnTo>
                <a:lnTo>
                  <a:pt x="7004304" y="804672"/>
                </a:lnTo>
                <a:lnTo>
                  <a:pt x="914400" y="804672"/>
                </a:lnTo>
                <a:lnTo>
                  <a:pt x="9144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4278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74855"/>
            <a:ext cx="4572000" cy="932688"/>
          </a:xfrm>
        </p:spPr>
        <p:txBody>
          <a:bodyPr anchor="b"/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5D3E0-BD5F-40F9-EF10-E1DE2D1F57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82210-592C-8FE2-72BE-C6D93975285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1828800"/>
            <a:ext cx="4572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7089" y="914398"/>
            <a:ext cx="5190512" cy="5943602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172" r="2" b="1"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B952E-D155-E990-260E-1A7CF70D72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E1588BB-F358-E04B-B56F-F5CA44A818F5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50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804672"/>
            <a:ext cx="3401568" cy="152704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3B661-0A5B-1C17-C6CD-8CDF4BBD632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18DA0-344E-A6FA-8AC8-292FD58F83E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914400"/>
            <a:ext cx="6669744" cy="5943600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377440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940F8-8B78-84F7-C5EA-56BC2F1EC7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2E937BF-9C45-F842-B65C-800D6D7CE2E8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126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3401568" cy="152704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455995D-405D-8A4B-9F40-733E3ACEB93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3BA3DC-FF0D-6DF4-8E2B-D10B7BCC19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377440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914400"/>
            <a:ext cx="6511794" cy="5943600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C567-6449-D9A3-5B9A-A6AADE963D4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6D3DC13-F9B6-8A4A-9A16-1F7CBB8D27FF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34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0" y="804672"/>
            <a:ext cx="3273552" cy="1942773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B1AFE5-1627-20E3-0595-94FE52626E0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A7A134E-D834-3139-04AB-491A970C3D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914400"/>
            <a:ext cx="6866965" cy="5943600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FD660-5CC7-76BD-0790-5A1C9C2A76C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960E0-FD32-A446-B1B1-0E206EAD103B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09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009CEEF-46E8-FFA6-2609-7AD50D0B9C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1" y="0"/>
            <a:ext cx="11277599" cy="4635132"/>
          </a:xfrm>
          <a:custGeom>
            <a:avLst/>
            <a:gdLst>
              <a:gd name="connsiteX0" fmla="*/ 0 w 11277599"/>
              <a:gd name="connsiteY0" fmla="*/ 0 h 4635132"/>
              <a:gd name="connsiteX1" fmla="*/ 11277599 w 11277599"/>
              <a:gd name="connsiteY1" fmla="*/ 0 h 4635132"/>
              <a:gd name="connsiteX2" fmla="*/ 11277599 w 11277599"/>
              <a:gd name="connsiteY2" fmla="*/ 4635132 h 4635132"/>
              <a:gd name="connsiteX3" fmla="*/ 0 w 11277599"/>
              <a:gd name="connsiteY3" fmla="*/ 4635132 h 463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599" h="4635132">
                <a:moveTo>
                  <a:pt x="0" y="0"/>
                </a:moveTo>
                <a:lnTo>
                  <a:pt x="11277599" y="0"/>
                </a:lnTo>
                <a:lnTo>
                  <a:pt x="11277599" y="4635132"/>
                </a:lnTo>
                <a:lnTo>
                  <a:pt x="0" y="4635132"/>
                </a:lnTo>
                <a:close/>
              </a:path>
            </a:pathLst>
          </a:custGeo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BF7E-147C-6341-BC41-9CD702BF27A4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706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0479DD-A0BA-AA89-DDD7-389158DBDE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1" y="0"/>
            <a:ext cx="11277599" cy="3778270"/>
          </a:xfrm>
          <a:custGeom>
            <a:avLst/>
            <a:gdLst>
              <a:gd name="connsiteX0" fmla="*/ 0 w 11277599"/>
              <a:gd name="connsiteY0" fmla="*/ 0 h 3778270"/>
              <a:gd name="connsiteX1" fmla="*/ 11277599 w 11277599"/>
              <a:gd name="connsiteY1" fmla="*/ 0 h 3778270"/>
              <a:gd name="connsiteX2" fmla="*/ 11277599 w 11277599"/>
              <a:gd name="connsiteY2" fmla="*/ 3778270 h 3778270"/>
              <a:gd name="connsiteX3" fmla="*/ 0 w 11277599"/>
              <a:gd name="connsiteY3" fmla="*/ 3778270 h 377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599" h="3778270">
                <a:moveTo>
                  <a:pt x="0" y="0"/>
                </a:moveTo>
                <a:lnTo>
                  <a:pt x="11277599" y="0"/>
                </a:lnTo>
                <a:lnTo>
                  <a:pt x="11277599" y="3778270"/>
                </a:lnTo>
                <a:lnTo>
                  <a:pt x="0" y="3778270"/>
                </a:lnTo>
                <a:close/>
              </a:path>
            </a:pathLst>
          </a:custGeo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28600" indent="0">
              <a:buFont typeface="Arial" panose="020B0604020202020204" pitchFamily="34" charset="0"/>
              <a:buNone/>
              <a:defRPr sz="16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24797-7BFA-AF41-B0FD-27439961D432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82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4550"/>
            <a:ext cx="2953618" cy="1892808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E0ED5-11C7-7B9A-094F-74ACD2BD65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44C33-476D-2FA5-6049-243F9EED59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745038"/>
            <a:ext cx="7772400" cy="22402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800"/>
            </a:lvl1pPr>
            <a:lvl2pPr marL="228600" indent="0">
              <a:buFont typeface="Arial" panose="020B0604020202020204" pitchFamily="34" charset="0"/>
              <a:buNone/>
              <a:defRPr sz="16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AA38EB8-1A22-BB98-95BD-0FA0BF90A42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1" y="3079730"/>
            <a:ext cx="11277599" cy="3778270"/>
          </a:xfrm>
          <a:custGeom>
            <a:avLst/>
            <a:gdLst>
              <a:gd name="connsiteX0" fmla="*/ 0 w 11277599"/>
              <a:gd name="connsiteY0" fmla="*/ 0 h 3778270"/>
              <a:gd name="connsiteX1" fmla="*/ 11277599 w 11277599"/>
              <a:gd name="connsiteY1" fmla="*/ 0 h 3778270"/>
              <a:gd name="connsiteX2" fmla="*/ 11277599 w 11277599"/>
              <a:gd name="connsiteY2" fmla="*/ 3778270 h 3778270"/>
              <a:gd name="connsiteX3" fmla="*/ 0 w 11277599"/>
              <a:gd name="connsiteY3" fmla="*/ 3778270 h 377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599" h="3778270">
                <a:moveTo>
                  <a:pt x="0" y="0"/>
                </a:moveTo>
                <a:lnTo>
                  <a:pt x="11277599" y="0"/>
                </a:lnTo>
                <a:lnTo>
                  <a:pt x="11277599" y="3778270"/>
                </a:lnTo>
                <a:lnTo>
                  <a:pt x="0" y="3778270"/>
                </a:lnTo>
                <a:close/>
              </a:path>
            </a:pathLst>
          </a:custGeo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217D1-5F61-46B4-0983-737DA924743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E01DA5-79BA-9843-812A-1D291236B2D5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377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10972802" cy="970463"/>
          </a:xfrm>
        </p:spPr>
        <p:txBody>
          <a:bodyPr anchor="t" anchorCtr="0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432304"/>
            <a:ext cx="6172200" cy="4425696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27395" y="2377440"/>
            <a:ext cx="425196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534884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816352"/>
            <a:ext cx="4672584" cy="4041648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43600" y="745038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5D90-95F2-EC4D-8FE8-8AF1BFFF8468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026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4550"/>
            <a:ext cx="3657603" cy="1453896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816352"/>
            <a:ext cx="3490176" cy="4041648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745038"/>
            <a:ext cx="6561138" cy="5759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69C4-393D-7141-A952-E39D7D33CF18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1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15">
            <a:extLst>
              <a:ext uri="{FF2B5EF4-FFF2-40B4-BE49-F238E27FC236}">
                <a16:creationId xmlns:a16="http://schemas.microsoft.com/office/drawing/2014/main" id="{8920E064-E3E4-08A3-46A1-386191FA58A8}"/>
              </a:ext>
            </a:extLst>
          </p:cNvPr>
          <p:cNvSpPr/>
          <p:nvPr userDrawn="1"/>
        </p:nvSpPr>
        <p:spPr>
          <a:xfrm>
            <a:off x="5543339" y="509415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645920"/>
            <a:ext cx="4654296" cy="3739896"/>
          </a:xfrm>
        </p:spPr>
        <p:txBody>
          <a:bodyPr anchor="b" anchorCtr="0">
            <a:normAutofit/>
          </a:bodyPr>
          <a:lstStyle>
            <a:lvl1pPr algn="l">
              <a:defRPr sz="5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731520"/>
            <a:ext cx="4206240" cy="1380744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9ECAF68-0DD1-5618-9559-A54279F965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4400 w 12192000"/>
              <a:gd name="connsiteY1" fmla="*/ 0 h 6858000"/>
              <a:gd name="connsiteX2" fmla="*/ 914400 w 12192000"/>
              <a:gd name="connsiteY2" fmla="*/ 3526 h 6858000"/>
              <a:gd name="connsiteX3" fmla="*/ 914399 w 12192000"/>
              <a:gd name="connsiteY3" fmla="*/ 3526 h 6858000"/>
              <a:gd name="connsiteX4" fmla="*/ 914399 w 12192000"/>
              <a:gd name="connsiteY4" fmla="*/ 6032851 h 6858000"/>
              <a:gd name="connsiteX5" fmla="*/ 914400 w 12192000"/>
              <a:gd name="connsiteY5" fmla="*/ 6032851 h 6858000"/>
              <a:gd name="connsiteX6" fmla="*/ 914400 w 12192000"/>
              <a:gd name="connsiteY6" fmla="*/ 6035040 h 6858000"/>
              <a:gd name="connsiteX7" fmla="*/ 6946900 w 12192000"/>
              <a:gd name="connsiteY7" fmla="*/ 6035040 h 6858000"/>
              <a:gd name="connsiteX8" fmla="*/ 694690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4400" y="0"/>
                </a:lnTo>
                <a:lnTo>
                  <a:pt x="914400" y="3526"/>
                </a:lnTo>
                <a:lnTo>
                  <a:pt x="914399" y="3526"/>
                </a:lnTo>
                <a:lnTo>
                  <a:pt x="914399" y="6032851"/>
                </a:lnTo>
                <a:lnTo>
                  <a:pt x="914400" y="6032851"/>
                </a:lnTo>
                <a:lnTo>
                  <a:pt x="914400" y="6035040"/>
                </a:lnTo>
                <a:lnTo>
                  <a:pt x="6946900" y="6035040"/>
                </a:lnTo>
                <a:lnTo>
                  <a:pt x="69469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90919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37760"/>
            <a:ext cx="5897880" cy="135331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800" b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CABFDD54-7FCC-94D8-5F3F-6AD39D06CF0E}"/>
              </a:ext>
            </a:extLst>
          </p:cNvPr>
          <p:cNvSpPr/>
          <p:nvPr userDrawn="1"/>
        </p:nvSpPr>
        <p:spPr>
          <a:xfrm>
            <a:off x="10353938" y="772938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Financial growth &amp;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05840" y="1188720"/>
            <a:ext cx="10826496" cy="433425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3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98B3353-93ED-F345-983F-1E3122896518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406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382" y="5029200"/>
            <a:ext cx="4114800" cy="1371600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7B47BFD4-5045-C86F-527C-E82E08D2D309}"/>
              </a:ext>
            </a:extLst>
          </p:cNvPr>
          <p:cNvSpPr/>
          <p:nvPr userDrawn="1"/>
        </p:nvSpPr>
        <p:spPr>
          <a:xfrm>
            <a:off x="10353938" y="772938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Financial growth &amp;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05840" y="1012372"/>
            <a:ext cx="8954589" cy="4474030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3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533B290-B5C6-8D47-8ABF-069FEA5C0A3F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117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334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F454-88FE-9842-9228-BDA42990EB7E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812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 Larg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937760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Financial growth &amp;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33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F4B4973-072D-FE47-B1F3-6529C0949E24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77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5">
            <a:extLst>
              <a:ext uri="{FF2B5EF4-FFF2-40B4-BE49-F238E27FC236}">
                <a16:creationId xmlns:a16="http://schemas.microsoft.com/office/drawing/2014/main" id="{8198CE90-66E0-4E65-4821-4E3117A2C90A}"/>
              </a:ext>
            </a:extLst>
          </p:cNvPr>
          <p:cNvSpPr/>
          <p:nvPr userDrawn="1"/>
        </p:nvSpPr>
        <p:spPr>
          <a:xfrm>
            <a:off x="898741" y="2948941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00400" y="630936"/>
            <a:ext cx="8412480" cy="5605272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buNone/>
              <a:defRPr sz="5400" b="1" cap="all" baseline="0">
                <a:solidFill>
                  <a:schemeClr val="accent2"/>
                </a:solidFill>
                <a:latin typeface="+mj-lt"/>
              </a:defRPr>
            </a:lvl1pPr>
            <a:lvl2pPr marL="228600" indent="0">
              <a:lnSpc>
                <a:spcPct val="80000"/>
              </a:lnSpc>
              <a:buNone/>
              <a:defRPr sz="4800" b="1" cap="all" baseline="0">
                <a:solidFill>
                  <a:schemeClr val="accent2"/>
                </a:solidFill>
                <a:latin typeface="+mj-lt"/>
              </a:defRPr>
            </a:lvl2pPr>
            <a:lvl3pPr marL="457200" indent="0">
              <a:lnSpc>
                <a:spcPct val="80000"/>
              </a:lnSpc>
              <a:buNone/>
              <a:defRPr sz="4400" b="1" cap="all" baseline="0">
                <a:solidFill>
                  <a:schemeClr val="accent2"/>
                </a:solidFill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add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305164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5">
            <a:extLst>
              <a:ext uri="{FF2B5EF4-FFF2-40B4-BE49-F238E27FC236}">
                <a16:creationId xmlns:a16="http://schemas.microsoft.com/office/drawing/2014/main" id="{5173967F-600B-46DD-8ECE-BC2E9D1216A9}"/>
              </a:ext>
            </a:extLst>
          </p:cNvPr>
          <p:cNvSpPr/>
          <p:nvPr userDrawn="1"/>
        </p:nvSpPr>
        <p:spPr>
          <a:xfrm>
            <a:off x="10424160" y="804672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05840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5000" b="1" cap="all" baseline="0">
                <a:latin typeface="+mj-lt"/>
              </a:defRPr>
            </a:lvl1pPr>
            <a:lvl2pPr marL="228600" indent="0">
              <a:lnSpc>
                <a:spcPct val="80000"/>
              </a:lnSpc>
              <a:buNone/>
              <a:defRPr sz="4400" b="1" cap="all" baseline="0">
                <a:latin typeface="+mj-lt"/>
              </a:defRPr>
            </a:lvl2pPr>
            <a:lvl3pPr marL="457200" indent="0">
              <a:lnSpc>
                <a:spcPct val="80000"/>
              </a:lnSpc>
              <a:buNone/>
              <a:defRPr sz="4000" b="1" cap="all" baseline="0"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add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30477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5">
            <a:extLst>
              <a:ext uri="{FF2B5EF4-FFF2-40B4-BE49-F238E27FC236}">
                <a16:creationId xmlns:a16="http://schemas.microsoft.com/office/drawing/2014/main" id="{242D7982-072B-9FE0-4910-65F15FB512E4}"/>
              </a:ext>
            </a:extLst>
          </p:cNvPr>
          <p:cNvSpPr/>
          <p:nvPr userDrawn="1"/>
        </p:nvSpPr>
        <p:spPr>
          <a:xfrm>
            <a:off x="898741" y="882337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743200" y="82296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5000" b="1" cap="all" baseline="0">
                <a:latin typeface="+mj-lt"/>
              </a:defRPr>
            </a:lvl1pPr>
            <a:lvl2pPr marL="228600" indent="0">
              <a:lnSpc>
                <a:spcPct val="80000"/>
              </a:lnSpc>
              <a:buNone/>
              <a:defRPr sz="4400" b="1" cap="all" baseline="0">
                <a:latin typeface="+mj-lt"/>
              </a:defRPr>
            </a:lvl2pPr>
            <a:lvl3pPr marL="457200" indent="0">
              <a:lnSpc>
                <a:spcPct val="80000"/>
              </a:lnSpc>
              <a:buNone/>
              <a:defRPr sz="4000" b="1" cap="all" baseline="0"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add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303197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5">
            <a:extLst>
              <a:ext uri="{FF2B5EF4-FFF2-40B4-BE49-F238E27FC236}">
                <a16:creationId xmlns:a16="http://schemas.microsoft.com/office/drawing/2014/main" id="{1C712D1A-0169-4C4A-48F0-A516F481AEC2}"/>
              </a:ext>
            </a:extLst>
          </p:cNvPr>
          <p:cNvSpPr/>
          <p:nvPr userDrawn="1"/>
        </p:nvSpPr>
        <p:spPr>
          <a:xfrm>
            <a:off x="10446967" y="2948941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5555105"/>
            <a:ext cx="8970264" cy="466344"/>
          </a:xfrm>
        </p:spPr>
        <p:txBody>
          <a:bodyPr anchor="b" anchorCtr="0">
            <a:normAutofit/>
          </a:bodyPr>
          <a:lstStyle>
            <a:lvl1pPr>
              <a:lnSpc>
                <a:spcPct val="120000"/>
              </a:lnSpc>
              <a:defRPr sz="1600" b="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1600200"/>
            <a:ext cx="9198864" cy="3657600"/>
          </a:xfrm>
        </p:spPr>
        <p:txBody>
          <a:bodyPr anchor="ctr" anchorCtr="0">
            <a:normAutofit/>
          </a:bodyPr>
          <a:lstStyle>
            <a:lvl1pPr marL="164592" indent="-164592">
              <a:lnSpc>
                <a:spcPct val="80000"/>
              </a:lnSpc>
              <a:spcBef>
                <a:spcPts val="0"/>
              </a:spcBef>
              <a:buNone/>
              <a:defRPr sz="5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4771402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5">
            <a:extLst>
              <a:ext uri="{FF2B5EF4-FFF2-40B4-BE49-F238E27FC236}">
                <a16:creationId xmlns:a16="http://schemas.microsoft.com/office/drawing/2014/main" id="{D491DC0B-4002-93D2-4BD6-C344193FAAE2}"/>
              </a:ext>
            </a:extLst>
          </p:cNvPr>
          <p:cNvSpPr/>
          <p:nvPr userDrawn="1"/>
        </p:nvSpPr>
        <p:spPr>
          <a:xfrm>
            <a:off x="9586804" y="2948941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5555105"/>
            <a:ext cx="6858000" cy="466344"/>
          </a:xfrm>
        </p:spPr>
        <p:txBody>
          <a:bodyPr anchor="b" anchorCtr="0">
            <a:normAutofit/>
          </a:bodyPr>
          <a:lstStyle>
            <a:lvl1pPr>
              <a:lnSpc>
                <a:spcPct val="120000"/>
              </a:lnSpc>
              <a:defRPr sz="1600" b="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1600200"/>
            <a:ext cx="6858000" cy="3657600"/>
          </a:xfrm>
        </p:spPr>
        <p:txBody>
          <a:bodyPr anchor="ctr" anchorCtr="0">
            <a:normAutofit/>
          </a:bodyPr>
          <a:lstStyle>
            <a:lvl1pPr marL="164592" indent="-164592">
              <a:lnSpc>
                <a:spcPct val="80000"/>
              </a:lnSpc>
              <a:spcBef>
                <a:spcPts val="0"/>
              </a:spcBef>
              <a:buNone/>
              <a:defRPr sz="5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394290707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15">
            <a:extLst>
              <a:ext uri="{FF2B5EF4-FFF2-40B4-BE49-F238E27FC236}">
                <a16:creationId xmlns:a16="http://schemas.microsoft.com/office/drawing/2014/main" id="{D491DC0B-4002-93D2-4BD6-C344193FAAE2}"/>
              </a:ext>
            </a:extLst>
          </p:cNvPr>
          <p:cNvSpPr/>
          <p:nvPr userDrawn="1"/>
        </p:nvSpPr>
        <p:spPr>
          <a:xfrm>
            <a:off x="814034" y="2948941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5555105"/>
            <a:ext cx="6858000" cy="466344"/>
          </a:xfrm>
        </p:spPr>
        <p:txBody>
          <a:bodyPr anchor="b" anchorCtr="0">
            <a:normAutofit/>
          </a:bodyPr>
          <a:lstStyle>
            <a:lvl1pPr>
              <a:lnSpc>
                <a:spcPct val="120000"/>
              </a:lnSpc>
              <a:defRPr sz="1600" b="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667000" y="1600200"/>
            <a:ext cx="6858000" cy="3657600"/>
          </a:xfrm>
        </p:spPr>
        <p:txBody>
          <a:bodyPr anchor="ctr" anchorCtr="0">
            <a:normAutofit/>
          </a:bodyPr>
          <a:lstStyle>
            <a:lvl1pPr marL="164592" indent="-164592">
              <a:lnSpc>
                <a:spcPct val="80000"/>
              </a:lnSpc>
              <a:spcBef>
                <a:spcPts val="0"/>
              </a:spcBef>
              <a:buNone/>
              <a:defRPr sz="5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135647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Pictur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raphic 15">
            <a:extLst>
              <a:ext uri="{FF2B5EF4-FFF2-40B4-BE49-F238E27FC236}">
                <a16:creationId xmlns:a16="http://schemas.microsoft.com/office/drawing/2014/main" id="{DB26569A-00A6-16F4-E8C0-EE123BA9BD66}"/>
              </a:ext>
            </a:extLst>
          </p:cNvPr>
          <p:cNvSpPr/>
          <p:nvPr/>
        </p:nvSpPr>
        <p:spPr>
          <a:xfrm>
            <a:off x="763598" y="2655699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17476"/>
            <a:ext cx="10058400" cy="2328090"/>
          </a:xfrm>
        </p:spPr>
        <p:txBody>
          <a:bodyPr anchor="b">
            <a:noAutofit/>
          </a:bodyPr>
          <a:lstStyle>
            <a:lvl1pPr algn="l">
              <a:defRPr sz="7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593899"/>
            <a:ext cx="10058400" cy="73152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9A01A49-9990-D9BF-A52D-914394937E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857999 h 6858000"/>
              <a:gd name="connsiteX5" fmla="*/ 11257612 w 12192000"/>
              <a:gd name="connsiteY5" fmla="*/ 6857999 h 6858000"/>
              <a:gd name="connsiteX6" fmla="*/ 11257612 w 12192000"/>
              <a:gd name="connsiteY6" fmla="*/ 914401 h 6858000"/>
              <a:gd name="connsiteX7" fmla="*/ 0 w 12192000"/>
              <a:gd name="connsiteY7" fmla="*/ 9144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11257612" y="6857999"/>
                </a:lnTo>
                <a:lnTo>
                  <a:pt x="11257612" y="914401"/>
                </a:lnTo>
                <a:lnTo>
                  <a:pt x="0" y="914401"/>
                </a:lnTo>
                <a:close/>
              </a:path>
            </a:pathLst>
          </a:custGeo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2"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34841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6740" y="2391803"/>
            <a:ext cx="3545443" cy="3535050"/>
          </a:xfrm>
        </p:spPr>
        <p:txBody>
          <a:bodyPr anchor="b" anchorCtr="0">
            <a:normAutofit/>
          </a:bodyPr>
          <a:lstStyle>
            <a:lvl1pPr algn="r">
              <a:lnSpc>
                <a:spcPct val="120000"/>
              </a:lnSpc>
              <a:defRPr sz="1600" b="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8741" y="2391803"/>
            <a:ext cx="6858000" cy="3657600"/>
          </a:xfrm>
        </p:spPr>
        <p:txBody>
          <a:bodyPr anchor="b" anchorCtr="0">
            <a:normAutofit/>
          </a:bodyPr>
          <a:lstStyle>
            <a:lvl1pPr marL="164592" indent="-164592">
              <a:lnSpc>
                <a:spcPct val="80000"/>
              </a:lnSpc>
              <a:spcBef>
                <a:spcPts val="0"/>
              </a:spcBef>
              <a:buNone/>
              <a:defRPr sz="500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54F0C0C3-5E67-F29E-01EE-A832A6EEAF99}"/>
              </a:ext>
            </a:extLst>
          </p:cNvPr>
          <p:cNvSpPr/>
          <p:nvPr userDrawn="1"/>
        </p:nvSpPr>
        <p:spPr>
          <a:xfrm>
            <a:off x="898741" y="882337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068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5376134"/>
            <a:ext cx="9043416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600" b="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371062"/>
            <a:ext cx="9198864" cy="329184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80000"/>
              </a:lnSpc>
              <a:spcBef>
                <a:spcPts val="0"/>
              </a:spcBef>
              <a:buNone/>
              <a:defRPr sz="5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</p:spTree>
    <p:extLst>
      <p:ext uri="{BB962C8B-B14F-4D97-AF65-F5344CB8AC3E}">
        <p14:creationId xmlns:p14="http://schemas.microsoft.com/office/powerpoint/2010/main" val="253119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5840" y="5669280"/>
            <a:ext cx="8805672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600" b="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05840" y="1691640"/>
            <a:ext cx="8961120" cy="347472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90000"/>
              </a:lnSpc>
              <a:spcBef>
                <a:spcPts val="0"/>
              </a:spcBef>
              <a:buNone/>
              <a:defRPr sz="5000" cap="all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3" name="Graphic 15">
            <a:extLst>
              <a:ext uri="{FF2B5EF4-FFF2-40B4-BE49-F238E27FC236}">
                <a16:creationId xmlns:a16="http://schemas.microsoft.com/office/drawing/2014/main" id="{B8E17D93-ED25-C0FA-40A8-386E97EC7693}"/>
              </a:ext>
            </a:extLst>
          </p:cNvPr>
          <p:cNvSpPr/>
          <p:nvPr userDrawn="1"/>
        </p:nvSpPr>
        <p:spPr>
          <a:xfrm>
            <a:off x="10446967" y="2948941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619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01168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01168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9A52-95CD-864C-9AC0-39E6F433EBE0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09213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10332720" cy="10058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1825625"/>
            <a:ext cx="493776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1825625"/>
            <a:ext cx="493776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27A67-95BB-1D4D-AA19-684C53BDED86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111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976021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77886"/>
            <a:ext cx="51577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76021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677886"/>
            <a:ext cx="5183188" cy="376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91E03-3989-394E-8A68-5CA370D23F29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8511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10653578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5CBE-0220-1B4B-83AA-5ADCBC820998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6267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74FA-5216-B749-B665-B8297F8D4551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785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378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651760"/>
            <a:ext cx="3595634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735099"/>
            <a:ext cx="6440258" cy="575510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88E80-A619-B749-AD4E-41A72DA2F774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0063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7655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3108960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02055" y="857805"/>
            <a:ext cx="6475546" cy="6000196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D5AD-06D5-A444-AB53-2AB8998EE42F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3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779958"/>
            <a:ext cx="7478991" cy="3635797"/>
          </a:xfrm>
        </p:spPr>
        <p:txBody>
          <a:bodyPr anchor="t">
            <a:normAutofit/>
          </a:bodyPr>
          <a:lstStyle>
            <a:lvl1pPr algn="l">
              <a:defRPr sz="7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02920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88800-BF67-1E45-9C56-6BF06AF60588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39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68880"/>
            <a:ext cx="10363200" cy="1133856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47E134A4-0AB7-0E2A-5256-EC30AC53A1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1" y="0"/>
            <a:ext cx="11277598" cy="2244436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4023360"/>
            <a:ext cx="10363200" cy="258145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03650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68880"/>
            <a:ext cx="7342307" cy="1133856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47E134A4-0AB7-0E2A-5256-EC30AC53A1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1" y="0"/>
            <a:ext cx="11277598" cy="2244436"/>
          </a:xfr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4023360"/>
            <a:ext cx="10890374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023342" y="4114800"/>
            <a:ext cx="3494314" cy="365125"/>
          </a:xfrm>
        </p:spPr>
        <p:txBody>
          <a:bodyPr/>
          <a:lstStyle/>
          <a:p>
            <a:fld id="{6989D6DA-E681-E44C-BE69-F20FBEF801EE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2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27318"/>
            <a:ext cx="8430767" cy="1842020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228600" indent="0">
              <a:buNone/>
              <a:defRPr sz="1600"/>
            </a:lvl2pPr>
            <a:lvl3pPr marL="457200" indent="0">
              <a:buNone/>
              <a:defRPr sz="14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21224-11F4-1340-8BF5-0F565342CD23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97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54239"/>
            <a:ext cx="7876287" cy="3592629"/>
          </a:xfr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617138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C7540-FFE4-F94F-A977-799E5DB7C50A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480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4039647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BE9FD-33D9-EB41-BE07-FF9E64796D1A}" type="datetime1">
              <a:rPr lang="en-US" smtClean="0"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8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raphic 15">
            <a:extLst>
              <a:ext uri="{FF2B5EF4-FFF2-40B4-BE49-F238E27FC236}">
                <a16:creationId xmlns:a16="http://schemas.microsoft.com/office/drawing/2014/main" id="{05BD60D4-DCEE-CD19-973D-CABECBE4B00E}"/>
              </a:ext>
            </a:extLst>
          </p:cNvPr>
          <p:cNvSpPr/>
          <p:nvPr/>
        </p:nvSpPr>
        <p:spPr>
          <a:xfrm>
            <a:off x="10515600" y="804672"/>
            <a:ext cx="960120" cy="960118"/>
          </a:xfrm>
          <a:custGeom>
            <a:avLst/>
            <a:gdLst>
              <a:gd name="connsiteX0" fmla="*/ 531887 w 960120"/>
              <a:gd name="connsiteY0" fmla="*/ 40650 h 960118"/>
              <a:gd name="connsiteX1" fmla="*/ 563658 w 960120"/>
              <a:gd name="connsiteY1" fmla="*/ 167604 h 960118"/>
              <a:gd name="connsiteX2" fmla="*/ 654821 w 960120"/>
              <a:gd name="connsiteY2" fmla="*/ 73446 h 960118"/>
              <a:gd name="connsiteX3" fmla="*/ 744846 w 960120"/>
              <a:gd name="connsiteY3" fmla="*/ 125448 h 960118"/>
              <a:gd name="connsiteX4" fmla="*/ 708889 w 960120"/>
              <a:gd name="connsiteY4" fmla="*/ 251263 h 960118"/>
              <a:gd name="connsiteX5" fmla="*/ 834671 w 960120"/>
              <a:gd name="connsiteY5" fmla="*/ 215293 h 960118"/>
              <a:gd name="connsiteX6" fmla="*/ 886661 w 960120"/>
              <a:gd name="connsiteY6" fmla="*/ 305341 h 960118"/>
              <a:gd name="connsiteX7" fmla="*/ 792651 w 960120"/>
              <a:gd name="connsiteY7" fmla="*/ 396324 h 960118"/>
              <a:gd name="connsiteX8" fmla="*/ 919569 w 960120"/>
              <a:gd name="connsiteY8" fmla="*/ 428104 h 960118"/>
              <a:gd name="connsiteX9" fmla="*/ 919569 w 960120"/>
              <a:gd name="connsiteY9" fmla="*/ 532108 h 960118"/>
              <a:gd name="connsiteX10" fmla="*/ 792651 w 960120"/>
              <a:gd name="connsiteY10" fmla="*/ 563887 h 960118"/>
              <a:gd name="connsiteX11" fmla="*/ 886461 w 960120"/>
              <a:gd name="connsiteY11" fmla="*/ 655072 h 960118"/>
              <a:gd name="connsiteX12" fmla="*/ 834470 w 960120"/>
              <a:gd name="connsiteY12" fmla="*/ 745122 h 960118"/>
              <a:gd name="connsiteX13" fmla="*/ 708682 w 960120"/>
              <a:gd name="connsiteY13" fmla="*/ 709152 h 960118"/>
              <a:gd name="connsiteX14" fmla="*/ 744645 w 960120"/>
              <a:gd name="connsiteY14" fmla="*/ 834966 h 960118"/>
              <a:gd name="connsiteX15" fmla="*/ 654620 w 960120"/>
              <a:gd name="connsiteY15" fmla="*/ 886969 h 960118"/>
              <a:gd name="connsiteX16" fmla="*/ 563658 w 960120"/>
              <a:gd name="connsiteY16" fmla="*/ 792934 h 960118"/>
              <a:gd name="connsiteX17" fmla="*/ 531887 w 960120"/>
              <a:gd name="connsiteY17" fmla="*/ 919563 h 960118"/>
              <a:gd name="connsiteX18" fmla="*/ 427908 w 960120"/>
              <a:gd name="connsiteY18" fmla="*/ 919563 h 960118"/>
              <a:gd name="connsiteX19" fmla="*/ 396136 w 960120"/>
              <a:gd name="connsiteY19" fmla="*/ 792607 h 960118"/>
              <a:gd name="connsiteX20" fmla="*/ 305174 w 960120"/>
              <a:gd name="connsiteY20" fmla="*/ 886768 h 960118"/>
              <a:gd name="connsiteX21" fmla="*/ 215149 w 960120"/>
              <a:gd name="connsiteY21" fmla="*/ 834765 h 960118"/>
              <a:gd name="connsiteX22" fmla="*/ 251110 w 960120"/>
              <a:gd name="connsiteY22" fmla="*/ 708951 h 960118"/>
              <a:gd name="connsiteX23" fmla="*/ 125326 w 960120"/>
              <a:gd name="connsiteY23" fmla="*/ 744921 h 960118"/>
              <a:gd name="connsiteX24" fmla="*/ 73337 w 960120"/>
              <a:gd name="connsiteY24" fmla="*/ 654871 h 960118"/>
              <a:gd name="connsiteX25" fmla="*/ 167350 w 960120"/>
              <a:gd name="connsiteY25" fmla="*/ 563887 h 960118"/>
              <a:gd name="connsiteX26" fmla="*/ 40548 w 960120"/>
              <a:gd name="connsiteY26" fmla="*/ 532108 h 960118"/>
              <a:gd name="connsiteX27" fmla="*/ 40548 w 960120"/>
              <a:gd name="connsiteY27" fmla="*/ 428104 h 960118"/>
              <a:gd name="connsiteX28" fmla="*/ 167471 w 960120"/>
              <a:gd name="connsiteY28" fmla="*/ 396324 h 960118"/>
              <a:gd name="connsiteX29" fmla="*/ 73337 w 960120"/>
              <a:gd name="connsiteY29" fmla="*/ 305341 h 960118"/>
              <a:gd name="connsiteX30" fmla="*/ 125326 w 960120"/>
              <a:gd name="connsiteY30" fmla="*/ 215293 h 960118"/>
              <a:gd name="connsiteX31" fmla="*/ 251110 w 960120"/>
              <a:gd name="connsiteY31" fmla="*/ 251263 h 960118"/>
              <a:gd name="connsiteX32" fmla="*/ 215149 w 960120"/>
              <a:gd name="connsiteY32" fmla="*/ 125448 h 960118"/>
              <a:gd name="connsiteX33" fmla="*/ 305174 w 960120"/>
              <a:gd name="connsiteY33" fmla="*/ 73446 h 960118"/>
              <a:gd name="connsiteX34" fmla="*/ 396136 w 960120"/>
              <a:gd name="connsiteY34" fmla="*/ 167481 h 960118"/>
              <a:gd name="connsiteX35" fmla="*/ 427908 w 960120"/>
              <a:gd name="connsiteY35" fmla="*/ 40650 h 960118"/>
              <a:gd name="connsiteX36" fmla="*/ 531887 w 960120"/>
              <a:gd name="connsiteY36" fmla="*/ 40650 h 9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60120" h="960118">
                <a:moveTo>
                  <a:pt x="531887" y="40650"/>
                </a:moveTo>
                <a:lnTo>
                  <a:pt x="563658" y="167604"/>
                </a:lnTo>
                <a:lnTo>
                  <a:pt x="654821" y="73446"/>
                </a:lnTo>
                <a:cubicBezTo>
                  <a:pt x="693589" y="33366"/>
                  <a:pt x="760183" y="71778"/>
                  <a:pt x="744846" y="125448"/>
                </a:cubicBezTo>
                <a:lnTo>
                  <a:pt x="708889" y="251263"/>
                </a:lnTo>
                <a:lnTo>
                  <a:pt x="834671" y="215293"/>
                </a:lnTo>
                <a:cubicBezTo>
                  <a:pt x="888331" y="199952"/>
                  <a:pt x="926729" y="266563"/>
                  <a:pt x="886661" y="305341"/>
                </a:cubicBezTo>
                <a:lnTo>
                  <a:pt x="792651" y="396324"/>
                </a:lnTo>
                <a:lnTo>
                  <a:pt x="919569" y="428104"/>
                </a:lnTo>
                <a:cubicBezTo>
                  <a:pt x="973637" y="441653"/>
                  <a:pt x="973637" y="518558"/>
                  <a:pt x="919569" y="532108"/>
                </a:cubicBezTo>
                <a:lnTo>
                  <a:pt x="792651" y="563887"/>
                </a:lnTo>
                <a:lnTo>
                  <a:pt x="886461" y="655072"/>
                </a:lnTo>
                <a:cubicBezTo>
                  <a:pt x="926528" y="693853"/>
                  <a:pt x="888124" y="760465"/>
                  <a:pt x="834470" y="745122"/>
                </a:cubicBezTo>
                <a:lnTo>
                  <a:pt x="708682" y="709152"/>
                </a:lnTo>
                <a:lnTo>
                  <a:pt x="744645" y="834966"/>
                </a:lnTo>
                <a:cubicBezTo>
                  <a:pt x="759982" y="888638"/>
                  <a:pt x="693389" y="927049"/>
                  <a:pt x="654620" y="886969"/>
                </a:cubicBezTo>
                <a:lnTo>
                  <a:pt x="563658" y="792934"/>
                </a:lnTo>
                <a:lnTo>
                  <a:pt x="531887" y="919563"/>
                </a:lnTo>
                <a:cubicBezTo>
                  <a:pt x="518341" y="973637"/>
                  <a:pt x="441454" y="973637"/>
                  <a:pt x="427908" y="919563"/>
                </a:cubicBezTo>
                <a:lnTo>
                  <a:pt x="396136" y="792607"/>
                </a:lnTo>
                <a:lnTo>
                  <a:pt x="305174" y="886768"/>
                </a:lnTo>
                <a:cubicBezTo>
                  <a:pt x="266406" y="926848"/>
                  <a:pt x="199812" y="888431"/>
                  <a:pt x="215149" y="834765"/>
                </a:cubicBezTo>
                <a:lnTo>
                  <a:pt x="251110" y="708951"/>
                </a:lnTo>
                <a:lnTo>
                  <a:pt x="125326" y="744921"/>
                </a:lnTo>
                <a:cubicBezTo>
                  <a:pt x="71669" y="760258"/>
                  <a:pt x="33266" y="693646"/>
                  <a:pt x="73337" y="654871"/>
                </a:cubicBezTo>
                <a:lnTo>
                  <a:pt x="167350" y="563887"/>
                </a:lnTo>
                <a:lnTo>
                  <a:pt x="40548" y="532108"/>
                </a:lnTo>
                <a:cubicBezTo>
                  <a:pt x="-13516" y="518558"/>
                  <a:pt x="-13516" y="441653"/>
                  <a:pt x="40548" y="428104"/>
                </a:cubicBezTo>
                <a:lnTo>
                  <a:pt x="167471" y="396324"/>
                </a:lnTo>
                <a:lnTo>
                  <a:pt x="73337" y="305341"/>
                </a:lnTo>
                <a:cubicBezTo>
                  <a:pt x="33266" y="266563"/>
                  <a:pt x="71669" y="199952"/>
                  <a:pt x="125326" y="215293"/>
                </a:cubicBezTo>
                <a:lnTo>
                  <a:pt x="251110" y="251263"/>
                </a:lnTo>
                <a:lnTo>
                  <a:pt x="215149" y="125448"/>
                </a:lnTo>
                <a:cubicBezTo>
                  <a:pt x="199812" y="71778"/>
                  <a:pt x="266406" y="33366"/>
                  <a:pt x="305174" y="73446"/>
                </a:cubicBezTo>
                <a:lnTo>
                  <a:pt x="396136" y="167481"/>
                </a:lnTo>
                <a:lnTo>
                  <a:pt x="427908" y="40650"/>
                </a:lnTo>
                <a:cubicBezTo>
                  <a:pt x="441454" y="-13550"/>
                  <a:pt x="518341" y="-13550"/>
                  <a:pt x="531887" y="40650"/>
                </a:cubicBezTo>
                <a:close/>
              </a:path>
            </a:pathLst>
          </a:custGeom>
          <a:solidFill>
            <a:schemeClr val="accent5"/>
          </a:solidFill>
          <a:ln w="62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3D2049C-E979-DB7E-3277-89F639E1F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681" y="960120"/>
            <a:ext cx="7772400" cy="4572000"/>
          </a:xfr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95798D7D-9F12-0D96-E1D6-5DB3A8CD7F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832757 w 12192000"/>
              <a:gd name="connsiteY1" fmla="*/ 0 h 6858000"/>
              <a:gd name="connsiteX2" fmla="*/ 832757 w 12192000"/>
              <a:gd name="connsiteY2" fmla="*/ 6035040 h 6858000"/>
              <a:gd name="connsiteX3" fmla="*/ 835428 w 12192000"/>
              <a:gd name="connsiteY3" fmla="*/ 6035040 h 6858000"/>
              <a:gd name="connsiteX4" fmla="*/ 6922661 w 12192000"/>
              <a:gd name="connsiteY4" fmla="*/ 6035040 h 6858000"/>
              <a:gd name="connsiteX5" fmla="*/ 12192000 w 12192000"/>
              <a:gd name="connsiteY5" fmla="*/ 603504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832757" y="0"/>
                </a:lnTo>
                <a:lnTo>
                  <a:pt x="832757" y="6035040"/>
                </a:lnTo>
                <a:lnTo>
                  <a:pt x="835428" y="6035040"/>
                </a:lnTo>
                <a:lnTo>
                  <a:pt x="6922661" y="6035040"/>
                </a:lnTo>
                <a:lnTo>
                  <a:pt x="12192000" y="603504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 cstate="email">
              <a:alphaModFix am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3104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04672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303414" y="3323945"/>
            <a:ext cx="54663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Financial growth &amp; strategy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9201" y="6239691"/>
            <a:ext cx="461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920240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0023342" y="2335827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fld id="{9569BAE8-AEA7-734C-A9E8-22BCC02DA154}" type="datetime1">
              <a:rPr lang="en-US" smtClean="0"/>
              <a:pPr/>
              <a:t>10/22/2025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38" r:id="rId49"/>
    <p:sldLayoutId id="2147483839" r:id="rId50"/>
    <p:sldLayoutId id="2147483826" r:id="rId51"/>
    <p:sldLayoutId id="2147483827" r:id="rId52"/>
    <p:sldLayoutId id="2147483828" r:id="rId53"/>
    <p:sldLayoutId id="2147483829" r:id="rId54"/>
    <p:sldLayoutId id="2147483830" r:id="rId55"/>
    <p:sldLayoutId id="2147483831" r:id="rId56"/>
    <p:sldLayoutId id="2147483832" r:id="rId57"/>
    <p:sldLayoutId id="2147483833" r:id="rId58"/>
    <p:sldLayoutId id="2147483834" r:id="rId59"/>
    <p:sldLayoutId id="2147483835" r:id="rId60"/>
    <p:sldLayoutId id="2147483836" r:id="rId61"/>
    <p:sldLayoutId id="2147483837" r:id="rId6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b="1" kern="1200" cap="all" spc="-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ptos" panose="020B00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F593-8992-5466-53D3-61D47BCC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62318"/>
            <a:ext cx="2953618" cy="1892808"/>
          </a:xfrm>
        </p:spPr>
        <p:txBody>
          <a:bodyPr anchor="t">
            <a:normAutofit/>
          </a:bodyPr>
          <a:lstStyle/>
          <a:p>
            <a:r>
              <a:rPr lang="en-US"/>
              <a:t>BIKE SALES DEMAND</a:t>
            </a:r>
            <a:br>
              <a:rPr lang="en-US"/>
            </a:br>
            <a:r>
              <a:rPr lang="en-US"/>
              <a:t>ANALYSIS DASHBOARD</a:t>
            </a:r>
          </a:p>
        </p:txBody>
      </p:sp>
      <p:pic>
        <p:nvPicPr>
          <p:cNvPr id="7" name="Picture 6" descr="close up of man finger on stock market charts">
            <a:extLst>
              <a:ext uri="{FF2B5EF4-FFF2-40B4-BE49-F238E27FC236}">
                <a16:creationId xmlns:a16="http://schemas.microsoft.com/office/drawing/2014/main" id="{B3BCB1FF-0243-D728-46DA-8D9BFA976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073" b="21736"/>
          <a:stretch>
            <a:fillRect/>
          </a:stretch>
        </p:blipFill>
        <p:spPr>
          <a:xfrm>
            <a:off x="914401" y="10"/>
            <a:ext cx="11277599" cy="3778260"/>
          </a:xfrm>
          <a:custGeom>
            <a:avLst/>
            <a:gdLst>
              <a:gd name="connsiteX0" fmla="*/ 0 w 11277599"/>
              <a:gd name="connsiteY0" fmla="*/ 0 h 3778270"/>
              <a:gd name="connsiteX1" fmla="*/ 11277599 w 11277599"/>
              <a:gd name="connsiteY1" fmla="*/ 0 h 3778270"/>
              <a:gd name="connsiteX2" fmla="*/ 11277599 w 11277599"/>
              <a:gd name="connsiteY2" fmla="*/ 3778270 h 3778270"/>
              <a:gd name="connsiteX3" fmla="*/ 0 w 11277599"/>
              <a:gd name="connsiteY3" fmla="*/ 3778270 h 377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599" h="3778270">
                <a:moveTo>
                  <a:pt x="0" y="0"/>
                </a:moveTo>
                <a:lnTo>
                  <a:pt x="11277599" y="0"/>
                </a:lnTo>
                <a:lnTo>
                  <a:pt x="11277599" y="3778270"/>
                </a:lnTo>
                <a:lnTo>
                  <a:pt x="0" y="3778270"/>
                </a:lnTo>
                <a:close/>
              </a:path>
            </a:pathLst>
          </a:cu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8B5CC35-FF8C-75FD-771C-6B46A41DFA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Presented by Vaishali Luthra</a:t>
            </a:r>
            <a:br>
              <a:rPr lang="en-US" sz="2400" dirty="0"/>
            </a:br>
            <a:r>
              <a:rPr lang="en-US" sz="2400" dirty="0"/>
              <a:t>(DIGICROME ACADEMY)</a:t>
            </a:r>
          </a:p>
        </p:txBody>
      </p:sp>
    </p:spTree>
    <p:extLst>
      <p:ext uri="{BB962C8B-B14F-4D97-AF65-F5344CB8AC3E}">
        <p14:creationId xmlns:p14="http://schemas.microsoft.com/office/powerpoint/2010/main" val="386126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3A92-F9EA-C645-1C5F-9DCE89D4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937760"/>
            <a:ext cx="8156469" cy="13313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/>
              <a:t>DASHBOARD 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EC1854-5887-2E61-DB10-C1BB057CFF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23198277"/>
              </p:ext>
            </p:extLst>
          </p:nvPr>
        </p:nvGraphicFramePr>
        <p:xfrm>
          <a:off x="857826" y="-877"/>
          <a:ext cx="10853906" cy="4438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377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AAF956-67A3-8A98-5145-F2D5F95B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10653578" cy="1132258"/>
          </a:xfrm>
        </p:spPr>
        <p:txBody>
          <a:bodyPr anchor="t">
            <a:normAutofit/>
          </a:bodyPr>
          <a:lstStyle/>
          <a:p>
            <a:r>
              <a:rPr lang="en-US" dirty="0"/>
              <a:t>Dashboard - overview-charts</a:t>
            </a:r>
          </a:p>
        </p:txBody>
      </p:sp>
      <p:pic>
        <p:nvPicPr>
          <p:cNvPr id="5" name="Picture 4" descr="Screenshot (181).png">
            <a:extLst>
              <a:ext uri="{FF2B5EF4-FFF2-40B4-BE49-F238E27FC236}">
                <a16:creationId xmlns:a16="http://schemas.microsoft.com/office/drawing/2014/main" id="{4998857D-26FE-3CBA-F4C3-3827BA6FE1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891" t="191" r="-2540" b="-5916"/>
          <a:stretch>
            <a:fillRect/>
          </a:stretch>
        </p:blipFill>
        <p:spPr>
          <a:xfrm>
            <a:off x="-136679" y="2435174"/>
            <a:ext cx="12470091" cy="41017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756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C7E2C-99E1-3AD0-8579-85B7D69A9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116869-D9AE-56D2-1413-E0129F96B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38" y="481233"/>
            <a:ext cx="11366239" cy="1132258"/>
          </a:xfrm>
        </p:spPr>
        <p:txBody>
          <a:bodyPr anchor="t">
            <a:normAutofit/>
          </a:bodyPr>
          <a:lstStyle/>
          <a:p>
            <a:r>
              <a:rPr lang="en-US" dirty="0"/>
              <a:t>Dashboard - trend and weather analysis</a:t>
            </a:r>
          </a:p>
        </p:txBody>
      </p:sp>
      <p:pic>
        <p:nvPicPr>
          <p:cNvPr id="2" name="Picture 1" descr="Screenshot (182).png">
            <a:extLst>
              <a:ext uri="{FF2B5EF4-FFF2-40B4-BE49-F238E27FC236}">
                <a16:creationId xmlns:a16="http://schemas.microsoft.com/office/drawing/2014/main" id="{5C7A5415-29DB-86D4-C955-748B5F9C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64" t="-78" r="56905" b="911"/>
          <a:stretch>
            <a:fillRect/>
          </a:stretch>
        </p:blipFill>
        <p:spPr>
          <a:xfrm>
            <a:off x="139654" y="1712445"/>
            <a:ext cx="5756244" cy="3054840"/>
          </a:xfrm>
          <a:prstGeom prst="rect">
            <a:avLst/>
          </a:prstGeom>
        </p:spPr>
      </p:pic>
      <p:pic>
        <p:nvPicPr>
          <p:cNvPr id="4" name="Picture 3" descr="Screenshot (182).png">
            <a:extLst>
              <a:ext uri="{FF2B5EF4-FFF2-40B4-BE49-F238E27FC236}">
                <a16:creationId xmlns:a16="http://schemas.microsoft.com/office/drawing/2014/main" id="{A315C3AA-2447-B823-C4EC-A7B821C2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97" t="-1667" r="144" b="2292"/>
          <a:stretch>
            <a:fillRect/>
          </a:stretch>
        </p:blipFill>
        <p:spPr>
          <a:xfrm>
            <a:off x="6241135" y="3532473"/>
            <a:ext cx="5789136" cy="30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9C2E7-4BB8-317A-2A87-B774C1C6B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E6BE9E-255F-A626-AEFD-6778D37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2"/>
            <a:ext cx="10653578" cy="1132258"/>
          </a:xfrm>
        </p:spPr>
        <p:txBody>
          <a:bodyPr anchor="t">
            <a:normAutofit/>
          </a:bodyPr>
          <a:lstStyle/>
          <a:p>
            <a:r>
              <a:rPr lang="en-US" dirty="0"/>
              <a:t>Dashboard - HOURLY RENTAL analysis</a:t>
            </a:r>
          </a:p>
        </p:txBody>
      </p:sp>
      <p:pic>
        <p:nvPicPr>
          <p:cNvPr id="5" name="Picture 4" descr="Screenshot (183).png">
            <a:extLst>
              <a:ext uri="{FF2B5EF4-FFF2-40B4-BE49-F238E27FC236}">
                <a16:creationId xmlns:a16="http://schemas.microsoft.com/office/drawing/2014/main" id="{029824C4-2446-3E1E-944E-2CB122A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31" y="1713335"/>
            <a:ext cx="11473856" cy="436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2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1222-DF68-3EF6-416D-6E27FBD5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671"/>
            <a:ext cx="3657600" cy="5760720"/>
          </a:xfrm>
        </p:spPr>
        <p:txBody>
          <a:bodyPr anchor="t">
            <a:normAutofit/>
          </a:bodyPr>
          <a:lstStyle/>
          <a:p>
            <a:r>
              <a:rPr lang="en-US" b="0" dirty="0"/>
              <a:t>Charts Used in the Dashboard</a:t>
            </a:r>
          </a:p>
          <a:p>
            <a:endParaRPr lang="en-US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0293794-7726-7CAB-D2E6-1098DB7A611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10113105"/>
              </p:ext>
            </p:extLst>
          </p:nvPr>
        </p:nvGraphicFramePr>
        <p:xfrm>
          <a:off x="4754880" y="745402"/>
          <a:ext cx="6675120" cy="5760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04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2485-2E83-6677-51BC-DE635869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4378"/>
            <a:ext cx="3595634" cy="1757505"/>
          </a:xfrm>
        </p:spPr>
        <p:txBody>
          <a:bodyPr anchor="t">
            <a:normAutofit/>
          </a:bodyPr>
          <a:lstStyle/>
          <a:p>
            <a:r>
              <a:rPr lang="en-US" b="0" dirty="0"/>
              <a:t>Key Insights from Analysis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6446D-CB1E-3606-3D60-BEB55716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2651760"/>
            <a:ext cx="3595634" cy="39932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/>
              <a:t>Weather conditions significantly influence ride volume.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/>
              <a:t>• High humidity correlates with reduced rides.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endParaRPr lang="en-US" dirty="0"/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/>
              <a:t>• Registered users dominate casual rides in total volume.</a:t>
            </a:r>
          </a:p>
          <a:p>
            <a:endParaRPr lang="en-US" b="1"/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DF88FF4D-C2B4-AB53-22F4-6482BDE87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533835"/>
              </p:ext>
            </p:extLst>
          </p:nvPr>
        </p:nvGraphicFramePr>
        <p:xfrm>
          <a:off x="5134708" y="735099"/>
          <a:ext cx="6440258" cy="575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04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34E1D5-846B-8DE0-B115-4C149CE0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62318"/>
            <a:ext cx="2953618" cy="1892808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024B3FC7-F1D2-58BF-ECB8-B63650F26D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125" r="6254" b="19040"/>
          <a:stretch>
            <a:fillRect/>
          </a:stretch>
        </p:blipFill>
        <p:spPr>
          <a:xfrm>
            <a:off x="914401" y="10"/>
            <a:ext cx="11277599" cy="3778260"/>
          </a:xfrm>
          <a:custGeom>
            <a:avLst/>
            <a:gdLst>
              <a:gd name="connsiteX0" fmla="*/ 0 w 11277599"/>
              <a:gd name="connsiteY0" fmla="*/ 0 h 3778270"/>
              <a:gd name="connsiteX1" fmla="*/ 11277599 w 11277599"/>
              <a:gd name="connsiteY1" fmla="*/ 0 h 3778270"/>
              <a:gd name="connsiteX2" fmla="*/ 11277599 w 11277599"/>
              <a:gd name="connsiteY2" fmla="*/ 3778270 h 3778270"/>
              <a:gd name="connsiteX3" fmla="*/ 0 w 11277599"/>
              <a:gd name="connsiteY3" fmla="*/ 3778270 h 377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599" h="3778270">
                <a:moveTo>
                  <a:pt x="0" y="0"/>
                </a:moveTo>
                <a:lnTo>
                  <a:pt x="11277599" y="0"/>
                </a:lnTo>
                <a:lnTo>
                  <a:pt x="11277599" y="3778270"/>
                </a:lnTo>
                <a:lnTo>
                  <a:pt x="0" y="3778270"/>
                </a:lnTo>
                <a:close/>
              </a:path>
            </a:pathLst>
          </a:custGeom>
          <a:noFill/>
        </p:spPr>
      </p:pic>
      <p:sp>
        <p:nvSpPr>
          <p:cNvPr id="59" name="Content Placeholder 58">
            <a:extLst>
              <a:ext uri="{FF2B5EF4-FFF2-40B4-BE49-F238E27FC236}">
                <a16:creationId xmlns:a16="http://schemas.microsoft.com/office/drawing/2014/main" id="{A1DDCB92-70C4-F14D-044D-EC00927B40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/>
              <a:t>This dashboard provides a comprehensive view of bike-sharing demand trends.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/>
              <a:t>It enables stakeholders to make data-driven decisions for optimizing bike availability,</a:t>
            </a:r>
          </a:p>
          <a:p>
            <a:pPr marL="285750" indent="-285750">
              <a:spcBef>
                <a:spcPct val="20000"/>
              </a:spcBef>
              <a:buFont typeface="Arial"/>
              <a:buChar char="•"/>
            </a:pPr>
            <a:r>
              <a:rPr lang="en-US" dirty="0"/>
              <a:t>improving service quality, and planning future infrastructure developments.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6EA8E9-A4A7-7A9C-836B-D7877B2F3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62318"/>
            <a:ext cx="2953618" cy="1892808"/>
          </a:xfrm>
        </p:spPr>
        <p:txBody>
          <a:bodyPr anchor="t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10" name="Picture 9" descr="Aerial view of a highway near the ocean">
            <a:extLst>
              <a:ext uri="{FF2B5EF4-FFF2-40B4-BE49-F238E27FC236}">
                <a16:creationId xmlns:a16="http://schemas.microsoft.com/office/drawing/2014/main" id="{40E8A7DC-5522-8608-3C41-F4D2BE017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892" r="7" b="32412"/>
          <a:stretch>
            <a:fillRect/>
          </a:stretch>
        </p:blipFill>
        <p:spPr>
          <a:xfrm>
            <a:off x="914401" y="10"/>
            <a:ext cx="11277599" cy="3778260"/>
          </a:xfrm>
          <a:custGeom>
            <a:avLst/>
            <a:gdLst>
              <a:gd name="connsiteX0" fmla="*/ 0 w 11277599"/>
              <a:gd name="connsiteY0" fmla="*/ 0 h 3778270"/>
              <a:gd name="connsiteX1" fmla="*/ 11277599 w 11277599"/>
              <a:gd name="connsiteY1" fmla="*/ 0 h 3778270"/>
              <a:gd name="connsiteX2" fmla="*/ 11277599 w 11277599"/>
              <a:gd name="connsiteY2" fmla="*/ 3778270 h 3778270"/>
              <a:gd name="connsiteX3" fmla="*/ 0 w 11277599"/>
              <a:gd name="connsiteY3" fmla="*/ 3778270 h 377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599" h="3778270">
                <a:moveTo>
                  <a:pt x="0" y="0"/>
                </a:moveTo>
                <a:lnTo>
                  <a:pt x="11277599" y="0"/>
                </a:lnTo>
                <a:lnTo>
                  <a:pt x="11277599" y="3778270"/>
                </a:lnTo>
                <a:lnTo>
                  <a:pt x="0" y="3778270"/>
                </a:lnTo>
                <a:close/>
              </a:path>
            </a:pathLst>
          </a:cu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0061136-72B3-06CE-A98D-72D2DED890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Berlin Sans FB"/>
              </a:rPr>
              <a:t>Presented by Vaishali Luthra (</a:t>
            </a:r>
            <a:r>
              <a:rPr lang="en-US" dirty="0" err="1">
                <a:latin typeface="Berlin Sans FB"/>
              </a:rPr>
              <a:t>Digicrome</a:t>
            </a:r>
            <a:r>
              <a:rPr lang="en-US" dirty="0">
                <a:latin typeface="Berlin Sans FB"/>
              </a:rPr>
              <a:t> Academy)</a:t>
            </a:r>
          </a:p>
          <a:p>
            <a:endParaRPr lang="en-US" dirty="0">
              <a:latin typeface="Berlin Sans FB"/>
            </a:endParaRPr>
          </a:p>
        </p:txBody>
      </p:sp>
    </p:spTree>
    <p:extLst>
      <p:ext uri="{BB962C8B-B14F-4D97-AF65-F5344CB8AC3E}">
        <p14:creationId xmlns:p14="http://schemas.microsoft.com/office/powerpoint/2010/main" val="1625548341"/>
      </p:ext>
    </p:extLst>
  </p:cSld>
  <p:clrMapOvr>
    <a:masterClrMapping/>
  </p:clrMapOvr>
</p:sld>
</file>

<file path=ppt/theme/theme1.xml><?xml version="1.0" encoding="utf-8"?>
<a:theme xmlns:a="http://schemas.openxmlformats.org/drawingml/2006/main" name="Trailblazer Block">
  <a:themeElements>
    <a:clrScheme name="Trailblazer Block">
      <a:dk1>
        <a:srgbClr val="123D2D"/>
      </a:dk1>
      <a:lt1>
        <a:srgbClr val="FFFFFF"/>
      </a:lt1>
      <a:dk2>
        <a:srgbClr val="0E2841"/>
      </a:dk2>
      <a:lt2>
        <a:srgbClr val="E8E8E8"/>
      </a:lt2>
      <a:accent1>
        <a:srgbClr val="000000"/>
      </a:accent1>
      <a:accent2>
        <a:srgbClr val="B5A84E"/>
      </a:accent2>
      <a:accent3>
        <a:srgbClr val="ACB4A2"/>
      </a:accent3>
      <a:accent4>
        <a:srgbClr val="E2DACC"/>
      </a:accent4>
      <a:accent5>
        <a:srgbClr val="B33E29"/>
      </a:accent5>
      <a:accent6>
        <a:srgbClr val="634E24"/>
      </a:accent6>
      <a:hlink>
        <a:srgbClr val="467886"/>
      </a:hlink>
      <a:folHlink>
        <a:srgbClr val="96607D"/>
      </a:folHlink>
    </a:clrScheme>
    <a:fontScheme name="Custom 45">
      <a:majorFont>
        <a:latin typeface="Aptos Mono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lblazer Block_Finance_win32_EF_v5" id="{D267C162-32E9-443F-A953-2975ACE013C2}" vid="{E087FD1A-7D2D-436F-9687-2EA521F575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D3C292-02F4-47E7-8C9A-CA6D9A93815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C4B9AF2-5B11-48FF-A8A8-964B2D972562}">
  <ds:schemaRefs>
    <ds:schemaRef ds:uri="230e9df3-be65-4c73-a93b-d1236ebd677e"/>
    <ds:schemaRef ds:uri="http://www.w3.org/XML/1998/namespace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purl.org/dc/elements/1.1/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7DD590A-8042-4F36-843F-743A8DB1784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534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Trailblazer Block</vt:lpstr>
      <vt:lpstr>BIKE SALES DEMAND ANALYSIS DASHBOARD</vt:lpstr>
      <vt:lpstr>DASHBOARD  OVERVIEW</vt:lpstr>
      <vt:lpstr>Dashboard - overview-charts</vt:lpstr>
      <vt:lpstr>Dashboard - trend and weather analysis</vt:lpstr>
      <vt:lpstr>Dashboard - HOURLY RENTAL analysis</vt:lpstr>
      <vt:lpstr>Charts Used in the Dashboard </vt:lpstr>
      <vt:lpstr>Key Insights from Analysis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267</cp:revision>
  <dcterms:created xsi:type="dcterms:W3CDTF">2024-06-26T20:20:27Z</dcterms:created>
  <dcterms:modified xsi:type="dcterms:W3CDTF">2025-10-23T06:00:12Z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