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63" r:id="rId3"/>
    <p:sldId id="260" r:id="rId4"/>
    <p:sldId id="257" r:id="rId5"/>
    <p:sldId id="258" r:id="rId6"/>
    <p:sldId id="261" r:id="rId7"/>
    <p:sldId id="262" r:id="rId8"/>
    <p:sldId id="266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338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4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pPr/>
              <a:t>21-Nov-14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pPr/>
              <a:t>21-Nov-14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pPr/>
              <a:t>21-Nov-14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pPr/>
              <a:t>21-Nov-14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pPr/>
              <a:t>21-Nov-14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pPr/>
              <a:t>21-Nov-14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pPr/>
              <a:t>21-Nov-14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pPr/>
              <a:t>21-Nov-14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pPr/>
              <a:t>21-Nov-14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pPr/>
              <a:t>21-Nov-14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pPr/>
              <a:t>21-Nov-14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pPr/>
              <a:t>21-Nov-14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21000" y="2209800"/>
            <a:ext cx="61341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spc="-150" dirty="0" smtClean="0">
                <a:solidFill>
                  <a:srgbClr val="0070C0"/>
                </a:solidFill>
                <a:latin typeface="Cooper Black" pitchFamily="18" charset="0"/>
              </a:rPr>
              <a:t>EVENT  MANAGEMENT</a:t>
            </a:r>
          </a:p>
          <a:p>
            <a:r>
              <a:rPr lang="en-US" sz="4400" b="1" u="sng" spc="-150" dirty="0" smtClean="0">
                <a:solidFill>
                  <a:srgbClr val="0070C0"/>
                </a:solidFill>
                <a:latin typeface="Cooper Black" pitchFamily="18" charset="0"/>
              </a:rPr>
              <a:t>SYSTEM</a:t>
            </a:r>
            <a:endParaRPr lang="en-US" sz="4400" b="1" u="sng" spc="-150" dirty="0">
              <a:solidFill>
                <a:srgbClr val="0070C0"/>
              </a:solidFill>
              <a:latin typeface="Cooper Black" pitchFamily="18" charset="0"/>
            </a:endParaRPr>
          </a:p>
        </p:txBody>
      </p:sp>
      <p:pic>
        <p:nvPicPr>
          <p:cNvPr id="8194" name="Picture 2" descr="https://0.s3.envato.com/files/51181763/calendar-icons-set-prev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44649" y="2155372"/>
            <a:ext cx="2899953" cy="28999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7727806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3"/>
            <a:ext cx="10058400" cy="547082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thankyo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68" y="522514"/>
            <a:ext cx="10267406" cy="57737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36023"/>
            <a:ext cx="10058400" cy="519901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DONE BY</a:t>
            </a:r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27539133"/>
              </p:ext>
            </p:extLst>
          </p:nvPr>
        </p:nvGraphicFramePr>
        <p:xfrm>
          <a:off x="1513588" y="1664147"/>
          <a:ext cx="6807450" cy="2725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3725"/>
                <a:gridCol w="3403725"/>
              </a:tblGrid>
              <a:tr h="56632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NAME</a:t>
                      </a:r>
                      <a:endParaRPr lang="en-IN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USN</a:t>
                      </a:r>
                      <a:endParaRPr lang="en-IN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604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RADHIKA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DEVI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2BV12IS046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66328">
                <a:tc>
                  <a:txBody>
                    <a:bodyPr/>
                    <a:lstStyle/>
                    <a:p>
                      <a:r>
                        <a:rPr lang="en-IN" dirty="0" smtClean="0"/>
                        <a:t>MAHESH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2BV13IS411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66328">
                <a:tc>
                  <a:txBody>
                    <a:bodyPr/>
                    <a:lstStyle/>
                    <a:p>
                      <a:r>
                        <a:rPr lang="en-IN" dirty="0" smtClean="0"/>
                        <a:t>VAISHALI PIPPAL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2BV12IS118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66328">
                <a:tc>
                  <a:txBody>
                    <a:bodyPr/>
                    <a:lstStyle/>
                    <a:p>
                      <a:r>
                        <a:rPr lang="en-IN" dirty="0" smtClean="0"/>
                        <a:t>V.MOUKTHIKA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2BV12IS120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63394" y="5238206"/>
            <a:ext cx="40959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UNDER THE GUIDANCE OF</a:t>
            </a:r>
          </a:p>
          <a:p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MRS NAMRATA D  HIREMATH</a:t>
            </a:r>
            <a:endParaRPr lang="en-US" sz="2400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400" i="1" spc="-150" dirty="0" smtClean="0">
                <a:latin typeface="Georgia" panose="02040502050405020303" pitchFamily="18" charset="0"/>
              </a:rPr>
              <a:t>                    </a:t>
            </a:r>
            <a:r>
              <a:rPr lang="en-US" sz="4400" u="sng" spc="-150" dirty="0" smtClean="0">
                <a:latin typeface="Cooper Black" pitchFamily="18" charset="0"/>
              </a:rPr>
              <a:t>EXISTING SYSTEM</a:t>
            </a:r>
            <a:endParaRPr lang="en-US" sz="4400" u="sng" spc="-150" dirty="0"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glow rad="63500">
              <a:schemeClr val="accent4">
                <a:satMod val="175000"/>
                <a:alpha val="40000"/>
              </a:schemeClr>
            </a:glow>
            <a:outerShdw blurRad="38100" dist="12700" dir="5400000" algn="ctr" rotWithShape="0">
              <a:srgbClr val="000000">
                <a:alpha val="6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Georgia" panose="02040502050405020303" pitchFamily="18" charset="0"/>
              </a:rPr>
              <a:t>Going to their respective hotels/halls and checking the availability of halls which requires tedious work.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Georgia" panose="02040502050405020303" pitchFamily="18" charset="0"/>
              </a:rPr>
              <a:t>DRAWBACKS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Georgia" panose="02040502050405020303" pitchFamily="18" charset="0"/>
              </a:rPr>
              <a:t>Time wastage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Georgia" panose="02040502050405020303" pitchFamily="18" charset="0"/>
              </a:rPr>
              <a:t>Energy wastage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Georgia" panose="02040502050405020303" pitchFamily="18" charset="0"/>
              </a:rPr>
              <a:t>Resource wastage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Georgia" panose="02040502050405020303" pitchFamily="18" charset="0"/>
              </a:rPr>
              <a:t>The traditional system which is followed, is ‘Help from the relatives or friends’. They play a vital role in guiding us with the halls.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Georgia" panose="02040502050405020303" pitchFamily="18" charset="0"/>
              </a:rPr>
              <a:t>There are many DISCRETE websites for booking   halls and searching for the lodges nearby.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Georgia" panose="02040502050405020303" pitchFamily="18" charset="0"/>
              </a:rPr>
              <a:t>There is no app that provides with booking of the hall and guiding users with the lodges near by the hall. </a:t>
            </a:r>
          </a:p>
        </p:txBody>
      </p:sp>
    </p:spTree>
    <p:extLst>
      <p:ext uri="{BB962C8B-B14F-4D97-AF65-F5344CB8AC3E}">
        <p14:creationId xmlns="" xmlns:p14="http://schemas.microsoft.com/office/powerpoint/2010/main" val="2751591494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                   </a:t>
            </a:r>
            <a:r>
              <a:rPr lang="en-US" sz="4400" u="sng" spc="-150" dirty="0" smtClean="0">
                <a:solidFill>
                  <a:schemeClr val="tx1"/>
                </a:solidFill>
                <a:latin typeface="Cooper Black" pitchFamily="18" charset="0"/>
                <a:cs typeface="Gautami" panose="020B0502040204020203" pitchFamily="34" charset="0"/>
              </a:rPr>
              <a:t>MOTIVATION</a:t>
            </a:r>
            <a:endParaRPr lang="en-US" sz="4400" u="sng" spc="-150" dirty="0">
              <a:solidFill>
                <a:schemeClr val="tx1"/>
              </a:solidFill>
              <a:latin typeface="Cooper Black" pitchFamily="18" charset="0"/>
              <a:cs typeface="Gautam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glow rad="63500">
              <a:schemeClr val="accent3">
                <a:satMod val="175000"/>
                <a:alpha val="40000"/>
              </a:schemeClr>
            </a:glow>
            <a:outerShdw blurRad="38100" dist="12700" dir="5400000" algn="ctr" rotWithShape="0">
              <a:srgbClr val="000000">
                <a:alpha val="6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</a:p>
          <a:p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9600" dirty="0" smtClean="0">
                <a:solidFill>
                  <a:schemeClr val="tx1"/>
                </a:solidFill>
                <a:latin typeface="Georgia" panose="02040502050405020303" pitchFamily="18" charset="0"/>
              </a:rPr>
              <a:t>Considering the factors of the existing system, it has motivated us to design this system.</a:t>
            </a:r>
          </a:p>
          <a:p>
            <a:pPr lvl="0"/>
            <a:r>
              <a:rPr lang="en-US" sz="9600" dirty="0" smtClean="0">
                <a:solidFill>
                  <a:schemeClr val="tx1"/>
                </a:solidFill>
                <a:latin typeface="Georgia" panose="02040502050405020303" pitchFamily="18" charset="0"/>
              </a:rPr>
              <a:t>Function hall is such a place which re-unites the family to brush up there old and beautiful memories. Marking this as a benchmark issue, we have planned to design an app that fulfills all the requirements essential for the client as there is no acknowledgement for this type of software.</a:t>
            </a: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this motivated us to design this system.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Function hall is such a place which re-unites the family to brush up there old and beautiful memories. Marking this as a benchmark issue, we have planned to design an app that fulfills all the requirements essential for the client as there is no acknowledgement for this type of software.</a:t>
            </a: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6148" name="Picture 4" descr="https://encrypted-tbn3.gstatic.com/images?q=tbn:ANd9GcSRdowD_gXEJ11VHfMmRpSNNZXQK2-kjhkm2L_vvZpa2wTs1S_tq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28217" y="5147945"/>
            <a:ext cx="927100" cy="927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8275932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400" dirty="0" smtClean="0">
                <a:latin typeface="Georgia" panose="02040502050405020303" pitchFamily="18" charset="0"/>
              </a:rPr>
              <a:t>              </a:t>
            </a:r>
            <a:r>
              <a:rPr lang="en-US" sz="4400" u="sng" spc="-150" dirty="0" smtClean="0">
                <a:solidFill>
                  <a:schemeClr val="tx1"/>
                </a:solidFill>
                <a:latin typeface="Cooper Black" pitchFamily="18" charset="0"/>
              </a:rPr>
              <a:t>PROBLEM STATEMENT</a:t>
            </a:r>
            <a:endParaRPr lang="en-US" sz="4400" u="sng" spc="-150" dirty="0">
              <a:solidFill>
                <a:schemeClr val="tx1"/>
              </a:solidFill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glow rad="63500">
              <a:schemeClr val="accent3">
                <a:satMod val="175000"/>
                <a:alpha val="40000"/>
              </a:schemeClr>
            </a:glow>
            <a:outerShdw blurRad="38100" dist="12700" dir="5400000" algn="ctr" rotWithShape="0">
              <a:srgbClr val="000000">
                <a:alpha val="6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  <a:latin typeface="Georgia" panose="02040502050405020303" pitchFamily="18" charset="0"/>
              </a:rPr>
              <a:t>To Design a system for  booking /cancellation of the banquet halls/hotels for social  events and also guides the users with  the  details of nearby  </a:t>
            </a:r>
            <a:r>
              <a:rPr lang="en-US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accomodation</a:t>
            </a:r>
            <a:r>
              <a:rPr lang="en-US" dirty="0" smtClean="0">
                <a:solidFill>
                  <a:schemeClr val="tx1"/>
                </a:solidFill>
                <a:latin typeface="Georgia" panose="02040502050405020303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5124" name="AutoShape 4" descr="data:image/jpeg;base64,/9j/4AAQSkZJRgABAQAAAQABAAD/2wCEAAkGBhQSEBQUEhQUFBQUFBQVFBQVFRQVFBcXFBQVFBUVFxUXHCYeFxkkGRQUHy8gIycpLCwsFR4xNTAqNSYrLCkBCQoKDgwOGg8PGiwkHCQsKSwsLCkpKSkpLCwsLCkpKSwsLCkqLCksKSwsKSwsLCwsLCwsLCksLCksLCksKSwsLP/AABEIAK8BIAMBIgACEQEDEQH/xAAcAAABBQEBAQAAAAAAAAAAAAADAQIEBQYABwj/xABGEAABAwEFBQQGBAwGAwEAAAABAAIDEQQFEiExBhNBUWEicYGRBzJCUqHRFLHB4RYjQ1NicoKDktLw8RckM0STwhWioyX/xAAaAQADAQEBAQAAAAAAAAAAAAABAgMABAUG/8QAMREAAgECBAUCBAYDAQAAAAAAAAECAxEEEiExE0FRYZEUoSJCcdEFMlKBwfGx4fAz/9oADAMBAAIRAxEAPwDSusVl4E/xOSwWaze0TWvN2iw42wi/PN8vuXN2whP5Zvl9ylmR18OVzR3rFF9IYGH8WWtxZn3nVzOelFa2S7LEWVcTiqfaf4LCv2pgJqZW1HQ/JO/DCEflm+R+SW6GyS7m8ZdVhrmTT9Z6j2m6rLiOCpblTtO5Z6+Kxn4Zw/nm+R+SUbaw/nm/wn5LXNlfc2bbqsuHU4v1nJYrpsuLtVp+s5YwbbQj8s3+E/JL+G8J/Lt/h+5a4cr7mv8AoNixEYjQV9p6hSWGDEdcNTTN2lcvgsydqYK13ranofkldtVD+db5H5LZkNwp9zV2O77MScRNKZdpyO677Fwcf4nrGs2sh4TN8vuXM2ph/Ot8j8lsyAqU+5ZmznkqPaGyuqyg4O5dFPO1lmGszfJ3yVHe+08by3DJWla9k8acaKE9VoddL4Z6lEYTySbs8lN/CZoyw1plXn1XHaZvufUubLI9DjQ6kLAeSYXKcNoQfYVbJJVxKOV8xc6a0BzlSI9FFmKksOSMthYfmYqY/ROquazEQOaVFHsRwSlklI4nzVzNcrAyoPa7/sVFaFSLuzl0yuxzrU/3ikfO9woXEhDRGhU2EjBMZu0m7RqJAhcpw0CMa7doxCaQjcHDQPdpDGjAJCtcHDQDCuwIhCSia4vDQwsTSxFKaQtcDghwSRnNcEjdVheaCEpjwnFI7RBDtA6JUlV1UwiRxCVuqQpW6rGsSU6iSiVROtDGpzdUwJ4RYsdgdoGaHRFnCGEy2EktTqLqLkpRFsPs6KEKDiiNSS3Kw2ElR2nJAlRhokew8fzMULmy0zSJrkBnsS33hVvVVk7kQIMqpFanNKOWI1FahJ4KZjQ2CEpoKdVNSooKSkJXLkTHVXLkiwBCkJTqJrkQHJqckKIrGhJXNbDYPYkWwukmLhAw0o3IyO1LQeDRlU9V6lZdlrJGKMs0I/YBPiTmVGpiIwdjmbPn8lcXCmoX0Yy6oBpDEP3bPkjNscY0jjHcxvyUvVroHOfNAeE9jCdAT3AlfTIjaNGt/hCeDRb1i6e4FI+am3dKdIpD3MefsRGXLaOEE/8AxSfyr6Txrt4h6zt7mzM+ehcFpOlntB/cy/yojdmbWdLLaP8AhePrC+gMa7Gp+pfQrxn0PA49i7cf9rN4tp9ZRm7BW8/7Z/iWD63L3UvTS5D1UugqqNHh59Hdvd/tyO+SP+ZEb6MbefyTB3ys+a9rxJpct6qXRGc2zxtvoqt3KId8o+wJ/wDhPbTxgH7x38q9fLkhch6qfYGdnlEHomtQ1kgHi8/9Udnomn4zxfwvK9OLk0uSPEzGU5Hmx9Ekh1tEY/duP/ZFHoodxtLfCI/zr0IuTSUrxE+oVOSMI30VN42h3hGB9ZT/APCuLjPL4NZ8ltyU0uQ48+ps8upi/wDCuD89N/8AP+VY7azY2Sx0dXeRE0DwKFp4B44d69jLlX37ZBLZpo3CodG7zAqD5gJ6eJmpa6oDbaPCk8BCBRWr1WVhsOokTwmpShwSkJAp11SwtlabSx8kXtNjcGuPiUDN2IK5bvaSa5xFSGyztkPqubIaaA1OPI68lhCiThPMr2a+olU0pyaURmJVIuouTCM9k9Gb/wD82L9aWvfvHLVB6xHoyn/yAHuyyDzIP2rXCReRW/8AR/U5iXvE4PUTeJwkUjWJWNLjUXeJ28WNYkY12NR94u3iFw2JGNdjUfeLt4tc1g+NJjQC9djQuawbGkxoONIXoXDYKXpC5CxJj5QBUkADM1yWDYKXJC5BM7R7Q56hc2UHMEEcwahYwXEmlygy3xC2tZGCmRzyHQnQI++GHEDUUrUZinSmqzTRgpckLlEst4xy1wODsJo4cQeoKdarWI2lzsRA1wtc499G50Ws72DyuSC5MfmCOYI80Cx20SsD2h2E6FwLajmAeCMCld0xlqeBTxYXub7rnN8iQlClX9Dhtdobymk8i8kfAqKF9Be6TGgPBXJAru67h3jWkBz3uNN2xjnUHAucMqn3R4pHoVuUoKmXXd0s0zGRRukeXCjQCa0IOfTmtO/Ze0x62aYV5Qup45LUbH2uzx0ZabJMJi8BkrMbdcmgtBFKEnPPVLmV9Sc5NRbirmT22u6VoDnWfdtD6FwYGga5EjIcMtNOax69mmtV2Na9s7rZSpIYXue3Ea1JoAAdPWzpRedXm6B0hDBRns1ILj1NDl3Jm0ieHcnHbT2M6mlXAuF8n+ix7z+i1xHiaZeaqpoi1xa4FrgaFpFCD1CMXcs3yB1XLklU4lz0j0Xzf5aQcpj8WNW0EiwHoyl/Fzjk9h82kfYttiXk4jSoyS2JEtoIaSGlxAqGilT0GIgV7yFV2DaR0xfu4Hjduwuxvjb2uIyJU4PWcui3iKe1tIefxuLsMe/UH3RklpxUoy0uxJaNF/dt/Nle6MtdHKz1o30rTg4FpIcNNOYQr1vuSGSNojY5sjgxrjIR2j7wwmg8eCrLkcJ7Q+1DLLdNZ7QAAqX9TyTtrHkNgcBUtnYQNOBVFCPEUbf2Ld5LlrbbbaWRuc1kJLQThxSEmmtMhmj3nfTYIt4+prQBo1c46NCrLba7SGEtjjGlSJC5wFRWjcABNFE2rdR9mcfUEva5DNpBPgClhBSkk++wZOybRdQ/SHtq94hJzwMa1xb0c59QT3AJtk3+OVkklW4WbuQMa01JdirqCRQcKZqViS41HP2Q+Up7mlmm3uO0SAxyujo1sIFBTPNhzVjY7PI18gfK+Rjg3AXFoc09oOAwgdDVUl2QPM9qDZXRgSg0a1hriFa9oGitLBZnROfjkMmMtwudhDsgRho0AcOCtU3drctLfTsJAiXZG589oZJJKRG5uD8Y5tA4E+zSvinx2qRlofZi8ua+Muje4AvZkRQkUxDI5nNDs4eLZPgLO02MnFi4ClRRWFku9rZHSvfjkcKV0a1o9lo4D4ppab9F5sgLt1I1ruaJlneGB1WsNCXyEigypV3RDu26YpbLHiY0ufGKupV1aa1PGqtLU6rHDhhd8QVW7MTVssRHAOb5OKRylw735/cZRWa3YDtZZmGNji1pc2VlTQVw5ggnl0Rb+tNDFAzsiV+F2HKjBSoFNK14IW1T/wDLPrr2T4hwS3pYzNEySMgyMLXsocjkDT6k1Npxi5dX/FgSVm7di6ZGA3CAA0CgbTKnKioox9GtYY3KGYEhvBrxrhHAaeanWC/o5BmQx49Zj+yQe46jqo80e/nY9uccQd2h7TnZdnmABr1U4JxbU9rf0NKzs0R7VYnGeWWF2GUFhANcD2lgq1w7wc1Ou++mygtcMEgyfGdR1HMKPDeAba3tOIhzIwDgNMQLqgmmWRCk3ncrZiHtcWSN9V417jzCaTTsp9FZ/wDcgK61iddk4EEY5NA8svsRxMeagXVZ3tjpIO0HOrpn2ia5KdhUKiWd2LR/KjyjbKAi3zdS13mxv21VPSi0m38dLbXnGw+WJv2BZxy9qm704vsaL1Occj3L2vZLaGKzSMjphDWBnANFMy4k8dV4sxhOQ/qmdT0V/Ztq4H4w40LyBUg4eNaHlnxpohKLlaxPENaJnv0npAgYaPZK1vvhmJugOeEkg0LctRiFRmum2zu+UYXvY4Hg4AjL7V4uySVnbsk4oNWF4ew9qRxJaTUUDWnLoodgv90I3j7OyXtZkjD2nnKp1OmSpKpNLTX6nK6EVv7Ht1nvu64amPdCuuFuvgUyTbix5iNmI9GsbqQBn3leV23aZkbIyYCXS1OAOBLdMh0VdflvoWMbE4dku3mdKkHsu4GngpqtN8kDgxXM1e1F9NtTiIw5oAJOGQubQammn9wF5xtJbmzOjcGlr2sEcn6Rbo7yVzc07mRWkvmDSGtwMBwiR9NTTNwHLRZi2yAmla51+vL4lNF6nRTpyTT5EQpE4pE5dmz9Gbu1aB0iPxet4CslsfdYhfJQk4mt1/RP3rVArya8lObaDKm6byy3CAqhum0EWq0OwSBkpZgdu3gVApnUZDqVeAp1VOMsqatuTlG7RT2iwSwzGazgOa//AFYagV/SYTlXj5811+byeJgjifixh5DsLcOHgau1z4VCucSUOTKq7ptaoXJuiKLbMRlBQ/pSMAr3iqZHd5kgLLTRznOc40JIbVxLQ0nkKBTsSXEp57bKw2XqV1mhtETQ0GOZoya55cx9BoHENId3o9ns8hlxyubQNIYxlaAkjE4uPrHIDRSgUuJZzvyColXZ7pkZJJIJgDIQXARgjLSlXZI30Fxka98rnhlS1tGtbUgipAGuamkpAs6st/4RlTREZdoEhk3kgeciQWDLgKYdFYunJ/oIKVJKpKW7GUIrYS1RiRuF1adHObXvLSMuiBZLujiNY2Ye4up5E0Uhchnla19DZVuCnscbzV7Q4jnmnWeFrAQxoaDwGieuWzPa4cqAvsUZ1Y094r9aNF2RRoAHILlyDk2ayFc6qSqSq4hAI0uSFdukuBEx5/6RoqTQnmxw8iPmsmQvTtqbvjk3eNtaYqHlWn3LKXnZIo2tDWDG+tByA1JXp0a6yqFtSsaNoOo3oV9x3Y6WUdklgFZNQMBBBFRzR7T6PMZxWWQOFc4ZSGSV4NY89h9e9p6LX7MzxNg3T6Mc6tScsQGTRi4UFBnl1Wmt2y0MNnxUEpkDgQ7TtRvDcqEEBxB46arojVlGfY82raqeM3hcz4MTXWe0RNJBxYMQyz9YGhHcVGsUxI7MrwP1q59xXqlpvFrYJGQRPa52IARuke32aUo2jcmgahAsFogeCJ4jjGQD2seAQKGpIzz5gqlStFd/clGjNc7ex5w+1yh1N6aDQkNNBz0TbR9J1EuIdCAvSLVdth3eUEZkA1LI6E9+HLyVdeTG1aLKwM7NHEMa9xdWpIGHIUqpxrwfy+yGcKn6n5Z5yyx2iQ+rI7mTiLR1LjkFPtMIaG0diOEB5oQMY9YCuZGmfHVbuwOa6BzJA8uJdR7pfxWZNA6OlRlUClcyFTWa7WMZJvB22vqBriFOBPFVlVUloNRWSfxP6mVJTSVsW2BhFQ0UPRcbub7o8lx+siuR7fopPVM0F05SHq0/WFcgqlu09vwIVuHLz0TxqtU/YM1LVCD0uJE4wlUuJCDkoclYQwcuqh4ktUAhMS6qZjSGUcx5oGsFquCB9KbxcPNIbez3h5oBSZJS1UJ17RD2whOv6Ee2EB8kuhZLgqd+1EA9pRpNtIB7XxCKjJ7I2SRoVyyz9v4BxHmEJ/pCh4Z+Z+pUVGo/lfgFu68o1tV1ViJPSCPZYT3NcUQbTWp0e8bZ5N3weWYQf1cRGLwTLD1XyM7Ldo2VV1VgfwstZ0hk8mj7Ujr9tx0id4uaEOBJb28ooqUnyfh/Y3pkTd8OP1rAm2Xg72QP2z8kKSz25+paPF5RVLrJeQ8Cb2T8fc19+WtuGooS2p16fOiwNtLmHGTiLtTwHQcgpQuuaNr3SuaasLRQHKudc+5VEd5cH5jiu7DU4puzucuMVSEIxlotS0uy+x6r8x/WY5HqFp7vvRwb/l7U9mRo15Lm1IpXwplUHVYk3a1+cbwD7py+KDLZ5I9Q4deC9FRR5OZo9IftLamgDcwuaXEvET6ZHLL1KmgGtVX23aDPOySEZ5tIrXOmrT04rCC+ZG8SiN2mkHtFB04t3GVVm5F42ctq5srXZZUJ1/drhf8AHEPxUcri7UguZQg5EOwAgkVFRTUrDHaSU8Sguvl51JU+DHqPxn0NtLtY4uxPhaAG0Ac8uOuhceGudK5rK3heznPxE5nlkKcgqyS3E8/NNw1HVUUIrZCSqSZqrlvEPq3oPPirVzVibum3Z68O9bVslQOq8jG0sssy5n034TX4lNwfy/yFFuEbg51aaeeQ+Ke/ayIf3CdJdolGAiodlRNi2AjH5Nn1qEJQt8V/2K4jDucr3X7keTbiIcW/xBAft6zhT4lXkWxcY9hnkPkpTNlGDg3yCbNT6Pz/AKILCrnJeH9zKHbon1Wu8GOTHbZTH1Y5T3MA+tbVmzTefwCK3Z1nMoOceUPcdYeHOXt97mE/CS1nSKTxLR9qb/5K3O0jI73/AHL0JtxRjmjMuqMcPisqi/Qvf7h4NNfM/C+x5vS3u4NH7Tj9iQXbbXayMHg4/avTRYGe6ERtlZ7o8luK+SXgPDp9/Nv8HmbdnLU7Wanc1PbsbMdZ3nuFF6aIRyCcGjotxZ9vC+wctPo/L+55qzYEnWWY+Lgjs9HjeO8Pe9x+1eiUSrcWp+pmy0v0IwbPRzF+br+sT9qkxej6EfkmLZ1XVSOc38z8jLKtorwjLR7FRjSNg/ZUhmyjB7LR4LQ1XYgMyCRxAyJHEDqld3uNxWtjPTXQyLB2WuJcGtaRkT16UzKmWu7g6r5n4qDNzsgAOAGjWjkMlpp7hZObPLZpcLWOJcCxsgdlTC4OzaRmKKTtBs/DPHhkGHkWdk14ZDI+K7FhnZJs8uf4j8V7O/fkeUi3tGJsQ7LXuALuIPaGEHQUNPBKy+8LgHNaSdBmChTWFwdIN8HRh76PaCHEA0zxerShHgo9hs8ZkeWgdmja6kk5k1Oo0HgV1enp9Dz3jq17qTX+DQ2a9oD6zSw8yKjzHyVnCIn+qWO7qV8lmTGFktrrfV7Y2mmDtOINDi9nMctfJS9HF7aHTD8Sq/Nqb/aCzgtw0pXXRebXzcL2EloqDqEKz7R2hmkrnU4SHGP/AGz+KtLHtWXuDZI25+000z/VPzQhRrUZXjZo7ZYrDV4ZKl13/oy7bSWmmnQqZDfT26OI+paOe7oJzSmF/I9k/eqm1bHOHqO8CuyOJhtP4X3POn+Hyl8VFqS7MjG+a+sxjv2QPqTPpkJ1ip3OKBNcczfZr3KK+zSDVhXQpRls0ccqFWG8X4JxkiOjXeY+S4SR+6fE/cq7tciuGLkUbE1F9GWJtDODUI2gHp3KMyzPOjSplnuSV2oolcox3ZaGHqVNFFiWVoc8d629ndkqm7LhDMzmVdtZReRiqqm7RPpcBhnQi83MubGe2O8c1oQVnIRQjPlxC0jAuOLLVuQ4FLVKhvlomIWCAp1UPeABODjRa4bD1yHHISE4HVa5rDkoTI80TDmtc1jkqH7RTxqhcNhap1ECvb8E9smdM0LmsPdkmsfVdM/slJE6gC1zW0OkdRCtEhDSnzGpCbK2pzzFELjJGK2ivaVodu8bXOoC5jnMy5ktIqac0C5/SxaLJSOSMyRBzaY3OMjWjXC46njmtbaLpDu74qnvDZlrx6od4Lop4rLpOPglUwUKi0l5NUx1mvWPfQSBstADwBPuyN1a7r9axV62kWaXdWkGB/DeZNcPeY/1XDx76Ksst0yWSXeRPcw9BXLkRxC0l72h95WdsU2EtaQ4UFDiApUE5t45A8V1xxEEr7r3PKqfh08+VafXYqbZbmsidJUEAVyNa8h5rzmeYuc5zjm4knxWwtPo2c2u6e9oPA0c0+SpLXsZaWey14/RND5FdEMTRltLzoSlgcRT+W/01/2U64OpmMiMweSdaLI+P12OZ3g08xkjXbdz53hrRXmc6DvKu2ks19DmUJuWTK7mqlhbLHEIaPfI2uDgzL/UxD1RXhx4LUm5QQKOzoETZK5o4W4csRpV2Vf7LQy3SdQKjpqvJqVeO9Nke/hqKwis38T3MjLczhwUN91niFrJLIR7wUeSNw4rncLHoqrcyjrrHFo8kz/xY936lpng8ghOaeiF31GzLoUDbt6IgsdOis5ARr9SA5iRyHRDEdFzgjEJrglux7FlHMa8D8FoITkFn2vKvLM7sjuTROSsSQUG1cO9PxJCqHOtxr0euXgmJ1UAjITkiN0XBcHLGuLHknBybiXYkTDhqU5qFjXb0c0oQg1XUQzKm74c0A2DLkLehN3w5oXDYOUhco5nTHWgJbjZWSsaYXKL9JHNd9ICGYORhJ7O12uvMDNDgsgYajiM+qR8/X4ITrUluh0pWsS3uVdaX1PBPdNVRzmg3cpCNgZbXXx0XNaBoAn0CbhHDz1SlbhoJKUI+Cs7PfDm6lVsDa5LpY8+KtCTjsc04xk7MvBfoI7QB8EOe8Iz7I0VFRMLq5K3HkT9PDkWUlqi91Qp7a3OgUfddUKWLPig6jZSNOKAvkr/AFRDc5FEXf8ABNLFFnQmBLuqG5xUhze5DcxY1yY0V/urWyTUAHJVAd/dObKnvY55RzIvd8ErZxzVMyUpTIjmJ8Mut+u34VMJzyTi4rZg8ItTawEhtgVWJiuLzxQzDKmiy+mhKbUqvH3pWnohnG4aJ/03n8EhtXLNQ8Xmk3vNC7DkRMda+9c2cniomPJKH8ktw5USd54LsfUKM59U3EgGxM3neU0yjogGRC33IIGsS2yDmF2MDTNRMY1IyXGQURDYlCXLKqYZuijueONU10gQsw2RIEvRNdIOPw1QAe/zTi8LBsEFOSaX9D5oLz/ZNxLGJbJqd/ep0Nqa7J3mqTGU4J4ysJKCZoDYA6mFwz6hBlupw6qrgtJ5owvF39Eq94shlmtmFdY6aqJaSKn5pJrc4/JRXPyzU3bkVinzFxIdEMzcwlMuiSxUcQkPehudxQ8SawLn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AutoShape 6" descr="data:image/jpeg;base64,/9j/4AAQSkZJRgABAQAAAQABAAD/2wCEAAkGBhQSEBQUEhQUFBQUFBQVFBQVFRQVFBcXFBQVFBUVFxUXHCYeFxkkGRQUHy8gIycpLCwsFR4xNTAqNSYrLCkBCQoKDgwOGg8PGiwkHCQsKSwsLCkpKSkpLCwsLCkpKSwsLCkqLCksKSwsKSwsLCwsLCwsLCksLCksLCksKSwsLP/AABEIAK8BIAMBIgACEQEDEQH/xAAcAAABBQEBAQAAAAAAAAAAAAADAQIEBQYABwj/xABGEAABAwEFBQQGBAwGAwEAAAABAAIDEQQFEiExBhNBUWEicYGRBzJCUqHRFLHB4RYjQ1NicoKDktLw8RckM0STwhWioyX/xAAaAQADAQEBAQAAAAAAAAAAAAABAgMABAUG/8QAMREAAgECBAUCBAYDAQAAAAAAAAECAxEEEiExE0FRYZEUoSJCcdEFMlKBwfGx4fAz/9oADAMBAAIRAxEAPwDSusVl4E/xOSwWaze0TWvN2iw42wi/PN8vuXN2whP5Zvl9ylmR18OVzR3rFF9IYGH8WWtxZn3nVzOelFa2S7LEWVcTiqfaf4LCv2pgJqZW1HQ/JO/DCEflm+R+SW6GyS7m8ZdVhrmTT9Z6j2m6rLiOCpblTtO5Z6+Kxn4Zw/nm+R+SUbaw/nm/wn5LXNlfc2bbqsuHU4v1nJYrpsuLtVp+s5YwbbQj8s3+E/JL+G8J/Lt/h+5a4cr7mv8AoNixEYjQV9p6hSWGDEdcNTTN2lcvgsydqYK13ranofkldtVD+db5H5LZkNwp9zV2O77MScRNKZdpyO677Fwcf4nrGs2sh4TN8vuXM2ph/Ot8j8lsyAqU+5ZmznkqPaGyuqyg4O5dFPO1lmGszfJ3yVHe+08by3DJWla9k8acaKE9VoddL4Z6lEYTySbs8lN/CZoyw1plXn1XHaZvufUubLI9DjQ6kLAeSYXKcNoQfYVbJJVxKOV8xc6a0BzlSI9FFmKksOSMthYfmYqY/ROquazEQOaVFHsRwSlklI4nzVzNcrAyoPa7/sVFaFSLuzl0yuxzrU/3ikfO9woXEhDRGhU2EjBMZu0m7RqJAhcpw0CMa7doxCaQjcHDQPdpDGjAJCtcHDQDCuwIhCSia4vDQwsTSxFKaQtcDghwSRnNcEjdVheaCEpjwnFI7RBDtA6JUlV1UwiRxCVuqQpW6rGsSU6iSiVROtDGpzdUwJ4RYsdgdoGaHRFnCGEy2EktTqLqLkpRFsPs6KEKDiiNSS3Kw2ElR2nJAlRhokew8fzMULmy0zSJrkBnsS33hVvVVk7kQIMqpFanNKOWI1FahJ4KZjQ2CEpoKdVNSooKSkJXLkTHVXLkiwBCkJTqJrkQHJqckKIrGhJXNbDYPYkWwukmLhAw0o3IyO1LQeDRlU9V6lZdlrJGKMs0I/YBPiTmVGpiIwdjmbPn8lcXCmoX0Yy6oBpDEP3bPkjNscY0jjHcxvyUvVroHOfNAeE9jCdAT3AlfTIjaNGt/hCeDRb1i6e4FI+am3dKdIpD3MefsRGXLaOEE/8AxSfyr6Txrt4h6zt7mzM+ehcFpOlntB/cy/yojdmbWdLLaP8AhePrC+gMa7Gp+pfQrxn0PA49i7cf9rN4tp9ZRm7BW8/7Z/iWD63L3UvTS5D1UugqqNHh59Hdvd/tyO+SP+ZEb6MbefyTB3ys+a9rxJpct6qXRGc2zxtvoqt3KId8o+wJ/wDhPbTxgH7x38q9fLkhch6qfYGdnlEHomtQ1kgHi8/9Udnomn4zxfwvK9OLk0uSPEzGU5Hmx9Ekh1tEY/duP/ZFHoodxtLfCI/zr0IuTSUrxE+oVOSMI30VN42h3hGB9ZT/APCuLjPL4NZ8ltyU0uQ48+ps8upi/wDCuD89N/8AP+VY7azY2Sx0dXeRE0DwKFp4B44d69jLlX37ZBLZpo3CodG7zAqD5gJ6eJmpa6oDbaPCk8BCBRWr1WVhsOokTwmpShwSkJAp11SwtlabSx8kXtNjcGuPiUDN2IK5bvaSa5xFSGyztkPqubIaaA1OPI68lhCiThPMr2a+olU0pyaURmJVIuouTCM9k9Gb/wD82L9aWvfvHLVB6xHoyn/yAHuyyDzIP2rXCReRW/8AR/U5iXvE4PUTeJwkUjWJWNLjUXeJ28WNYkY12NR94u3iFw2JGNdjUfeLt4tc1g+NJjQC9djQuawbGkxoONIXoXDYKXpC5CxJj5QBUkADM1yWDYKXJC5BM7R7Q56hc2UHMEEcwahYwXEmlygy3xC2tZGCmRzyHQnQI++GHEDUUrUZinSmqzTRgpckLlEst4xy1wODsJo4cQeoKdarWI2lzsRA1wtc499G50Ws72DyuSC5MfmCOYI80Cx20SsD2h2E6FwLajmAeCMCld0xlqeBTxYXub7rnN8iQlClX9Dhtdobymk8i8kfAqKF9Be6TGgPBXJAru67h3jWkBz3uNN2xjnUHAucMqn3R4pHoVuUoKmXXd0s0zGRRukeXCjQCa0IOfTmtO/Ze0x62aYV5Qup45LUbH2uzx0ZabJMJi8BkrMbdcmgtBFKEnPPVLmV9Sc5NRbirmT22u6VoDnWfdtD6FwYGga5EjIcMtNOax69mmtV2Na9s7rZSpIYXue3Ea1JoAAdPWzpRedXm6B0hDBRns1ILj1NDl3Jm0ieHcnHbT2M6mlXAuF8n+ix7z+i1xHiaZeaqpoi1xa4FrgaFpFCD1CMXcs3yB1XLklU4lz0j0Xzf5aQcpj8WNW0EiwHoyl/Fzjk9h82kfYttiXk4jSoyS2JEtoIaSGlxAqGilT0GIgV7yFV2DaR0xfu4Hjduwuxvjb2uIyJU4PWcui3iKe1tIefxuLsMe/UH3RklpxUoy0uxJaNF/dt/Nle6MtdHKz1o30rTg4FpIcNNOYQr1vuSGSNojY5sjgxrjIR2j7wwmg8eCrLkcJ7Q+1DLLdNZ7QAAqX9TyTtrHkNgcBUtnYQNOBVFCPEUbf2Ld5LlrbbbaWRuc1kJLQThxSEmmtMhmj3nfTYIt4+prQBo1c46NCrLba7SGEtjjGlSJC5wFRWjcABNFE2rdR9mcfUEva5DNpBPgClhBSkk++wZOybRdQ/SHtq94hJzwMa1xb0c59QT3AJtk3+OVkklW4WbuQMa01JdirqCRQcKZqViS41HP2Q+Up7mlmm3uO0SAxyujo1sIFBTPNhzVjY7PI18gfK+Rjg3AXFoc09oOAwgdDVUl2QPM9qDZXRgSg0a1hriFa9oGitLBZnROfjkMmMtwudhDsgRho0AcOCtU3drctLfTsJAiXZG589oZJJKRG5uD8Y5tA4E+zSvinx2qRlofZi8ua+Muje4AvZkRQkUxDI5nNDs4eLZPgLO02MnFi4ClRRWFku9rZHSvfjkcKV0a1o9lo4D4ppab9F5sgLt1I1ruaJlneGB1WsNCXyEigypV3RDu26YpbLHiY0ufGKupV1aa1PGqtLU6rHDhhd8QVW7MTVssRHAOb5OKRylw735/cZRWa3YDtZZmGNji1pc2VlTQVw5ggnl0Rb+tNDFAzsiV+F2HKjBSoFNK14IW1T/wDLPrr2T4hwS3pYzNEySMgyMLXsocjkDT6k1Npxi5dX/FgSVm7di6ZGA3CAA0CgbTKnKioox9GtYY3KGYEhvBrxrhHAaeanWC/o5BmQx49Zj+yQe46jqo80e/nY9uccQd2h7TnZdnmABr1U4JxbU9rf0NKzs0R7VYnGeWWF2GUFhANcD2lgq1w7wc1Ou++mygtcMEgyfGdR1HMKPDeAba3tOIhzIwDgNMQLqgmmWRCk3ncrZiHtcWSN9V417jzCaTTsp9FZ/wDcgK61iddk4EEY5NA8svsRxMeagXVZ3tjpIO0HOrpn2ia5KdhUKiWd2LR/KjyjbKAi3zdS13mxv21VPSi0m38dLbXnGw+WJv2BZxy9qm704vsaL1Occj3L2vZLaGKzSMjphDWBnANFMy4k8dV4sxhOQ/qmdT0V/Ztq4H4w40LyBUg4eNaHlnxpohKLlaxPENaJnv0npAgYaPZK1vvhmJugOeEkg0LctRiFRmum2zu+UYXvY4Hg4AjL7V4uySVnbsk4oNWF4ew9qRxJaTUUDWnLoodgv90I3j7OyXtZkjD2nnKp1OmSpKpNLTX6nK6EVv7Ht1nvu64amPdCuuFuvgUyTbix5iNmI9GsbqQBn3leV23aZkbIyYCXS1OAOBLdMh0VdflvoWMbE4dku3mdKkHsu4GngpqtN8kDgxXM1e1F9NtTiIw5oAJOGQubQammn9wF5xtJbmzOjcGlr2sEcn6Rbo7yVzc07mRWkvmDSGtwMBwiR9NTTNwHLRZi2yAmla51+vL4lNF6nRTpyTT5EQpE4pE5dmz9Gbu1aB0iPxet4CslsfdYhfJQk4mt1/RP3rVArya8lObaDKm6byy3CAqhum0EWq0OwSBkpZgdu3gVApnUZDqVeAp1VOMsqatuTlG7RT2iwSwzGazgOa//AFYagV/SYTlXj5811+byeJgjifixh5DsLcOHgau1z4VCucSUOTKq7ptaoXJuiKLbMRlBQ/pSMAr3iqZHd5kgLLTRznOc40JIbVxLQ0nkKBTsSXEp57bKw2XqV1mhtETQ0GOZoya55cx9BoHENId3o9ns8hlxyubQNIYxlaAkjE4uPrHIDRSgUuJZzvyColXZ7pkZJJIJgDIQXARgjLSlXZI30Fxka98rnhlS1tGtbUgipAGuamkpAs6st/4RlTREZdoEhk3kgeciQWDLgKYdFYunJ/oIKVJKpKW7GUIrYS1RiRuF1adHObXvLSMuiBZLujiNY2Ye4up5E0Uhchnla19DZVuCnscbzV7Q4jnmnWeFrAQxoaDwGieuWzPa4cqAvsUZ1Y094r9aNF2RRoAHILlyDk2ayFc6qSqSq4hAI0uSFdukuBEx5/6RoqTQnmxw8iPmsmQvTtqbvjk3eNtaYqHlWn3LKXnZIo2tDWDG+tByA1JXp0a6yqFtSsaNoOo3oV9x3Y6WUdklgFZNQMBBBFRzR7T6PMZxWWQOFc4ZSGSV4NY89h9e9p6LX7MzxNg3T6Mc6tScsQGTRi4UFBnl1Wmt2y0MNnxUEpkDgQ7TtRvDcqEEBxB46arojVlGfY82raqeM3hcz4MTXWe0RNJBxYMQyz9YGhHcVGsUxI7MrwP1q59xXqlpvFrYJGQRPa52IARuke32aUo2jcmgahAsFogeCJ4jjGQD2seAQKGpIzz5gqlStFd/clGjNc7ex5w+1yh1N6aDQkNNBz0TbR9J1EuIdCAvSLVdth3eUEZkA1LI6E9+HLyVdeTG1aLKwM7NHEMa9xdWpIGHIUqpxrwfy+yGcKn6n5Z5yyx2iQ+rI7mTiLR1LjkFPtMIaG0diOEB5oQMY9YCuZGmfHVbuwOa6BzJA8uJdR7pfxWZNA6OlRlUClcyFTWa7WMZJvB22vqBriFOBPFVlVUloNRWSfxP6mVJTSVsW2BhFQ0UPRcbub7o8lx+siuR7fopPVM0F05SHq0/WFcgqlu09vwIVuHLz0TxqtU/YM1LVCD0uJE4wlUuJCDkoclYQwcuqh4ktUAhMS6qZjSGUcx5oGsFquCB9KbxcPNIbez3h5oBSZJS1UJ17RD2whOv6Ee2EB8kuhZLgqd+1EA9pRpNtIB7XxCKjJ7I2SRoVyyz9v4BxHmEJ/pCh4Z+Z+pUVGo/lfgFu68o1tV1ViJPSCPZYT3NcUQbTWp0e8bZ5N3weWYQf1cRGLwTLD1XyM7Ldo2VV1VgfwstZ0hk8mj7Ujr9tx0id4uaEOBJb28ooqUnyfh/Y3pkTd8OP1rAm2Xg72QP2z8kKSz25+paPF5RVLrJeQ8Cb2T8fc19+WtuGooS2p16fOiwNtLmHGTiLtTwHQcgpQuuaNr3SuaasLRQHKudc+5VEd5cH5jiu7DU4puzucuMVSEIxlotS0uy+x6r8x/WY5HqFp7vvRwb/l7U9mRo15Lm1IpXwplUHVYk3a1+cbwD7py+KDLZ5I9Q4deC9FRR5OZo9IftLamgDcwuaXEvET6ZHLL1KmgGtVX23aDPOySEZ5tIrXOmrT04rCC+ZG8SiN2mkHtFB04t3GVVm5F42ctq5srXZZUJ1/drhf8AHEPxUcri7UguZQg5EOwAgkVFRTUrDHaSU8Sguvl51JU+DHqPxn0NtLtY4uxPhaAG0Ac8uOuhceGudK5rK3heznPxE5nlkKcgqyS3E8/NNw1HVUUIrZCSqSZqrlvEPq3oPPirVzVibum3Z68O9bVslQOq8jG0sssy5n034TX4lNwfy/yFFuEbg51aaeeQ+Ke/ayIf3CdJdolGAiodlRNi2AjH5Nn1qEJQt8V/2K4jDucr3X7keTbiIcW/xBAft6zhT4lXkWxcY9hnkPkpTNlGDg3yCbNT6Pz/AKILCrnJeH9zKHbon1Wu8GOTHbZTH1Y5T3MA+tbVmzTefwCK3Z1nMoOceUPcdYeHOXt97mE/CS1nSKTxLR9qb/5K3O0jI73/AHL0JtxRjmjMuqMcPisqi/Qvf7h4NNfM/C+x5vS3u4NH7Tj9iQXbbXayMHg4/avTRYGe6ERtlZ7o8luK+SXgPDp9/Nv8HmbdnLU7Wanc1PbsbMdZ3nuFF6aIRyCcGjotxZ9vC+wctPo/L+55qzYEnWWY+Lgjs9HjeO8Pe9x+1eiUSrcWp+pmy0v0IwbPRzF+br+sT9qkxej6EfkmLZ1XVSOc38z8jLKtorwjLR7FRjSNg/ZUhmyjB7LR4LQ1XYgMyCRxAyJHEDqld3uNxWtjPTXQyLB2WuJcGtaRkT16UzKmWu7g6r5n4qDNzsgAOAGjWjkMlpp7hZObPLZpcLWOJcCxsgdlTC4OzaRmKKTtBs/DPHhkGHkWdk14ZDI+K7FhnZJs8uf4j8V7O/fkeUi3tGJsQ7LXuALuIPaGEHQUNPBKy+8LgHNaSdBmChTWFwdIN8HRh76PaCHEA0zxerShHgo9hs8ZkeWgdmja6kk5k1Oo0HgV1enp9Dz3jq17qTX+DQ2a9oD6zSw8yKjzHyVnCIn+qWO7qV8lmTGFktrrfV7Y2mmDtOINDi9nMctfJS9HF7aHTD8Sq/Nqb/aCzgtw0pXXRebXzcL2EloqDqEKz7R2hmkrnU4SHGP/AGz+KtLHtWXuDZI25+000z/VPzQhRrUZXjZo7ZYrDV4ZKl13/oy7bSWmmnQqZDfT26OI+paOe7oJzSmF/I9k/eqm1bHOHqO8CuyOJhtP4X3POn+Hyl8VFqS7MjG+a+sxjv2QPqTPpkJ1ip3OKBNcczfZr3KK+zSDVhXQpRls0ccqFWG8X4JxkiOjXeY+S4SR+6fE/cq7tciuGLkUbE1F9GWJtDODUI2gHp3KMyzPOjSplnuSV2oolcox3ZaGHqVNFFiWVoc8d629ndkqm7LhDMzmVdtZReRiqqm7RPpcBhnQi83MubGe2O8c1oQVnIRQjPlxC0jAuOLLVuQ4FLVKhvlomIWCAp1UPeABODjRa4bD1yHHISE4HVa5rDkoTI80TDmtc1jkqH7RTxqhcNhap1ECvb8E9smdM0LmsPdkmsfVdM/slJE6gC1zW0OkdRCtEhDSnzGpCbK2pzzFELjJGK2ivaVodu8bXOoC5jnMy5ktIqac0C5/SxaLJSOSMyRBzaY3OMjWjXC46njmtbaLpDu74qnvDZlrx6od4Lop4rLpOPglUwUKi0l5NUx1mvWPfQSBstADwBPuyN1a7r9axV62kWaXdWkGB/DeZNcPeY/1XDx76Ksst0yWSXeRPcw9BXLkRxC0l72h95WdsU2EtaQ4UFDiApUE5t45A8V1xxEEr7r3PKqfh08+VafXYqbZbmsidJUEAVyNa8h5rzmeYuc5zjm4knxWwtPo2c2u6e9oPA0c0+SpLXsZaWey14/RND5FdEMTRltLzoSlgcRT+W/01/2U64OpmMiMweSdaLI+P12OZ3g08xkjXbdz53hrRXmc6DvKu2ks19DmUJuWTK7mqlhbLHEIaPfI2uDgzL/UxD1RXhx4LUm5QQKOzoETZK5o4W4csRpV2Vf7LQy3SdQKjpqvJqVeO9Nke/hqKwis38T3MjLczhwUN91niFrJLIR7wUeSNw4rncLHoqrcyjrrHFo8kz/xY936lpng8ghOaeiF31GzLoUDbt6IgsdOis5ARr9SA5iRyHRDEdFzgjEJrglux7FlHMa8D8FoITkFn2vKvLM7sjuTROSsSQUG1cO9PxJCqHOtxr0euXgmJ1UAjITkiN0XBcHLGuLHknBybiXYkTDhqU5qFjXb0c0oQg1XUQzKm74c0A2DLkLehN3w5oXDYOUhco5nTHWgJbjZWSsaYXKL9JHNd9ICGYORhJ7O12uvMDNDgsgYajiM+qR8/X4ITrUluh0pWsS3uVdaX1PBPdNVRzmg3cpCNgZbXXx0XNaBoAn0CbhHDz1SlbhoJKUI+Cs7PfDm6lVsDa5LpY8+KtCTjsc04xk7MvBfoI7QB8EOe8Iz7I0VFRMLq5K3HkT9PDkWUlqi91Qp7a3OgUfddUKWLPig6jZSNOKAvkr/AFRDc5FEXf8ABNLFFnQmBLuqG5xUhze5DcxY1yY0V/urWyTUAHJVAd/dObKnvY55RzIvd8ErZxzVMyUpTIjmJ8Mut+u34VMJzyTi4rZg8ItTawEhtgVWJiuLzxQzDKmiy+mhKbUqvH3pWnohnG4aJ/03n8EhtXLNQ8Xmk3vNC7DkRMda+9c2cniomPJKH8ktw5USd54LsfUKM59U3EgGxM3neU0yjogGRC33IIGsS2yDmF2MDTNRMY1IyXGQURDYlCXLKqYZuijueONU10gQsw2RIEvRNdIOPw1QAe/zTi8LBsEFOSaX9D5oLz/ZNxLGJbJqd/ep0Nqa7J3mqTGU4J4ysJKCZoDYA6mFwz6hBlupw6qrgtJ5owvF39Eq94shlmtmFdY6aqJaSKn5pJrc4/JRXPyzU3bkVinzFxIdEMzcwlMuiSxUcQkPehudxQ8SawLn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8" name="AutoShape 8" descr="data:image/jpeg;base64,/9j/4AAQSkZJRgABAQAAAQABAAD/2wCEAAkGBhQSEBQUEhQUFBQUFBQVFBQVFRQVFBcXFBQVFBUVFxUXHCYeFxkkGRQUHy8gIycpLCwsFR4xNTAqNSYrLCkBCQoKDgwOGg8PGiwkHCQsKSwsLCkpKSkpLCwsLCkpKSwsLCkqLCksKSwsKSwsLCwsLCwsLCksLCksLCksKSwsLP/AABEIAK8BIAMBIgACEQEDEQH/xAAcAAABBQEBAQAAAAAAAAAAAAADAQIEBQYABwj/xABGEAABAwEFBQQGBAwGAwEAAAABAAIDEQQFEiExBhNBUWEicYGRBzJCUqHRFLHB4RYjQ1NicoKDktLw8RckM0STwhWioyX/xAAaAQADAQEBAQAAAAAAAAAAAAABAgMABAUG/8QAMREAAgECBAUCBAYDAQAAAAAAAAECAxEEEiExE0FRYZEUoSJCcdEFMlKBwfGx4fAz/9oADAMBAAIRAxEAPwDSusVl4E/xOSwWaze0TWvN2iw42wi/PN8vuXN2whP5Zvl9ylmR18OVzR3rFF9IYGH8WWtxZn3nVzOelFa2S7LEWVcTiqfaf4LCv2pgJqZW1HQ/JO/DCEflm+R+SW6GyS7m8ZdVhrmTT9Z6j2m6rLiOCpblTtO5Z6+Kxn4Zw/nm+R+SUbaw/nm/wn5LXNlfc2bbqsuHU4v1nJYrpsuLtVp+s5YwbbQj8s3+E/JL+G8J/Lt/h+5a4cr7mv8AoNixEYjQV9p6hSWGDEdcNTTN2lcvgsydqYK13ranofkldtVD+db5H5LZkNwp9zV2O77MScRNKZdpyO677Fwcf4nrGs2sh4TN8vuXM2ph/Ot8j8lsyAqU+5ZmznkqPaGyuqyg4O5dFPO1lmGszfJ3yVHe+08by3DJWla9k8acaKE9VoddL4Z6lEYTySbs8lN/CZoyw1plXn1XHaZvufUubLI9DjQ6kLAeSYXKcNoQfYVbJJVxKOV8xc6a0BzlSI9FFmKksOSMthYfmYqY/ROquazEQOaVFHsRwSlklI4nzVzNcrAyoPa7/sVFaFSLuzl0yuxzrU/3ikfO9woXEhDRGhU2EjBMZu0m7RqJAhcpw0CMa7doxCaQjcHDQPdpDGjAJCtcHDQDCuwIhCSia4vDQwsTSxFKaQtcDghwSRnNcEjdVheaCEpjwnFI7RBDtA6JUlV1UwiRxCVuqQpW6rGsSU6iSiVROtDGpzdUwJ4RYsdgdoGaHRFnCGEy2EktTqLqLkpRFsPs6KEKDiiNSS3Kw2ElR2nJAlRhokew8fzMULmy0zSJrkBnsS33hVvVVk7kQIMqpFanNKOWI1FahJ4KZjQ2CEpoKdVNSooKSkJXLkTHVXLkiwBCkJTqJrkQHJqckKIrGhJXNbDYPYkWwukmLhAw0o3IyO1LQeDRlU9V6lZdlrJGKMs0I/YBPiTmVGpiIwdjmbPn8lcXCmoX0Yy6oBpDEP3bPkjNscY0jjHcxvyUvVroHOfNAeE9jCdAT3AlfTIjaNGt/hCeDRb1i6e4FI+am3dKdIpD3MefsRGXLaOEE/8AxSfyr6Txrt4h6zt7mzM+ehcFpOlntB/cy/yojdmbWdLLaP8AhePrC+gMa7Gp+pfQrxn0PA49i7cf9rN4tp9ZRm7BW8/7Z/iWD63L3UvTS5D1UugqqNHh59Hdvd/tyO+SP+ZEb6MbefyTB3ys+a9rxJpct6qXRGc2zxtvoqt3KId8o+wJ/wDhPbTxgH7x38q9fLkhch6qfYGdnlEHomtQ1kgHi8/9Udnomn4zxfwvK9OLk0uSPEzGU5Hmx9Ekh1tEY/duP/ZFHoodxtLfCI/zr0IuTSUrxE+oVOSMI30VN42h3hGB9ZT/APCuLjPL4NZ8ltyU0uQ48+ps8upi/wDCuD89N/8AP+VY7azY2Sx0dXeRE0DwKFp4B44d69jLlX37ZBLZpo3CodG7zAqD5gJ6eJmpa6oDbaPCk8BCBRWr1WVhsOokTwmpShwSkJAp11SwtlabSx8kXtNjcGuPiUDN2IK5bvaSa5xFSGyztkPqubIaaA1OPI68lhCiThPMr2a+olU0pyaURmJVIuouTCM9k9Gb/wD82L9aWvfvHLVB6xHoyn/yAHuyyDzIP2rXCReRW/8AR/U5iXvE4PUTeJwkUjWJWNLjUXeJ28WNYkY12NR94u3iFw2JGNdjUfeLt4tc1g+NJjQC9djQuawbGkxoONIXoXDYKXpC5CxJj5QBUkADM1yWDYKXJC5BM7R7Q56hc2UHMEEcwahYwXEmlygy3xC2tZGCmRzyHQnQI++GHEDUUrUZinSmqzTRgpckLlEst4xy1wODsJo4cQeoKdarWI2lzsRA1wtc499G50Ws72DyuSC5MfmCOYI80Cx20SsD2h2E6FwLajmAeCMCld0xlqeBTxYXub7rnN8iQlClX9Dhtdobymk8i8kfAqKF9Be6TGgPBXJAru67h3jWkBz3uNN2xjnUHAucMqn3R4pHoVuUoKmXXd0s0zGRRukeXCjQCa0IOfTmtO/Ze0x62aYV5Qup45LUbH2uzx0ZabJMJi8BkrMbdcmgtBFKEnPPVLmV9Sc5NRbirmT22u6VoDnWfdtD6FwYGga5EjIcMtNOax69mmtV2Na9s7rZSpIYXue3Ea1JoAAdPWzpRedXm6B0hDBRns1ILj1NDl3Jm0ieHcnHbT2M6mlXAuF8n+ix7z+i1xHiaZeaqpoi1xa4FrgaFpFCD1CMXcs3yB1XLklU4lz0j0Xzf5aQcpj8WNW0EiwHoyl/Fzjk9h82kfYttiXk4jSoyS2JEtoIaSGlxAqGilT0GIgV7yFV2DaR0xfu4Hjduwuxvjb2uIyJU4PWcui3iKe1tIefxuLsMe/UH3RklpxUoy0uxJaNF/dt/Nle6MtdHKz1o30rTg4FpIcNNOYQr1vuSGSNojY5sjgxrjIR2j7wwmg8eCrLkcJ7Q+1DLLdNZ7QAAqX9TyTtrHkNgcBUtnYQNOBVFCPEUbf2Ld5LlrbbbaWRuc1kJLQThxSEmmtMhmj3nfTYIt4+prQBo1c46NCrLba7SGEtjjGlSJC5wFRWjcABNFE2rdR9mcfUEva5DNpBPgClhBSkk++wZOybRdQ/SHtq94hJzwMa1xb0c59QT3AJtk3+OVkklW4WbuQMa01JdirqCRQcKZqViS41HP2Q+Up7mlmm3uO0SAxyujo1sIFBTPNhzVjY7PI18gfK+Rjg3AXFoc09oOAwgdDVUl2QPM9qDZXRgSg0a1hriFa9oGitLBZnROfjkMmMtwudhDsgRho0AcOCtU3drctLfTsJAiXZG589oZJJKRG5uD8Y5tA4E+zSvinx2qRlofZi8ua+Muje4AvZkRQkUxDI5nNDs4eLZPgLO02MnFi4ClRRWFku9rZHSvfjkcKV0a1o9lo4D4ppab9F5sgLt1I1ruaJlneGB1WsNCXyEigypV3RDu26YpbLHiY0ufGKupV1aa1PGqtLU6rHDhhd8QVW7MTVssRHAOb5OKRylw735/cZRWa3YDtZZmGNji1pc2VlTQVw5ggnl0Rb+tNDFAzsiV+F2HKjBSoFNK14IW1T/wDLPrr2T4hwS3pYzNEySMgyMLXsocjkDT6k1Npxi5dX/FgSVm7di6ZGA3CAA0CgbTKnKioox9GtYY3KGYEhvBrxrhHAaeanWC/o5BmQx49Zj+yQe46jqo80e/nY9uccQd2h7TnZdnmABr1U4JxbU9rf0NKzs0R7VYnGeWWF2GUFhANcD2lgq1w7wc1Ou++mygtcMEgyfGdR1HMKPDeAba3tOIhzIwDgNMQLqgmmWRCk3ncrZiHtcWSN9V417jzCaTTsp9FZ/wDcgK61iddk4EEY5NA8svsRxMeagXVZ3tjpIO0HOrpn2ia5KdhUKiWd2LR/KjyjbKAi3zdS13mxv21VPSi0m38dLbXnGw+WJv2BZxy9qm704vsaL1Occj3L2vZLaGKzSMjphDWBnANFMy4k8dV4sxhOQ/qmdT0V/Ztq4H4w40LyBUg4eNaHlnxpohKLlaxPENaJnv0npAgYaPZK1vvhmJugOeEkg0LctRiFRmum2zu+UYXvY4Hg4AjL7V4uySVnbsk4oNWF4ew9qRxJaTUUDWnLoodgv90I3j7OyXtZkjD2nnKp1OmSpKpNLTX6nK6EVv7Ht1nvu64amPdCuuFuvgUyTbix5iNmI9GsbqQBn3leV23aZkbIyYCXS1OAOBLdMh0VdflvoWMbE4dku3mdKkHsu4GngpqtN8kDgxXM1e1F9NtTiIw5oAJOGQubQammn9wF5xtJbmzOjcGlr2sEcn6Rbo7yVzc07mRWkvmDSGtwMBwiR9NTTNwHLRZi2yAmla51+vL4lNF6nRTpyTT5EQpE4pE5dmz9Gbu1aB0iPxet4CslsfdYhfJQk4mt1/RP3rVArya8lObaDKm6byy3CAqhum0EWq0OwSBkpZgdu3gVApnUZDqVeAp1VOMsqatuTlG7RT2iwSwzGazgOa//AFYagV/SYTlXj5811+byeJgjifixh5DsLcOHgau1z4VCucSUOTKq7ptaoXJuiKLbMRlBQ/pSMAr3iqZHd5kgLLTRznOc40JIbVxLQ0nkKBTsSXEp57bKw2XqV1mhtETQ0GOZoya55cx9BoHENId3o9ns8hlxyubQNIYxlaAkjE4uPrHIDRSgUuJZzvyColXZ7pkZJJIJgDIQXARgjLSlXZI30Fxka98rnhlS1tGtbUgipAGuamkpAs6st/4RlTREZdoEhk3kgeciQWDLgKYdFYunJ/oIKVJKpKW7GUIrYS1RiRuF1adHObXvLSMuiBZLujiNY2Ye4up5E0Uhchnla19DZVuCnscbzV7Q4jnmnWeFrAQxoaDwGieuWzPa4cqAvsUZ1Y094r9aNF2RRoAHILlyDk2ayFc6qSqSq4hAI0uSFdukuBEx5/6RoqTQnmxw8iPmsmQvTtqbvjk3eNtaYqHlWn3LKXnZIo2tDWDG+tByA1JXp0a6yqFtSsaNoOo3oV9x3Y6WUdklgFZNQMBBBFRzR7T6PMZxWWQOFc4ZSGSV4NY89h9e9p6LX7MzxNg3T6Mc6tScsQGTRi4UFBnl1Wmt2y0MNnxUEpkDgQ7TtRvDcqEEBxB46arojVlGfY82raqeM3hcz4MTXWe0RNJBxYMQyz9YGhHcVGsUxI7MrwP1q59xXqlpvFrYJGQRPa52IARuke32aUo2jcmgahAsFogeCJ4jjGQD2seAQKGpIzz5gqlStFd/clGjNc7ex5w+1yh1N6aDQkNNBz0TbR9J1EuIdCAvSLVdth3eUEZkA1LI6E9+HLyVdeTG1aLKwM7NHEMa9xdWpIGHIUqpxrwfy+yGcKn6n5Z5yyx2iQ+rI7mTiLR1LjkFPtMIaG0diOEB5oQMY9YCuZGmfHVbuwOa6BzJA8uJdR7pfxWZNA6OlRlUClcyFTWa7WMZJvB22vqBriFOBPFVlVUloNRWSfxP6mVJTSVsW2BhFQ0UPRcbub7o8lx+siuR7fopPVM0F05SHq0/WFcgqlu09vwIVuHLz0TxqtU/YM1LVCD0uJE4wlUuJCDkoclYQwcuqh4ktUAhMS6qZjSGUcx5oGsFquCB9KbxcPNIbez3h5oBSZJS1UJ17RD2whOv6Ee2EB8kuhZLgqd+1EA9pRpNtIB7XxCKjJ7I2SRoVyyz9v4BxHmEJ/pCh4Z+Z+pUVGo/lfgFu68o1tV1ViJPSCPZYT3NcUQbTWp0e8bZ5N3weWYQf1cRGLwTLD1XyM7Ldo2VV1VgfwstZ0hk8mj7Ujr9tx0id4uaEOBJb28ooqUnyfh/Y3pkTd8OP1rAm2Xg72QP2z8kKSz25+paPF5RVLrJeQ8Cb2T8fc19+WtuGooS2p16fOiwNtLmHGTiLtTwHQcgpQuuaNr3SuaasLRQHKudc+5VEd5cH5jiu7DU4puzucuMVSEIxlotS0uy+x6r8x/WY5HqFp7vvRwb/l7U9mRo15Lm1IpXwplUHVYk3a1+cbwD7py+KDLZ5I9Q4deC9FRR5OZo9IftLamgDcwuaXEvET6ZHLL1KmgGtVX23aDPOySEZ5tIrXOmrT04rCC+ZG8SiN2mkHtFB04t3GVVm5F42ctq5srXZZUJ1/drhf8AHEPxUcri7UguZQg5EOwAgkVFRTUrDHaSU8Sguvl51JU+DHqPxn0NtLtY4uxPhaAG0Ac8uOuhceGudK5rK3heznPxE5nlkKcgqyS3E8/NNw1HVUUIrZCSqSZqrlvEPq3oPPirVzVibum3Z68O9bVslQOq8jG0sssy5n034TX4lNwfy/yFFuEbg51aaeeQ+Ke/ayIf3CdJdolGAiodlRNi2AjH5Nn1qEJQt8V/2K4jDucr3X7keTbiIcW/xBAft6zhT4lXkWxcY9hnkPkpTNlGDg3yCbNT6Pz/AKILCrnJeH9zKHbon1Wu8GOTHbZTH1Y5T3MA+tbVmzTefwCK3Z1nMoOceUPcdYeHOXt97mE/CS1nSKTxLR9qb/5K3O0jI73/AHL0JtxRjmjMuqMcPisqi/Qvf7h4NNfM/C+x5vS3u4NH7Tj9iQXbbXayMHg4/avTRYGe6ERtlZ7o8luK+SXgPDp9/Nv8HmbdnLU7Wanc1PbsbMdZ3nuFF6aIRyCcGjotxZ9vC+wctPo/L+55qzYEnWWY+Lgjs9HjeO8Pe9x+1eiUSrcWp+pmy0v0IwbPRzF+br+sT9qkxej6EfkmLZ1XVSOc38z8jLKtorwjLR7FRjSNg/ZUhmyjB7LR4LQ1XYgMyCRxAyJHEDqld3uNxWtjPTXQyLB2WuJcGtaRkT16UzKmWu7g6r5n4qDNzsgAOAGjWjkMlpp7hZObPLZpcLWOJcCxsgdlTC4OzaRmKKTtBs/DPHhkGHkWdk14ZDI+K7FhnZJs8uf4j8V7O/fkeUi3tGJsQ7LXuALuIPaGEHQUNPBKy+8LgHNaSdBmChTWFwdIN8HRh76PaCHEA0zxerShHgo9hs8ZkeWgdmja6kk5k1Oo0HgV1enp9Dz3jq17qTX+DQ2a9oD6zSw8yKjzHyVnCIn+qWO7qV8lmTGFktrrfV7Y2mmDtOINDi9nMctfJS9HF7aHTD8Sq/Nqb/aCzgtw0pXXRebXzcL2EloqDqEKz7R2hmkrnU4SHGP/AGz+KtLHtWXuDZI25+000z/VPzQhRrUZXjZo7ZYrDV4ZKl13/oy7bSWmmnQqZDfT26OI+paOe7oJzSmF/I9k/eqm1bHOHqO8CuyOJhtP4X3POn+Hyl8VFqS7MjG+a+sxjv2QPqTPpkJ1ip3OKBNcczfZr3KK+zSDVhXQpRls0ccqFWG8X4JxkiOjXeY+S4SR+6fE/cq7tciuGLkUbE1F9GWJtDODUI2gHp3KMyzPOjSplnuSV2oolcox3ZaGHqVNFFiWVoc8d629ndkqm7LhDMzmVdtZReRiqqm7RPpcBhnQi83MubGe2O8c1oQVnIRQjPlxC0jAuOLLVuQ4FLVKhvlomIWCAp1UPeABODjRa4bD1yHHISE4HVa5rDkoTI80TDmtc1jkqH7RTxqhcNhap1ECvb8E9smdM0LmsPdkmsfVdM/slJE6gC1zW0OkdRCtEhDSnzGpCbK2pzzFELjJGK2ivaVodu8bXOoC5jnMy5ktIqac0C5/SxaLJSOSMyRBzaY3OMjWjXC46njmtbaLpDu74qnvDZlrx6od4Lop4rLpOPglUwUKi0l5NUx1mvWPfQSBstADwBPuyN1a7r9axV62kWaXdWkGB/DeZNcPeY/1XDx76Ksst0yWSXeRPcw9BXLkRxC0l72h95WdsU2EtaQ4UFDiApUE5t45A8V1xxEEr7r3PKqfh08+VafXYqbZbmsidJUEAVyNa8h5rzmeYuc5zjm4knxWwtPo2c2u6e9oPA0c0+SpLXsZaWey14/RND5FdEMTRltLzoSlgcRT+W/01/2U64OpmMiMweSdaLI+P12OZ3g08xkjXbdz53hrRXmc6DvKu2ks19DmUJuWTK7mqlhbLHEIaPfI2uDgzL/UxD1RXhx4LUm5QQKOzoETZK5o4W4csRpV2Vf7LQy3SdQKjpqvJqVeO9Nke/hqKwis38T3MjLczhwUN91niFrJLIR7wUeSNw4rncLHoqrcyjrrHFo8kz/xY936lpng8ghOaeiF31GzLoUDbt6IgsdOis5ARr9SA5iRyHRDEdFzgjEJrglux7FlHMa8D8FoITkFn2vKvLM7sjuTROSsSQUG1cO9PxJCqHOtxr0euXgmJ1UAjITkiN0XBcHLGuLHknBybiXYkTDhqU5qFjXb0c0oQg1XUQzKm74c0A2DLkLehN3w5oXDYOUhco5nTHWgJbjZWSsaYXKL9JHNd9ICGYORhJ7O12uvMDNDgsgYajiM+qR8/X4ITrUluh0pWsS3uVdaX1PBPdNVRzmg3cpCNgZbXXx0XNaBoAn0CbhHDz1SlbhoJKUI+Cs7PfDm6lVsDa5LpY8+KtCTjsc04xk7MvBfoI7QB8EOe8Iz7I0VFRMLq5K3HkT9PDkWUlqi91Qp7a3OgUfddUKWLPig6jZSNOKAvkr/AFRDc5FEXf8ABNLFFnQmBLuqG5xUhze5DcxY1yY0V/urWyTUAHJVAd/dObKnvY55RzIvd8ErZxzVMyUpTIjmJ8Mut+u34VMJzyTi4rZg8ItTawEhtgVWJiuLzxQzDKmiy+mhKbUqvH3pWnohnG4aJ/03n8EhtXLNQ8Xmk3vNC7DkRMda+9c2cniomPJKH8ktw5USd54LsfUKM59U3EgGxM3neU0yjogGRC33IIGsS2yDmF2MDTNRMY1IyXGQURDYlCXLKqYZuijueONU10gQsw2RIEvRNdIOPw1QAe/zTi8LBsEFOSaX9D5oLz/ZNxLGJbJqd/ep0Nqa7J3mqTGU4J4ysJKCZoDYA6mFwz6hBlupw6qrgtJ5owvF39Eq94shlmtmFdY6aqJaSKn5pJrc4/JRXPyzU3bkVinzFxIdEMzcwlMuiSxUcQkPehudxQ8SawLn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9133354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system_mod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990600"/>
            <a:ext cx="11450832" cy="4800600"/>
          </a:xfrm>
        </p:spPr>
      </p:pic>
      <p:sp>
        <p:nvSpPr>
          <p:cNvPr id="3" name="TextBox 2"/>
          <p:cNvSpPr txBox="1"/>
          <p:nvPr/>
        </p:nvSpPr>
        <p:spPr>
          <a:xfrm>
            <a:off x="3918857" y="339635"/>
            <a:ext cx="3856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latin typeface="Cooper Black" pitchFamily="18" charset="0"/>
              </a:rPr>
              <a:t>PROCESS MODEL</a:t>
            </a:r>
            <a:endParaRPr lang="en-US" sz="3200" u="sng" dirty="0">
              <a:latin typeface="Cooper Black" pitchFamily="18" charset="0"/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5943600" y="1397726"/>
            <a:ext cx="235131" cy="3396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/>
          <p:cNvSpPr/>
          <p:nvPr/>
        </p:nvSpPr>
        <p:spPr>
          <a:xfrm>
            <a:off x="7067006" y="3291840"/>
            <a:ext cx="431074" cy="8360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103" y="564217"/>
            <a:ext cx="10058400" cy="1371600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Cooper Black" pitchFamily="18" charset="0"/>
              </a:rPr>
              <a:t>FUNCTIONALITIES</a:t>
            </a:r>
            <a:endParaRPr lang="en-US" sz="4000" u="sng" dirty="0"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731" y="1724298"/>
            <a:ext cx="9958251" cy="475488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/>
              <a:t>IF A USER LOGIN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BOOKING (RESERVATION)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CANCELLATION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CHECK STATUS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SEARCH </a:t>
            </a:r>
          </a:p>
          <a:p>
            <a:pPr>
              <a:buNone/>
            </a:pPr>
            <a:r>
              <a:rPr lang="en-US" sz="2000" dirty="0" smtClean="0"/>
              <a:t>IF AN ADMIN LOGINS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UPDATING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ADDING NEW HOTELS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DELETING PREVIOUS ONES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ADDING NEW FUNCTIONALITIES (According to customer need, client need)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CHECKING REGISTERED USERS AND THEIR INFORMATION STORED IN THE </a:t>
            </a:r>
          </a:p>
          <a:p>
            <a:pPr>
              <a:buNone/>
            </a:pPr>
            <a:r>
              <a:rPr lang="en-US" sz="2000" dirty="0" smtClean="0"/>
              <a:t>      DATABASE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CHECKING AVAILIBILTY OF HOTELS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Concepts Relevance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CONCEPTS USED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DBMS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CRUD</a:t>
                      </a:r>
                      <a:r>
                        <a:rPr lang="en-US" baseline="0" dirty="0" smtClean="0"/>
                        <a:t> OPERATIONS(</a:t>
                      </a:r>
                      <a:r>
                        <a:rPr lang="en-US" baseline="0" dirty="0" err="1" smtClean="0"/>
                        <a:t>create,read,update</a:t>
                      </a:r>
                      <a:r>
                        <a:rPr lang="en-US" baseline="0" dirty="0" smtClean="0"/>
                        <a:t> delete)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Httpclient,post,request,linking</a:t>
                      </a:r>
                      <a:r>
                        <a:rPr lang="en-US" baseline="0" dirty="0" smtClean="0"/>
                        <a:t> java and </a:t>
                      </a:r>
                      <a:r>
                        <a:rPr lang="en-US" baseline="0" dirty="0" err="1" smtClean="0"/>
                        <a:t>php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Jsonparser,inserting,deleting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Designing layout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6035" y="470264"/>
            <a:ext cx="5562860" cy="5982788"/>
          </a:xfrm>
        </p:spPr>
      </p:pic>
      <p:pic>
        <p:nvPicPr>
          <p:cNvPr id="5" name="Picture 4" descr="download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47" y="496390"/>
            <a:ext cx="5169762" cy="59827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TC103457510[[fn=Savon]]</Template>
  <TotalTime>1010</TotalTime>
  <Words>355</Words>
  <Application>Microsoft Office PowerPoint</Application>
  <PresentationFormat>Custom</PresentationFormat>
  <Paragraphs>152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Savon</vt:lpstr>
      <vt:lpstr>Slide 1</vt:lpstr>
      <vt:lpstr>Slide 2</vt:lpstr>
      <vt:lpstr>                    EXISTING SYSTEM</vt:lpstr>
      <vt:lpstr>                   MOTIVATION</vt:lpstr>
      <vt:lpstr>              PROBLEM STATEMENT</vt:lpstr>
      <vt:lpstr>Slide 6</vt:lpstr>
      <vt:lpstr>FUNCTIONALITIES</vt:lpstr>
      <vt:lpstr>Concepts Relevance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vasa moukthika</dc:creator>
  <cp:lastModifiedBy>sony</cp:lastModifiedBy>
  <cp:revision>27</cp:revision>
  <dcterms:created xsi:type="dcterms:W3CDTF">2014-08-16T09:02:09Z</dcterms:created>
  <dcterms:modified xsi:type="dcterms:W3CDTF">2014-11-22T05:04:29Z</dcterms:modified>
</cp:coreProperties>
</file>