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ONLINE VOTING APPLICATION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4857" y="4455620"/>
            <a:ext cx="4953594" cy="157942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VAISHALI PIPPAL   2BV12IS118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VASA MOUKTHIKA  2BV12IS120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VIJAYASHREE I      </a:t>
            </a:r>
            <a:r>
              <a:rPr lang="en-US" sz="1800" b="1" dirty="0" smtClean="0">
                <a:solidFill>
                  <a:schemeClr val="tx1"/>
                </a:solidFill>
              </a:rPr>
              <a:t>2BV12IS122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SHRUTI NAIK          </a:t>
            </a:r>
            <a:r>
              <a:rPr lang="en-US" sz="1800" b="1" dirty="0" smtClean="0">
                <a:solidFill>
                  <a:schemeClr val="tx1"/>
                </a:solidFill>
              </a:rPr>
              <a:t>2BV12IS096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9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0447"/>
            <a:ext cx="12191999" cy="606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26571"/>
            <a:ext cx="12191999" cy="602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0446"/>
            <a:ext cx="12191999" cy="602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8195"/>
            <a:ext cx="12191999" cy="607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92D050"/>
                </a:solidFill>
                <a:latin typeface="Jokerman" pitchFamily="82" charset="0"/>
              </a:rPr>
              <a:t>       THANK </a:t>
            </a:r>
          </a:p>
          <a:p>
            <a:r>
              <a:rPr lang="en-US" sz="7200" dirty="0" smtClean="0">
                <a:solidFill>
                  <a:srgbClr val="92D050"/>
                </a:solidFill>
                <a:latin typeface="Jokerman" pitchFamily="82" charset="0"/>
              </a:rPr>
              <a:t>                    YOU</a:t>
            </a:r>
            <a:endParaRPr lang="en-US" sz="7200" dirty="0">
              <a:solidFill>
                <a:srgbClr val="92D050"/>
              </a:solidFill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Designing a online portal for voting application and using the cloud features in it.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83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making a voting application using </a:t>
            </a:r>
            <a:r>
              <a:rPr lang="en-IN" dirty="0" err="1"/>
              <a:t>A</a:t>
            </a:r>
            <a:r>
              <a:rPr lang="en-IN" dirty="0" err="1" smtClean="0"/>
              <a:t>adhar</a:t>
            </a:r>
            <a:r>
              <a:rPr lang="en-IN" dirty="0" smtClean="0"/>
              <a:t> card instead of Voter id </a:t>
            </a:r>
            <a:r>
              <a:rPr lang="en-IN" dirty="0" err="1" smtClean="0"/>
              <a:t>card.A</a:t>
            </a:r>
            <a:r>
              <a:rPr lang="en-IN" dirty="0" smtClean="0"/>
              <a:t> person can vote using his/her </a:t>
            </a:r>
            <a:r>
              <a:rPr lang="en-IN" dirty="0" err="1" smtClean="0"/>
              <a:t>Aadar</a:t>
            </a:r>
            <a:r>
              <a:rPr lang="en-IN" dirty="0" smtClean="0"/>
              <a:t> card.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23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CLOUD9?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It provides us the flexibility to share our code with team members involved in it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</a:t>
            </a:r>
            <a:r>
              <a:rPr lang="en-US" dirty="0" err="1" smtClean="0"/>
              <a:t>SaaS</a:t>
            </a:r>
            <a:r>
              <a:rPr lang="en-US" dirty="0" smtClean="0"/>
              <a:t> eliminates the need to install and run applications on individual computers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</a:t>
            </a:r>
            <a:r>
              <a:rPr lang="en-IN" dirty="0" smtClean="0"/>
              <a:t>provides security to our </a:t>
            </a:r>
            <a:r>
              <a:rPr lang="en-IN" dirty="0" smtClean="0"/>
              <a:t>application  where </a:t>
            </a:r>
            <a:r>
              <a:rPr lang="en-IN" dirty="0" smtClean="0"/>
              <a:t>all services/programming </a:t>
            </a:r>
            <a:r>
              <a:rPr lang="en-IN" dirty="0" smtClean="0"/>
              <a:t>language, </a:t>
            </a:r>
            <a:r>
              <a:rPr lang="en-IN" dirty="0" smtClean="0"/>
              <a:t>we need are provided on demand.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Putting our application in cloud means saving the time ,effort and disk space of installing the entire code library for a program that could easily take up gigabytes of space of installing the entire code library for a program that could easily take up gigabytes of space and take hours to install across our network.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525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Cloud 9 provides remote websites and provide access to our application in lesser time.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Since as a </a:t>
            </a:r>
            <a:r>
              <a:rPr lang="en-IN" dirty="0" err="1" smtClean="0"/>
              <a:t>startup</a:t>
            </a:r>
            <a:r>
              <a:rPr lang="en-IN" dirty="0" smtClean="0"/>
              <a:t> we cannot afford much for the storage capacity ,so cloud 9 provides us that platform to work </a:t>
            </a:r>
            <a:r>
              <a:rPr lang="en-IN" dirty="0" err="1" smtClean="0"/>
              <a:t>upon.It</a:t>
            </a:r>
            <a:r>
              <a:rPr lang="en-IN" dirty="0" smtClean="0"/>
              <a:t> provides a platform so it is a </a:t>
            </a:r>
            <a:r>
              <a:rPr lang="en-IN" dirty="0" err="1" smtClean="0"/>
              <a:t>PaaS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process of backing up and recovering data is simplified since those now reside on the cloud and not on a physical device.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There is no need to browse our application using the traditional pc’s but you can access our application using smart phones too.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209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ocuments\Bluetooth Folder\IMG-20150830-WA0003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46"/>
            <a:ext cx="12192000" cy="5664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13509"/>
            <a:ext cx="12191999" cy="60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0447"/>
            <a:ext cx="12191999" cy="606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0447"/>
            <a:ext cx="12191999" cy="608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172</Words>
  <Application>Microsoft Office PowerPoint</Application>
  <PresentationFormat>Custom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ONLINE VOTING APPLICATION</vt:lpstr>
      <vt:lpstr>PROBLEM STATEMENT</vt:lpstr>
      <vt:lpstr>DESCRIPTION </vt:lpstr>
      <vt:lpstr>WHY CLOUD9?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APPLICATION</dc:title>
  <dc:creator>user1</dc:creator>
  <cp:lastModifiedBy>Sony</cp:lastModifiedBy>
  <cp:revision>15</cp:revision>
  <dcterms:created xsi:type="dcterms:W3CDTF">2015-08-30T14:30:18Z</dcterms:created>
  <dcterms:modified xsi:type="dcterms:W3CDTF">2015-08-31T02:55:37Z</dcterms:modified>
</cp:coreProperties>
</file>