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6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D1524-E9BC-4C1C-A05D-27EC037B604B}" type="datetimeFigureOut">
              <a:rPr lang="en-IN" smtClean="0"/>
              <a:pPr/>
              <a:t>08-04-2015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73AD3-2E42-49C7-A9E2-0B915D99C9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73AD3-2E42-49C7-A9E2-0B915D99C91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7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0B053D-5856-4935-94CD-1EDFAD7C88EF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9E08A0-7A7A-465A-ABBB-281CA2B9412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eport_1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Railway  Depot   Expenses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algn="ctr">
              <a:buNone/>
            </a:pPr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 Under   the   guidance  </a:t>
            </a:r>
          </a:p>
          <a:p>
            <a:pPr algn="ctr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Mrs.Namrata Hiremath</a:t>
            </a:r>
            <a:endParaRPr lang="en-IN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3000" b="1" u="sng" dirty="0" smtClean="0">
                <a:uFill>
                  <a:solidFill>
                    <a:schemeClr val="tx1"/>
                  </a:solidFill>
                </a:uFill>
                <a:latin typeface="+mj-lt"/>
              </a:rPr>
              <a:t>Team Members:-</a:t>
            </a:r>
          </a:p>
          <a:p>
            <a:pPr>
              <a:buNone/>
            </a:pPr>
            <a:r>
              <a:rPr lang="en-IN" sz="3000" dirty="0" smtClean="0"/>
              <a:t>Vasa  Moukthika        2BV12IS120</a:t>
            </a:r>
          </a:p>
          <a:p>
            <a:pPr>
              <a:buNone/>
            </a:pPr>
            <a:r>
              <a:rPr lang="en-IN" sz="3000" dirty="0" smtClean="0"/>
              <a:t>Rekha . H. T                2BV12IS069</a:t>
            </a:r>
          </a:p>
          <a:p>
            <a:pPr>
              <a:buNone/>
            </a:pPr>
            <a:r>
              <a:rPr lang="en-IN" sz="3000" dirty="0" smtClean="0"/>
              <a:t>Vaishali  Pippal          2BV12IS118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</a:rPr>
              <a:t>Problem statement</a:t>
            </a:r>
            <a:endParaRPr lang="en-US" u="sng" dirty="0">
              <a:uFill>
                <a:solidFill>
                  <a:schemeClr val="tx1">
                    <a:lumMod val="85000"/>
                    <a:lumOff val="15000"/>
                  </a:schemeClr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design   an     application  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represent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expenses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of    stock section in railway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year.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</a:rPr>
              <a:t>Existing system</a:t>
            </a:r>
            <a:endParaRPr lang="en-US" u="sng" dirty="0">
              <a:uFill>
                <a:solidFill>
                  <a:schemeClr val="tx1">
                    <a:lumMod val="85000"/>
                    <a:lumOff val="15000"/>
                  </a:schemeClr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  Railway   depot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   application   where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only   one   place   the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manager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can operate.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Dynamic   graph   cannot be produced.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  is   no   report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for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offline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reading   or   analysis  of graph.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</a:rPr>
              <a:t>Proposed system</a:t>
            </a:r>
            <a:endParaRPr lang="en-US" u="sng" dirty="0">
              <a:uFill>
                <a:solidFill>
                  <a:schemeClr val="tx1">
                    <a:lumMod val="75000"/>
                    <a:lumOff val="25000"/>
                  </a:schemeClr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Designing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   web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to   show  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expenses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of   the stock section 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railway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depot  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 form  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graphs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or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pdf.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update   or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 stock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display   the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using   graphs,   and using text form , in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form   of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pdf’s.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42236" y="1427141"/>
            <a:ext cx="2463084" cy="946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/>
              <a:t>Update or insert the stock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88676" y="1427141"/>
            <a:ext cx="2385812" cy="9465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/>
              <a:t>To display the comparison using graphs and pdf</a:t>
            </a:r>
          </a:p>
        </p:txBody>
      </p:sp>
      <p:sp>
        <p:nvSpPr>
          <p:cNvPr id="4" name="Can 3"/>
          <p:cNvSpPr/>
          <p:nvPr/>
        </p:nvSpPr>
        <p:spPr>
          <a:xfrm>
            <a:off x="4354495" y="3513517"/>
            <a:ext cx="2211947" cy="173285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/>
              <a:t>Database</a:t>
            </a:r>
          </a:p>
          <a:p>
            <a:pPr algn="ctr"/>
            <a:endParaRPr lang="en-IN" sz="1350" dirty="0"/>
          </a:p>
        </p:txBody>
      </p:sp>
      <p:sp>
        <p:nvSpPr>
          <p:cNvPr id="5" name="Rectangle 4"/>
          <p:cNvSpPr/>
          <p:nvPr/>
        </p:nvSpPr>
        <p:spPr>
          <a:xfrm flipH="1">
            <a:off x="1400579" y="3082752"/>
            <a:ext cx="1620300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3" name="Straight Arrow Connector 12"/>
          <p:cNvCxnSpPr>
            <a:endCxn id="2" idx="1"/>
          </p:cNvCxnSpPr>
          <p:nvPr/>
        </p:nvCxnSpPr>
        <p:spPr>
          <a:xfrm>
            <a:off x="1545115" y="1900439"/>
            <a:ext cx="12971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</p:cNvCxnSpPr>
          <p:nvPr/>
        </p:nvCxnSpPr>
        <p:spPr>
          <a:xfrm>
            <a:off x="4073778" y="2373738"/>
            <a:ext cx="1049066" cy="113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3" idx="2"/>
          </p:cNvCxnSpPr>
          <p:nvPr/>
        </p:nvCxnSpPr>
        <p:spPr>
          <a:xfrm flipV="1">
            <a:off x="5460468" y="2373738"/>
            <a:ext cx="1721114" cy="113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374488" y="1926897"/>
            <a:ext cx="631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8381" y="1511398"/>
            <a:ext cx="1568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Stock Item</a:t>
            </a:r>
          </a:p>
        </p:txBody>
      </p:sp>
      <p:sp>
        <p:nvSpPr>
          <p:cNvPr id="28" name="TextBox 27"/>
          <p:cNvSpPr txBox="1"/>
          <p:nvPr/>
        </p:nvSpPr>
        <p:spPr>
          <a:xfrm rot="2702365">
            <a:off x="4505179" y="2817363"/>
            <a:ext cx="955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Dumping</a:t>
            </a:r>
          </a:p>
        </p:txBody>
      </p:sp>
      <p:sp>
        <p:nvSpPr>
          <p:cNvPr id="29" name="TextBox 28"/>
          <p:cNvSpPr txBox="1"/>
          <p:nvPr/>
        </p:nvSpPr>
        <p:spPr>
          <a:xfrm rot="19603573">
            <a:off x="5618265" y="2607293"/>
            <a:ext cx="8585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Data Mining</a:t>
            </a:r>
          </a:p>
          <a:p>
            <a:endParaRPr lang="en-IN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8482819" y="1649897"/>
            <a:ext cx="6611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2819" y="2081139"/>
            <a:ext cx="5234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3444" y="882567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</a:t>
            </a:r>
            <a:r>
              <a:rPr lang="en-IN" sz="2000" b="1" u="sng" dirty="0" smtClean="0"/>
              <a:t>SYSTEM MODEL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6243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 OFCM Model in the form of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report_1.docx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81000"/>
            <a:ext cx="3048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Update or insert the stock data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381000"/>
            <a:ext cx="3048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 display the comparison using graphs and pdf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6553200" y="838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7600" y="1143000"/>
            <a:ext cx="4648200" cy="25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342333" y="154959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Design a page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57600" y="1143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11811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05800" y="116859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rapezoid 22"/>
          <p:cNvSpPr/>
          <p:nvPr/>
        </p:nvSpPr>
        <p:spPr>
          <a:xfrm>
            <a:off x="2920622" y="1549590"/>
            <a:ext cx="1905000" cy="736410"/>
          </a:xfrm>
          <a:prstGeom prst="trapezoid">
            <a:avLst>
              <a:gd name="adj" fmla="val 3932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</a:t>
            </a:r>
            <a:r>
              <a:rPr lang="en-IN" sz="1600" dirty="0" smtClean="0">
                <a:solidFill>
                  <a:schemeClr val="bg1"/>
                </a:solidFill>
              </a:rPr>
              <a:t>umping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4" name="Trapezoid 23"/>
          <p:cNvSpPr/>
          <p:nvPr/>
        </p:nvSpPr>
        <p:spPr>
          <a:xfrm>
            <a:off x="5083791" y="160020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Generation of graph</a:t>
            </a:r>
          </a:p>
        </p:txBody>
      </p:sp>
      <p:sp>
        <p:nvSpPr>
          <p:cNvPr id="25" name="Trapezoid 24"/>
          <p:cNvSpPr/>
          <p:nvPr/>
        </p:nvSpPr>
        <p:spPr>
          <a:xfrm>
            <a:off x="7128113" y="160020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Generation in the pdf </a:t>
            </a:r>
            <a:r>
              <a:rPr lang="en-IN" sz="1600" dirty="0" smtClean="0">
                <a:solidFill>
                  <a:schemeClr val="bg1"/>
                </a:solidFill>
              </a:rPr>
              <a:t>form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4" idx="2"/>
          </p:cNvCxnSpPr>
          <p:nvPr/>
        </p:nvCxnSpPr>
        <p:spPr>
          <a:xfrm>
            <a:off x="1828800" y="838200"/>
            <a:ext cx="0" cy="294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66800" y="115579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66800" y="11430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</p:cNvCxnSpPr>
          <p:nvPr/>
        </p:nvCxnSpPr>
        <p:spPr>
          <a:xfrm>
            <a:off x="1294833" y="2311590"/>
            <a:ext cx="0" cy="43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60045" y="2286000"/>
            <a:ext cx="0" cy="43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36291" y="2362200"/>
            <a:ext cx="0" cy="35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077200" y="2342582"/>
            <a:ext cx="0" cy="37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>
            <a:off x="352855" y="274320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Design of forms and buttons</a:t>
            </a:r>
            <a:endParaRPr lang="en-IN" sz="1600" dirty="0"/>
          </a:p>
        </p:txBody>
      </p:sp>
      <p:sp>
        <p:nvSpPr>
          <p:cNvPr id="45" name="Trapezoid 44"/>
          <p:cNvSpPr/>
          <p:nvPr/>
        </p:nvSpPr>
        <p:spPr>
          <a:xfrm>
            <a:off x="2884233" y="2752015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Selection of the </a:t>
            </a:r>
            <a:r>
              <a:rPr lang="en-IN" sz="1600" dirty="0" err="1" smtClean="0"/>
              <a:t>db</a:t>
            </a:r>
            <a:endParaRPr lang="en-IN" sz="1600" dirty="0"/>
          </a:p>
        </p:txBody>
      </p:sp>
      <p:sp>
        <p:nvSpPr>
          <p:cNvPr id="46" name="Trapezoid 45"/>
          <p:cNvSpPr/>
          <p:nvPr/>
        </p:nvSpPr>
        <p:spPr>
          <a:xfrm>
            <a:off x="5026074" y="274320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Query the data</a:t>
            </a:r>
            <a:endParaRPr lang="en-IN" sz="1600" dirty="0"/>
          </a:p>
        </p:txBody>
      </p:sp>
      <p:sp>
        <p:nvSpPr>
          <p:cNvPr id="47" name="Trapezoid 46"/>
          <p:cNvSpPr/>
          <p:nvPr/>
        </p:nvSpPr>
        <p:spPr>
          <a:xfrm>
            <a:off x="7124700" y="274320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Provide “Download pdf” button</a:t>
            </a:r>
            <a:endParaRPr lang="en-IN" sz="1400" dirty="0"/>
          </a:p>
        </p:txBody>
      </p:sp>
      <p:sp>
        <p:nvSpPr>
          <p:cNvPr id="48" name="Trapezoid 47"/>
          <p:cNvSpPr/>
          <p:nvPr/>
        </p:nvSpPr>
        <p:spPr>
          <a:xfrm>
            <a:off x="2881107" y="398003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Query data to give path</a:t>
            </a:r>
            <a:endParaRPr lang="en-IN" sz="1600" dirty="0"/>
          </a:p>
        </p:txBody>
      </p:sp>
      <p:sp>
        <p:nvSpPr>
          <p:cNvPr id="49" name="Trapezoid 48"/>
          <p:cNvSpPr/>
          <p:nvPr/>
        </p:nvSpPr>
        <p:spPr>
          <a:xfrm>
            <a:off x="5026074" y="3936810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Mining the data</a:t>
            </a:r>
            <a:endParaRPr lang="en-IN" sz="1600" dirty="0"/>
          </a:p>
        </p:txBody>
      </p:sp>
      <p:sp>
        <p:nvSpPr>
          <p:cNvPr id="50" name="Trapezoid 49"/>
          <p:cNvSpPr/>
          <p:nvPr/>
        </p:nvSpPr>
        <p:spPr>
          <a:xfrm>
            <a:off x="7124700" y="3867719"/>
            <a:ext cx="1905000" cy="762000"/>
          </a:xfrm>
          <a:prstGeom prst="trapezoid">
            <a:avLst>
              <a:gd name="adj" fmla="val 393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Generation of pdf</a:t>
            </a:r>
            <a:endParaRPr lang="en-IN" sz="1600" dirty="0"/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3833607" y="3505200"/>
            <a:ext cx="0" cy="47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71800" y="4929121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54" name="Rectangle 53"/>
          <p:cNvSpPr/>
          <p:nvPr/>
        </p:nvSpPr>
        <p:spPr>
          <a:xfrm>
            <a:off x="2920622" y="5859440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083791" y="4929121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114498" y="5867688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7133799" y="4903245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7133799" y="5859440"/>
            <a:ext cx="19050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419389" y="4437230"/>
            <a:ext cx="1905000" cy="1138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657600" y="5538721"/>
            <a:ext cx="1990" cy="32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9" idx="0"/>
          </p:cNvCxnSpPr>
          <p:nvPr/>
        </p:nvCxnSpPr>
        <p:spPr>
          <a:xfrm>
            <a:off x="5978574" y="3505200"/>
            <a:ext cx="0" cy="43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0" idx="0"/>
          </p:cNvCxnSpPr>
          <p:nvPr/>
        </p:nvCxnSpPr>
        <p:spPr>
          <a:xfrm>
            <a:off x="8064413" y="3505200"/>
            <a:ext cx="12787" cy="36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5" idx="0"/>
          </p:cNvCxnSpPr>
          <p:nvPr/>
        </p:nvCxnSpPr>
        <p:spPr>
          <a:xfrm>
            <a:off x="6008144" y="4655027"/>
            <a:ext cx="28147" cy="27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848600" y="4604983"/>
            <a:ext cx="0" cy="32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959238" y="5546969"/>
            <a:ext cx="1990" cy="32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857555" y="5525783"/>
            <a:ext cx="1990" cy="32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294833" y="3490136"/>
            <a:ext cx="12512" cy="94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039190" y="4929121"/>
            <a:ext cx="17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effectLst>
                  <a:glow rad="127000">
                    <a:srgbClr val="00B050"/>
                  </a:glow>
                </a:effectLst>
              </a:rPr>
              <a:t>Oracle</a:t>
            </a:r>
          </a:p>
          <a:p>
            <a:r>
              <a:rPr lang="en-IN" sz="1200" dirty="0" err="1" smtClean="0"/>
              <a:t>Mysql</a:t>
            </a:r>
            <a:endParaRPr lang="en-IN" sz="1200" dirty="0" smtClean="0"/>
          </a:p>
          <a:p>
            <a:r>
              <a:rPr lang="en-IN" sz="1200" dirty="0" err="1" smtClean="0"/>
              <a:t>Php</a:t>
            </a:r>
            <a:r>
              <a:rPr lang="en-IN" sz="1200" dirty="0" smtClean="0"/>
              <a:t> magic</a:t>
            </a:r>
            <a:endParaRPr lang="en-IN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971800" y="5867688"/>
            <a:ext cx="1814307" cy="52322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1400" dirty="0" smtClean="0">
                <a:effectLst>
                  <a:glow rad="127000">
                    <a:srgbClr val="00B050"/>
                  </a:glow>
                </a:effectLst>
              </a:rPr>
              <a:t>Sql query</a:t>
            </a:r>
          </a:p>
          <a:p>
            <a:r>
              <a:rPr lang="en-IN" sz="1400" dirty="0" smtClean="0"/>
              <a:t>HTSQL query</a:t>
            </a:r>
            <a:endParaRPr lang="en-IN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363863" y="487789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effectLst>
                  <a:glow rad="127000">
                    <a:srgbClr val="00B050"/>
                  </a:glow>
                </a:effectLst>
              </a:rPr>
              <a:t>Sql query</a:t>
            </a:r>
          </a:p>
          <a:p>
            <a:r>
              <a:rPr lang="en-IN" sz="1400" dirty="0" smtClean="0">
                <a:effectLst>
                  <a:glow rad="127000">
                    <a:schemeClr val="bg1"/>
                  </a:glow>
                </a:effectLst>
              </a:rPr>
              <a:t>HTSQL Query</a:t>
            </a:r>
            <a:endParaRPr lang="en-IN" sz="14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83791" y="5867688"/>
            <a:ext cx="1905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Php</a:t>
            </a:r>
            <a:r>
              <a:rPr lang="en-IN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IN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graph </a:t>
            </a:r>
            <a:r>
              <a:rPr lang="en-IN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lib</a:t>
            </a:r>
            <a:endParaRPr lang="en-IN" sz="1400" dirty="0" smtClean="0"/>
          </a:p>
          <a:p>
            <a:r>
              <a:rPr lang="en-IN" sz="1400" dirty="0" err="1" smtClean="0"/>
              <a:t>Pentaho</a:t>
            </a:r>
            <a:r>
              <a:rPr lang="en-IN" sz="1400" dirty="0" smtClean="0"/>
              <a:t> tool</a:t>
            </a:r>
            <a:endParaRPr lang="en-IN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133799" y="4903245"/>
            <a:ext cx="1895901" cy="523220"/>
          </a:xfrm>
          <a:prstGeom prst="rect">
            <a:avLst/>
          </a:prstGeom>
          <a:noFill/>
          <a:effectLst>
            <a:glow rad="127000">
              <a:srgbClr val="00B050"/>
            </a:glow>
          </a:effectLst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Php</a:t>
            </a:r>
            <a:endParaRPr lang="en-IN" sz="1400" dirty="0" smtClean="0"/>
          </a:p>
          <a:p>
            <a:r>
              <a:rPr lang="en-IN" sz="1400" dirty="0" smtClean="0"/>
              <a:t>java</a:t>
            </a:r>
            <a:endParaRPr lang="en-IN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33799" y="5867688"/>
            <a:ext cx="189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PHP</a:t>
            </a:r>
          </a:p>
          <a:p>
            <a:r>
              <a:rPr lang="en-IN" sz="1400" dirty="0" err="1" smtClean="0"/>
              <a:t>Phython</a:t>
            </a:r>
            <a:endParaRPr lang="en-IN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452156" y="4437230"/>
            <a:ext cx="1884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PHP,HTML</a:t>
            </a:r>
            <a:endParaRPr lang="en-IN" sz="1600" dirty="0" smtClean="0"/>
          </a:p>
          <a:p>
            <a:r>
              <a:rPr lang="en-IN" sz="1600" dirty="0" smtClean="0"/>
              <a:t>java</a:t>
            </a:r>
            <a:endParaRPr lang="en-IN" dirty="0"/>
          </a:p>
        </p:txBody>
      </p:sp>
      <p:cxnSp>
        <p:nvCxnSpPr>
          <p:cNvPr id="90" name="Straight Arrow Connector 89"/>
          <p:cNvCxnSpPr>
            <a:stCxn id="59" idx="2"/>
          </p:cNvCxnSpPr>
          <p:nvPr/>
        </p:nvCxnSpPr>
        <p:spPr>
          <a:xfrm flipH="1">
            <a:off x="1371600" y="5575452"/>
            <a:ext cx="289" cy="368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855" y="5943600"/>
            <a:ext cx="2085545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Response time &lt;20 sec</a:t>
            </a:r>
            <a:endParaRPr lang="en-IN" sz="1600" dirty="0"/>
          </a:p>
        </p:txBody>
      </p:sp>
      <p:cxnSp>
        <p:nvCxnSpPr>
          <p:cNvPr id="93" name="Straight Connector 92"/>
          <p:cNvCxnSpPr>
            <a:stCxn id="45" idx="1"/>
          </p:cNvCxnSpPr>
          <p:nvPr/>
        </p:nvCxnSpPr>
        <p:spPr>
          <a:xfrm flipH="1" flipV="1">
            <a:off x="2667000" y="3124200"/>
            <a:ext cx="367073" cy="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67000" y="3124200"/>
            <a:ext cx="0" cy="213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3" idx="1"/>
          </p:cNvCxnSpPr>
          <p:nvPr/>
        </p:nvCxnSpPr>
        <p:spPr>
          <a:xfrm flipV="1">
            <a:off x="2667000" y="5233921"/>
            <a:ext cx="304800" cy="2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2499811" y="4361030"/>
            <a:ext cx="508403" cy="1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499811" y="4359665"/>
            <a:ext cx="0" cy="1769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2481404" y="6082643"/>
            <a:ext cx="437366" cy="2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4969643" y="3133014"/>
            <a:ext cx="183538" cy="4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69643" y="3133014"/>
            <a:ext cx="0" cy="213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3" idx="3"/>
          </p:cNvCxnSpPr>
          <p:nvPr/>
        </p:nvCxnSpPr>
        <p:spPr>
          <a:xfrm>
            <a:off x="4876800" y="5233921"/>
            <a:ext cx="224904" cy="2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4847504" y="4197828"/>
            <a:ext cx="410296" cy="4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876800" y="4247295"/>
            <a:ext cx="23608" cy="1784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900408" y="6031718"/>
            <a:ext cx="249390" cy="1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037278" y="3101315"/>
            <a:ext cx="282191" cy="1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037278" y="3074445"/>
            <a:ext cx="0" cy="213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7085311" y="5196105"/>
            <a:ext cx="60430" cy="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7085311" y="4278306"/>
            <a:ext cx="141096" cy="16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56" idx="3"/>
          </p:cNvCxnSpPr>
          <p:nvPr/>
        </p:nvCxnSpPr>
        <p:spPr>
          <a:xfrm flipH="1">
            <a:off x="7019498" y="4286615"/>
            <a:ext cx="17780" cy="1885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6" idx="3"/>
          </p:cNvCxnSpPr>
          <p:nvPr/>
        </p:nvCxnSpPr>
        <p:spPr>
          <a:xfrm>
            <a:off x="7019498" y="6172488"/>
            <a:ext cx="118733" cy="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581400" y="152400"/>
            <a:ext cx="120470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OFMC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94833" y="1181100"/>
            <a:ext cx="53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38" name="TextBox 137"/>
          <p:cNvSpPr txBox="1"/>
          <p:nvPr/>
        </p:nvSpPr>
        <p:spPr>
          <a:xfrm>
            <a:off x="3695415" y="1195749"/>
            <a:ext cx="53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r>
              <a:rPr lang="en-IN" dirty="0"/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210014" y="1237264"/>
            <a:ext cx="53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F3</a:t>
            </a:r>
            <a:endParaRPr lang="en-IN" dirty="0"/>
          </a:p>
        </p:txBody>
      </p:sp>
      <p:sp>
        <p:nvSpPr>
          <p:cNvPr id="140" name="TextBox 139"/>
          <p:cNvSpPr txBox="1"/>
          <p:nvPr/>
        </p:nvSpPr>
        <p:spPr>
          <a:xfrm>
            <a:off x="8343613" y="1180258"/>
            <a:ext cx="53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r>
              <a:rPr lang="en-IN" dirty="0"/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98673" y="2343642"/>
            <a:ext cx="62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F1.1</a:t>
            </a:r>
            <a:endParaRPr lang="en-IN" dirty="0"/>
          </a:p>
        </p:txBody>
      </p:sp>
      <p:sp>
        <p:nvSpPr>
          <p:cNvPr id="142" name="TextBox 141"/>
          <p:cNvSpPr txBox="1"/>
          <p:nvPr/>
        </p:nvSpPr>
        <p:spPr>
          <a:xfrm>
            <a:off x="3873122" y="2343642"/>
            <a:ext cx="6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F2.1</a:t>
            </a:r>
            <a:endParaRPr lang="en-IN" dirty="0"/>
          </a:p>
        </p:txBody>
      </p:sp>
      <p:sp>
        <p:nvSpPr>
          <p:cNvPr id="143" name="TextBox 142"/>
          <p:cNvSpPr txBox="1"/>
          <p:nvPr/>
        </p:nvSpPr>
        <p:spPr>
          <a:xfrm>
            <a:off x="3874968" y="3590696"/>
            <a:ext cx="6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F2.2</a:t>
            </a:r>
            <a:endParaRPr lang="en-IN" dirty="0"/>
          </a:p>
        </p:txBody>
      </p:sp>
      <p:sp>
        <p:nvSpPr>
          <p:cNvPr id="144" name="TextBox 143"/>
          <p:cNvSpPr txBox="1"/>
          <p:nvPr/>
        </p:nvSpPr>
        <p:spPr>
          <a:xfrm>
            <a:off x="6065576" y="2413425"/>
            <a:ext cx="6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F3.1</a:t>
            </a:r>
            <a:endParaRPr lang="en-IN" dirty="0"/>
          </a:p>
        </p:txBody>
      </p:sp>
      <p:sp>
        <p:nvSpPr>
          <p:cNvPr id="145" name="TextBox 144"/>
          <p:cNvSpPr txBox="1"/>
          <p:nvPr/>
        </p:nvSpPr>
        <p:spPr>
          <a:xfrm>
            <a:off x="6033583" y="3505200"/>
            <a:ext cx="6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F3.2</a:t>
            </a:r>
            <a:endParaRPr lang="en-IN" dirty="0"/>
          </a:p>
        </p:txBody>
      </p:sp>
      <p:sp>
        <p:nvSpPr>
          <p:cNvPr id="146" name="TextBox 145"/>
          <p:cNvSpPr txBox="1"/>
          <p:nvPr/>
        </p:nvSpPr>
        <p:spPr>
          <a:xfrm>
            <a:off x="8163628" y="2397608"/>
            <a:ext cx="6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F4.1</a:t>
            </a:r>
            <a:endParaRPr lang="en-IN" dirty="0"/>
          </a:p>
        </p:txBody>
      </p:sp>
      <p:sp>
        <p:nvSpPr>
          <p:cNvPr id="147" name="TextBox 146"/>
          <p:cNvSpPr txBox="1"/>
          <p:nvPr/>
        </p:nvSpPr>
        <p:spPr>
          <a:xfrm>
            <a:off x="8095982" y="3458300"/>
            <a:ext cx="6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F4.2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4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300</TotalTime>
  <Words>270</Words>
  <Application>Microsoft Office PowerPoint</Application>
  <PresentationFormat>On-screen Show 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Flow</vt:lpstr>
      <vt:lpstr>Railway  Depot   Expenses</vt:lpstr>
      <vt:lpstr>Problem statement</vt:lpstr>
      <vt:lpstr>Existing system</vt:lpstr>
      <vt:lpstr>Proposed system</vt:lpstr>
      <vt:lpstr>Objectives</vt:lpstr>
      <vt:lpstr>PowerPoint Presentation</vt:lpstr>
      <vt:lpstr> OFCM Model in the form of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2bv12is069</cp:lastModifiedBy>
  <cp:revision>32</cp:revision>
  <dcterms:created xsi:type="dcterms:W3CDTF">2015-03-03T11:28:29Z</dcterms:created>
  <dcterms:modified xsi:type="dcterms:W3CDTF">2015-04-08T09:05:52Z</dcterms:modified>
</cp:coreProperties>
</file>