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3" r:id="rId7"/>
    <p:sldId id="261" r:id="rId8"/>
    <p:sldId id="262" r:id="rId9"/>
    <p:sldId id="266" r:id="rId10"/>
    <p:sldId id="267" r:id="rId11"/>
    <p:sldId id="268" r:id="rId12"/>
    <p:sldId id="269"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8379E05-26AF-4F3B-A219-4CA202529A25}" type="datetimeFigureOut">
              <a:rPr lang="en-IN" smtClean="0"/>
              <a:t>25-08-2015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77604AA-C5BB-4186-8048-559B52C95E92}"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135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79E05-26AF-4F3B-A219-4CA202529A25}" type="datetimeFigureOut">
              <a:rPr lang="en-IN" smtClean="0"/>
              <a:t>25-08-2015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604AA-C5BB-4186-8048-559B52C95E92}" type="slidenum">
              <a:rPr lang="en-IN" smtClean="0"/>
              <a:t>‹#›</a:t>
            </a:fld>
            <a:endParaRPr lang="en-IN"/>
          </a:p>
        </p:txBody>
      </p:sp>
    </p:spTree>
    <p:extLst>
      <p:ext uri="{BB962C8B-B14F-4D97-AF65-F5344CB8AC3E}">
        <p14:creationId xmlns:p14="http://schemas.microsoft.com/office/powerpoint/2010/main" val="104404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379E05-26AF-4F3B-A219-4CA202529A25}" type="datetimeFigureOut">
              <a:rPr lang="en-IN" smtClean="0"/>
              <a:t>25-08-2015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604AA-C5BB-4186-8048-559B52C95E92}"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475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379E05-26AF-4F3B-A219-4CA202529A25}" type="datetimeFigureOut">
              <a:rPr lang="en-IN" smtClean="0"/>
              <a:t>25-08-2015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604AA-C5BB-4186-8048-559B52C95E9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1397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379E05-26AF-4F3B-A219-4CA202529A25}" type="datetimeFigureOut">
              <a:rPr lang="en-IN" smtClean="0"/>
              <a:t>25-08-2015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604AA-C5BB-4186-8048-559B52C95E92}" type="slidenum">
              <a:rPr lang="en-IN" smtClean="0"/>
              <a:t>‹#›</a:t>
            </a:fld>
            <a:endParaRPr lang="en-IN"/>
          </a:p>
        </p:txBody>
      </p:sp>
    </p:spTree>
    <p:extLst>
      <p:ext uri="{BB962C8B-B14F-4D97-AF65-F5344CB8AC3E}">
        <p14:creationId xmlns:p14="http://schemas.microsoft.com/office/powerpoint/2010/main" val="859967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379E05-26AF-4F3B-A219-4CA202529A25}" type="datetimeFigureOut">
              <a:rPr lang="en-IN" smtClean="0"/>
              <a:t>25-08-2015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604AA-C5BB-4186-8048-559B52C95E9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2362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379E05-26AF-4F3B-A219-4CA202529A25}" type="datetimeFigureOut">
              <a:rPr lang="en-IN" smtClean="0"/>
              <a:t>25-08-2015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604AA-C5BB-4186-8048-559B52C95E92}"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123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379E05-26AF-4F3B-A219-4CA202529A25}" type="datetimeFigureOut">
              <a:rPr lang="en-IN" smtClean="0"/>
              <a:t>25-08-2015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604AA-C5BB-4186-8048-559B52C95E92}"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2400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379E05-26AF-4F3B-A219-4CA202529A25}" type="datetimeFigureOut">
              <a:rPr lang="en-IN" smtClean="0"/>
              <a:t>25-08-2015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604AA-C5BB-4186-8048-559B52C95E92}"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412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379E05-26AF-4F3B-A219-4CA202529A25}" type="datetimeFigureOut">
              <a:rPr lang="en-IN" smtClean="0"/>
              <a:t>25-08-2015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604AA-C5BB-4186-8048-559B52C95E92}" type="slidenum">
              <a:rPr lang="en-IN" smtClean="0"/>
              <a:t>‹#›</a:t>
            </a:fld>
            <a:endParaRPr lang="en-IN"/>
          </a:p>
        </p:txBody>
      </p:sp>
    </p:spTree>
    <p:extLst>
      <p:ext uri="{BB962C8B-B14F-4D97-AF65-F5344CB8AC3E}">
        <p14:creationId xmlns:p14="http://schemas.microsoft.com/office/powerpoint/2010/main" val="3194628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379E05-26AF-4F3B-A219-4CA202529A25}" type="datetimeFigureOut">
              <a:rPr lang="en-IN" smtClean="0"/>
              <a:t>25-08-2015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604AA-C5BB-4186-8048-559B52C95E92}"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8147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379E05-26AF-4F3B-A219-4CA202529A25}" type="datetimeFigureOut">
              <a:rPr lang="en-IN" smtClean="0"/>
              <a:t>25-08-2015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604AA-C5BB-4186-8048-559B52C95E92}" type="slidenum">
              <a:rPr lang="en-IN" smtClean="0"/>
              <a:t>‹#›</a:t>
            </a:fld>
            <a:endParaRPr lang="en-IN"/>
          </a:p>
        </p:txBody>
      </p:sp>
    </p:spTree>
    <p:extLst>
      <p:ext uri="{BB962C8B-B14F-4D97-AF65-F5344CB8AC3E}">
        <p14:creationId xmlns:p14="http://schemas.microsoft.com/office/powerpoint/2010/main" val="98948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379E05-26AF-4F3B-A219-4CA202529A25}" type="datetimeFigureOut">
              <a:rPr lang="en-IN" smtClean="0"/>
              <a:t>25-08-2015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7604AA-C5BB-4186-8048-559B52C95E92}"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9815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379E05-26AF-4F3B-A219-4CA202529A25}" type="datetimeFigureOut">
              <a:rPr lang="en-IN" smtClean="0"/>
              <a:t>25-08-2015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7604AA-C5BB-4186-8048-559B52C95E92}"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143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79E05-26AF-4F3B-A219-4CA202529A25}" type="datetimeFigureOut">
              <a:rPr lang="en-IN" smtClean="0"/>
              <a:t>25-08-2015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7604AA-C5BB-4186-8048-559B52C95E92}" type="slidenum">
              <a:rPr lang="en-IN" smtClean="0"/>
              <a:t>‹#›</a:t>
            </a:fld>
            <a:endParaRPr lang="en-IN"/>
          </a:p>
        </p:txBody>
      </p:sp>
    </p:spTree>
    <p:extLst>
      <p:ext uri="{BB962C8B-B14F-4D97-AF65-F5344CB8AC3E}">
        <p14:creationId xmlns:p14="http://schemas.microsoft.com/office/powerpoint/2010/main" val="343238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79E05-26AF-4F3B-A219-4CA202529A25}" type="datetimeFigureOut">
              <a:rPr lang="en-IN" smtClean="0"/>
              <a:t>25-08-2015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604AA-C5BB-4186-8048-559B52C95E92}"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737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79E05-26AF-4F3B-A219-4CA202529A25}" type="datetimeFigureOut">
              <a:rPr lang="en-IN" smtClean="0"/>
              <a:t>25-08-2015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604AA-C5BB-4186-8048-559B52C95E92}" type="slidenum">
              <a:rPr lang="en-IN" smtClean="0"/>
              <a:t>‹#›</a:t>
            </a:fld>
            <a:endParaRPr lang="en-IN"/>
          </a:p>
        </p:txBody>
      </p:sp>
    </p:spTree>
    <p:extLst>
      <p:ext uri="{BB962C8B-B14F-4D97-AF65-F5344CB8AC3E}">
        <p14:creationId xmlns:p14="http://schemas.microsoft.com/office/powerpoint/2010/main" val="111786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379E05-26AF-4F3B-A219-4CA202529A25}" type="datetimeFigureOut">
              <a:rPr lang="en-IN" smtClean="0"/>
              <a:t>25-08-2015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7604AA-C5BB-4186-8048-559B52C95E92}" type="slidenum">
              <a:rPr lang="en-IN" smtClean="0"/>
              <a:t>‹#›</a:t>
            </a:fld>
            <a:endParaRPr lang="en-IN"/>
          </a:p>
        </p:txBody>
      </p:sp>
    </p:spTree>
    <p:extLst>
      <p:ext uri="{BB962C8B-B14F-4D97-AF65-F5344CB8AC3E}">
        <p14:creationId xmlns:p14="http://schemas.microsoft.com/office/powerpoint/2010/main" val="39560026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Information_retrieva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047741"/>
            <a:ext cx="6815669" cy="1338923"/>
          </a:xfrm>
        </p:spPr>
        <p:txBody>
          <a:bodyPr>
            <a:noAutofit/>
          </a:bodyPr>
          <a:lstStyle/>
          <a:p>
            <a:r>
              <a:rPr lang="en-IN" sz="2000" b="1" dirty="0"/>
              <a:t>OWL BASED RULE WRITING FOR SEMANTIC WEB CONTENT BASED MULTIMEDIA VIDEO IN </a:t>
            </a:r>
            <a:r>
              <a:rPr lang="en-IN" sz="2000" b="1" dirty="0" smtClean="0"/>
              <a:t>CRICKET DOMAIN</a:t>
            </a:r>
            <a:r>
              <a:rPr lang="en-IN" sz="2000" dirty="0"/>
              <a:t/>
            </a:r>
            <a:br>
              <a:rPr lang="en-IN" sz="2000" dirty="0"/>
            </a:br>
            <a:endParaRPr lang="en-IN" sz="2000" dirty="0"/>
          </a:p>
        </p:txBody>
      </p:sp>
      <p:sp>
        <p:nvSpPr>
          <p:cNvPr id="3" name="Subtitle 2"/>
          <p:cNvSpPr>
            <a:spLocks noGrp="1"/>
          </p:cNvSpPr>
          <p:nvPr>
            <p:ph type="subTitle" idx="1"/>
          </p:nvPr>
        </p:nvSpPr>
        <p:spPr/>
        <p:txBody>
          <a:bodyPr/>
          <a:lstStyle/>
          <a:p>
            <a:r>
              <a:rPr lang="en-IN" dirty="0" smtClean="0"/>
              <a:t>USING HADOOP ECO SYSTEM</a:t>
            </a:r>
            <a:endParaRPr lang="en-IN" dirty="0"/>
          </a:p>
        </p:txBody>
      </p:sp>
    </p:spTree>
    <p:extLst>
      <p:ext uri="{BB962C8B-B14F-4D97-AF65-F5344CB8AC3E}">
        <p14:creationId xmlns:p14="http://schemas.microsoft.com/office/powerpoint/2010/main" val="3569592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714" y="768031"/>
            <a:ext cx="9601196" cy="1303867"/>
          </a:xfrm>
        </p:spPr>
        <p:txBody>
          <a:bodyPr/>
          <a:lstStyle/>
          <a:p>
            <a:r>
              <a:rPr lang="en-IN" dirty="0" smtClean="0"/>
              <a:t>SYSTEM MODEL</a:t>
            </a:r>
            <a:endParaRPr lang="en-IN" dirty="0"/>
          </a:p>
        </p:txBody>
      </p:sp>
      <p:sp>
        <p:nvSpPr>
          <p:cNvPr id="3" name="Content Placeholder 2"/>
          <p:cNvSpPr>
            <a:spLocks noGrp="1"/>
          </p:cNvSpPr>
          <p:nvPr>
            <p:ph idx="1"/>
          </p:nvPr>
        </p:nvSpPr>
        <p:spPr>
          <a:xfrm>
            <a:off x="1543930" y="2421465"/>
            <a:ext cx="9601196" cy="3318936"/>
          </a:xfrm>
        </p:spPr>
        <p:txBody>
          <a:bodyPr/>
          <a:lstStyle/>
          <a:p>
            <a:r>
              <a:rPr lang="en-US" sz="2000" dirty="0" smtClean="0"/>
              <a:t>System model, as shown below takes video as input and then converts it into frames from which features are extracted and mapped to ontology. The user enters the query to get the ranked results.</a:t>
            </a:r>
            <a:endParaRPr lang="en-IN" sz="2000" dirty="0" smtClean="0"/>
          </a:p>
          <a:p>
            <a:endParaRPr lang="en-IN" dirty="0"/>
          </a:p>
        </p:txBody>
      </p:sp>
      <p:pic>
        <p:nvPicPr>
          <p:cNvPr id="4" name="Picture 3"/>
          <p:cNvPicPr/>
          <p:nvPr/>
        </p:nvPicPr>
        <p:blipFill>
          <a:blip r:embed="rId2"/>
          <a:stretch>
            <a:fillRect/>
          </a:stretch>
        </p:blipFill>
        <p:spPr>
          <a:xfrm>
            <a:off x="6344528" y="3120599"/>
            <a:ext cx="3005211" cy="2619802"/>
          </a:xfrm>
          <a:prstGeom prst="rect">
            <a:avLst/>
          </a:prstGeom>
        </p:spPr>
      </p:pic>
      <p:sp>
        <p:nvSpPr>
          <p:cNvPr id="5" name="Rectangle 4"/>
          <p:cNvSpPr/>
          <p:nvPr/>
        </p:nvSpPr>
        <p:spPr>
          <a:xfrm>
            <a:off x="6167312" y="5875868"/>
            <a:ext cx="2313454" cy="410882"/>
          </a:xfrm>
          <a:prstGeom prst="rect">
            <a:avLst/>
          </a:prstGeom>
        </p:spPr>
        <p:txBody>
          <a:bodyPr wrap="none">
            <a:spAutoFit/>
          </a:bodyPr>
          <a:lstStyle/>
          <a:p>
            <a:pPr marL="6350" algn="ct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Figure </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System Model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947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CRICKET ONTOLOGY</a:t>
            </a:r>
            <a:endParaRPr lang="en-IN" dirty="0"/>
          </a:p>
        </p:txBody>
      </p:sp>
      <p:pic>
        <p:nvPicPr>
          <p:cNvPr id="4" name="Content Placeholder 3"/>
          <p:cNvPicPr>
            <a:picLocks noGrp="1"/>
          </p:cNvPicPr>
          <p:nvPr>
            <p:ph idx="1"/>
          </p:nvPr>
        </p:nvPicPr>
        <p:blipFill>
          <a:blip r:embed="rId2"/>
          <a:stretch>
            <a:fillRect/>
          </a:stretch>
        </p:blipFill>
        <p:spPr>
          <a:xfrm>
            <a:off x="3748447" y="2552707"/>
            <a:ext cx="4695106" cy="3317875"/>
          </a:xfrm>
          <a:prstGeom prst="rect">
            <a:avLst/>
          </a:prstGeom>
        </p:spPr>
      </p:pic>
    </p:spTree>
    <p:extLst>
      <p:ext uri="{BB962C8B-B14F-4D97-AF65-F5344CB8AC3E}">
        <p14:creationId xmlns:p14="http://schemas.microsoft.com/office/powerpoint/2010/main" val="218676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IN" dirty="0"/>
          </a:p>
        </p:txBody>
      </p:sp>
      <p:sp>
        <p:nvSpPr>
          <p:cNvPr id="3" name="Content Placeholder 2"/>
          <p:cNvSpPr>
            <a:spLocks noGrp="1"/>
          </p:cNvSpPr>
          <p:nvPr>
            <p:ph idx="1"/>
          </p:nvPr>
        </p:nvSpPr>
        <p:spPr/>
        <p:txBody>
          <a:bodyPr/>
          <a:lstStyle/>
          <a:p>
            <a:pPr marL="0" indent="0">
              <a:buNone/>
            </a:pPr>
            <a:r>
              <a:rPr lang="en-IN" dirty="0" smtClean="0"/>
              <a:t>In Implementation phase we will be coming up with the concepts of</a:t>
            </a:r>
          </a:p>
          <a:p>
            <a:r>
              <a:rPr lang="en-IN" dirty="0" smtClean="0"/>
              <a:t>Optical Character recognition</a:t>
            </a:r>
          </a:p>
          <a:p>
            <a:r>
              <a:rPr lang="en-IN" dirty="0" smtClean="0"/>
              <a:t>Face Recognition</a:t>
            </a:r>
          </a:p>
          <a:p>
            <a:r>
              <a:rPr lang="en-IN" dirty="0" smtClean="0"/>
              <a:t>Mapping Low Level Features to Ontology</a:t>
            </a:r>
          </a:p>
          <a:p>
            <a:r>
              <a:rPr lang="en-IN" dirty="0" smtClean="0"/>
              <a:t>Parser</a:t>
            </a:r>
          </a:p>
        </p:txBody>
      </p:sp>
    </p:spTree>
    <p:extLst>
      <p:ext uri="{BB962C8B-B14F-4D97-AF65-F5344CB8AC3E}">
        <p14:creationId xmlns:p14="http://schemas.microsoft.com/office/powerpoint/2010/main" val="279233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lstStyle/>
          <a:p>
            <a:pPr marL="0" indent="0">
              <a:buNone/>
            </a:pPr>
            <a:r>
              <a:rPr lang="en-US" dirty="0"/>
              <a:t>Applications of OWL based Rule Writing system are as follows:</a:t>
            </a:r>
            <a:endParaRPr lang="en-IN" dirty="0"/>
          </a:p>
          <a:p>
            <a:pPr lvl="0"/>
            <a:endParaRPr lang="en-US" dirty="0" smtClean="0"/>
          </a:p>
          <a:p>
            <a:pPr lvl="0"/>
            <a:r>
              <a:rPr lang="en-US" dirty="0" smtClean="0"/>
              <a:t>Facilitating </a:t>
            </a:r>
            <a:r>
              <a:rPr lang="en-US" dirty="0"/>
              <a:t>the integration of information from mixed sources.</a:t>
            </a:r>
            <a:endParaRPr lang="en-IN" dirty="0"/>
          </a:p>
          <a:p>
            <a:pPr lvl="0"/>
            <a:r>
              <a:rPr lang="en-US" dirty="0"/>
              <a:t>Improving </a:t>
            </a:r>
            <a:r>
              <a:rPr lang="en-US" u="sng" dirty="0">
                <a:hlinkClick r:id="rId2" tooltip="Information retrieval"/>
              </a:rPr>
              <a:t>information retrieval</a:t>
            </a:r>
            <a:r>
              <a:rPr lang="en-US" dirty="0"/>
              <a:t> thereby reducing information overload.</a:t>
            </a:r>
            <a:endParaRPr lang="en-IN" dirty="0"/>
          </a:p>
          <a:p>
            <a:pPr lvl="0"/>
            <a:r>
              <a:rPr lang="en-US" dirty="0"/>
              <a:t>Identifying relevant information with respect to a given domain.</a:t>
            </a:r>
            <a:endParaRPr lang="en-IN" dirty="0"/>
          </a:p>
          <a:p>
            <a:pPr lvl="0"/>
            <a:r>
              <a:rPr lang="en-US" dirty="0"/>
              <a:t>Providing decision making support</a:t>
            </a:r>
            <a:r>
              <a:rPr lang="en-US" dirty="0" smtClean="0"/>
              <a:t>.</a:t>
            </a:r>
            <a:endParaRPr lang="en-IN" dirty="0"/>
          </a:p>
          <a:p>
            <a:endParaRPr lang="en-IN" dirty="0"/>
          </a:p>
        </p:txBody>
      </p:sp>
    </p:spTree>
    <p:extLst>
      <p:ext uri="{BB962C8B-B14F-4D97-AF65-F5344CB8AC3E}">
        <p14:creationId xmlns:p14="http://schemas.microsoft.com/office/powerpoint/2010/main" val="405000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lstStyle/>
          <a:p>
            <a:r>
              <a:rPr lang="en-US" dirty="0"/>
              <a:t>Future work would involve research along two directions:</a:t>
            </a:r>
            <a:endParaRPr lang="en-IN" dirty="0"/>
          </a:p>
          <a:p>
            <a:pPr lvl="0"/>
            <a:r>
              <a:rPr lang="en-US" dirty="0"/>
              <a:t>Increase the efficiency of text recognition and face recognition, Add more features to ontology, apply Fuzzy logic on ontology and Ranked Retrievals of the results.</a:t>
            </a:r>
            <a:endParaRPr lang="en-IN" dirty="0"/>
          </a:p>
          <a:p>
            <a:pPr lvl="0"/>
            <a:r>
              <a:rPr lang="en-US" dirty="0"/>
              <a:t>Query should be extended to Natural language queries, instead of Manchester syntax </a:t>
            </a:r>
            <a:r>
              <a:rPr lang="en-US" dirty="0" err="1"/>
              <a:t>i.e</a:t>
            </a:r>
            <a:r>
              <a:rPr lang="en-US" dirty="0"/>
              <a:t> Boolean query</a:t>
            </a:r>
            <a:r>
              <a:rPr lang="en-US" dirty="0" smtClean="0"/>
              <a:t>.</a:t>
            </a:r>
            <a:endParaRPr lang="en-IN" dirty="0"/>
          </a:p>
        </p:txBody>
      </p:sp>
    </p:spTree>
    <p:extLst>
      <p:ext uri="{BB962C8B-B14F-4D97-AF65-F5344CB8AC3E}">
        <p14:creationId xmlns:p14="http://schemas.microsoft.com/office/powerpoint/2010/main" val="361517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INTRODUCTION</a:t>
            </a:r>
          </a:p>
          <a:p>
            <a:r>
              <a:rPr lang="en-IN" dirty="0" smtClean="0"/>
              <a:t>MOTIVATION</a:t>
            </a:r>
          </a:p>
          <a:p>
            <a:r>
              <a:rPr lang="en-IN" dirty="0" smtClean="0"/>
              <a:t>PROBLEM STATEMENT</a:t>
            </a:r>
          </a:p>
          <a:p>
            <a:r>
              <a:rPr lang="en-IN" dirty="0" smtClean="0"/>
              <a:t>OBJECTIVES</a:t>
            </a:r>
          </a:p>
          <a:p>
            <a:r>
              <a:rPr lang="en-IN" dirty="0" smtClean="0"/>
              <a:t>LIMITATIONS</a:t>
            </a:r>
          </a:p>
          <a:p>
            <a:r>
              <a:rPr lang="en-IN" dirty="0" smtClean="0"/>
              <a:t>LITERATURE </a:t>
            </a:r>
            <a:r>
              <a:rPr lang="en-IN" dirty="0" smtClean="0"/>
              <a:t>SURVEY</a:t>
            </a:r>
          </a:p>
          <a:p>
            <a:r>
              <a:rPr lang="en-IN" dirty="0" smtClean="0"/>
              <a:t>APPLICATIONS</a:t>
            </a:r>
            <a:endParaRPr lang="en-IN" dirty="0" smtClean="0"/>
          </a:p>
          <a:p>
            <a:endParaRPr lang="en-IN" dirty="0"/>
          </a:p>
        </p:txBody>
      </p:sp>
    </p:spTree>
    <p:extLst>
      <p:ext uri="{BB962C8B-B14F-4D97-AF65-F5344CB8AC3E}">
        <p14:creationId xmlns:p14="http://schemas.microsoft.com/office/powerpoint/2010/main" val="75918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There is an increasing need to design efficient methods to semantically annotate video to store, retrieve and manage the information captured in them. </a:t>
            </a:r>
          </a:p>
          <a:p>
            <a:r>
              <a:rPr lang="en-US" dirty="0" smtClean="0"/>
              <a:t>The </a:t>
            </a:r>
            <a:r>
              <a:rPr lang="en-US" dirty="0"/>
              <a:t>ultimate goal is to enable users to retrieve some desired content from massive amounts of video data in an efficient and semantically meaningful manner. </a:t>
            </a:r>
            <a:endParaRPr lang="en-US" dirty="0" smtClean="0"/>
          </a:p>
          <a:p>
            <a:r>
              <a:rPr lang="en-US" dirty="0" smtClean="0"/>
              <a:t>The </a:t>
            </a:r>
            <a:r>
              <a:rPr lang="en-US" dirty="0"/>
              <a:t>history of artificial intelligence shows that knowledge is critical for intelligent systems. In many cases, better knowledge can be more important for solving a task than better algorithms. To have truly intelligent systems, knowledge needs to be captured, processed, reused, and communicated. </a:t>
            </a:r>
            <a:endParaRPr lang="en-US" dirty="0" smtClean="0"/>
          </a:p>
          <a:p>
            <a:r>
              <a:rPr lang="en-US" dirty="0" smtClean="0"/>
              <a:t>Ontology’s </a:t>
            </a:r>
            <a:r>
              <a:rPr lang="en-US" dirty="0"/>
              <a:t>support all these tasks. The term "ontology" can be defined as an explicit specification of conceptualization.</a:t>
            </a:r>
            <a:endParaRPr lang="en-IN" dirty="0"/>
          </a:p>
        </p:txBody>
      </p:sp>
    </p:spTree>
    <p:extLst>
      <p:ext uri="{BB962C8B-B14F-4D97-AF65-F5344CB8AC3E}">
        <p14:creationId xmlns:p14="http://schemas.microsoft.com/office/powerpoint/2010/main" val="151634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a:t>
            </a:r>
            <a:endParaRPr lang="en-IN" dirty="0"/>
          </a:p>
        </p:txBody>
      </p:sp>
      <p:sp>
        <p:nvSpPr>
          <p:cNvPr id="3" name="Content Placeholder 2"/>
          <p:cNvSpPr>
            <a:spLocks noGrp="1"/>
          </p:cNvSpPr>
          <p:nvPr>
            <p:ph idx="1"/>
          </p:nvPr>
        </p:nvSpPr>
        <p:spPr/>
        <p:txBody>
          <a:bodyPr/>
          <a:lstStyle/>
          <a:p>
            <a:r>
              <a:rPr lang="en-US" dirty="0"/>
              <a:t>With the basic need of data mining that says we are in drowning in data but lacking in knowledge, in text-based applications, it is often sufficient to annotate only the generic properties of the document (metadata) and to perform keyword search, based on full-text information retrieval approaches but for videos content information becomes inevitable, in this regard an important step towards efficient manipulation and retrieval of visual media is semantic information representation. </a:t>
            </a:r>
            <a:endParaRPr lang="en-IN" dirty="0"/>
          </a:p>
        </p:txBody>
      </p:sp>
    </p:spTree>
    <p:extLst>
      <p:ext uri="{BB962C8B-B14F-4D97-AF65-F5344CB8AC3E}">
        <p14:creationId xmlns:p14="http://schemas.microsoft.com/office/powerpoint/2010/main" val="207308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endParaRPr lang="en-US" dirty="0" smtClean="0"/>
          </a:p>
          <a:p>
            <a:endParaRPr lang="en-US" dirty="0"/>
          </a:p>
          <a:p>
            <a:pPr marL="0" indent="0">
              <a:buNone/>
            </a:pPr>
            <a:r>
              <a:rPr lang="en-US" dirty="0" smtClean="0"/>
              <a:t>OWL </a:t>
            </a:r>
            <a:r>
              <a:rPr lang="en-US" dirty="0"/>
              <a:t>based rule writing for semantic web content based multimedia video </a:t>
            </a:r>
            <a:r>
              <a:rPr lang="en-US" dirty="0" smtClean="0"/>
              <a:t>in CRICKET Domain.</a:t>
            </a:r>
          </a:p>
          <a:p>
            <a:pPr marL="0" indent="0">
              <a:buNone/>
            </a:pPr>
            <a:r>
              <a:rPr lang="en-US" dirty="0"/>
              <a:t> </a:t>
            </a:r>
            <a:r>
              <a:rPr lang="en-US" dirty="0" smtClean="0"/>
              <a:t>  Using </a:t>
            </a:r>
            <a:r>
              <a:rPr lang="en-US" dirty="0" err="1" smtClean="0"/>
              <a:t>Hadoop</a:t>
            </a:r>
            <a:r>
              <a:rPr lang="en-US" dirty="0" smtClean="0"/>
              <a:t> Eco system</a:t>
            </a:r>
            <a:endParaRPr lang="en-IN" dirty="0"/>
          </a:p>
          <a:p>
            <a:endParaRPr lang="en-IN" dirty="0"/>
          </a:p>
        </p:txBody>
      </p:sp>
    </p:spTree>
    <p:extLst>
      <p:ext uri="{BB962C8B-B14F-4D97-AF65-F5344CB8AC3E}">
        <p14:creationId xmlns:p14="http://schemas.microsoft.com/office/powerpoint/2010/main" val="326505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sp>
        <p:nvSpPr>
          <p:cNvPr id="3" name="Content Placeholder 2"/>
          <p:cNvSpPr>
            <a:spLocks noGrp="1"/>
          </p:cNvSpPr>
          <p:nvPr>
            <p:ph idx="1"/>
          </p:nvPr>
        </p:nvSpPr>
        <p:spPr/>
        <p:txBody>
          <a:bodyPr/>
          <a:lstStyle/>
          <a:p>
            <a:pPr marL="0" indent="0">
              <a:buNone/>
            </a:pPr>
            <a:r>
              <a:rPr lang="en-US" b="1" dirty="0" smtClean="0"/>
              <a:t> </a:t>
            </a:r>
            <a:r>
              <a:rPr lang="en-US" b="1" dirty="0"/>
              <a:t>Base Paper</a:t>
            </a:r>
            <a:endParaRPr lang="en-IN" dirty="0"/>
          </a:p>
          <a:p>
            <a:r>
              <a:rPr lang="en-US" dirty="0"/>
              <a:t>[1] Automatic Semantic Content Extraction in Videos Using a Fuzzy Ontology and </a:t>
            </a:r>
            <a:r>
              <a:rPr lang="en-US" dirty="0" err="1"/>
              <a:t>RuleBased</a:t>
            </a:r>
            <a:r>
              <a:rPr lang="en-US" dirty="0"/>
              <a:t> Model IEEE Transactions on Knowledge and data engineering Vol1 Jan 2013 </a:t>
            </a:r>
            <a:r>
              <a:rPr lang="en-US" dirty="0" err="1"/>
              <a:t>Yakup</a:t>
            </a:r>
            <a:r>
              <a:rPr lang="en-US" dirty="0"/>
              <a:t> </a:t>
            </a:r>
            <a:r>
              <a:rPr lang="en-US" dirty="0" err="1"/>
              <a:t>Yildirim</a:t>
            </a:r>
            <a:r>
              <a:rPr lang="en-US" dirty="0"/>
              <a:t>, Adnan </a:t>
            </a:r>
            <a:r>
              <a:rPr lang="en-US" dirty="0" err="1"/>
              <a:t>Yazici</a:t>
            </a:r>
            <a:r>
              <a:rPr lang="en-US" dirty="0"/>
              <a:t>, Senior Member, IEEE, and </a:t>
            </a:r>
            <a:r>
              <a:rPr lang="en-US" dirty="0" err="1"/>
              <a:t>Turgay</a:t>
            </a:r>
            <a:r>
              <a:rPr lang="en-US" dirty="0"/>
              <a:t> </a:t>
            </a:r>
            <a:r>
              <a:rPr lang="en-US" dirty="0" err="1"/>
              <a:t>Yilmaz</a:t>
            </a:r>
            <a:r>
              <a:rPr lang="en-US" dirty="0"/>
              <a:t>, Student Member, IEEE</a:t>
            </a:r>
            <a:endParaRPr lang="en-IN" dirty="0"/>
          </a:p>
          <a:p>
            <a:endParaRPr lang="en-IN" dirty="0"/>
          </a:p>
        </p:txBody>
      </p:sp>
    </p:spTree>
    <p:extLst>
      <p:ext uri="{BB962C8B-B14F-4D97-AF65-F5344CB8AC3E}">
        <p14:creationId xmlns:p14="http://schemas.microsoft.com/office/powerpoint/2010/main" val="394225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lstStyle/>
          <a:p>
            <a:pPr lvl="0"/>
            <a:r>
              <a:rPr lang="en-US" dirty="0"/>
              <a:t>Annotation using the Text present in the </a:t>
            </a:r>
            <a:r>
              <a:rPr lang="en-US" dirty="0" smtClean="0"/>
              <a:t>Cricket </a:t>
            </a:r>
            <a:r>
              <a:rPr lang="en-US" dirty="0"/>
              <a:t>video.</a:t>
            </a:r>
            <a:endParaRPr lang="en-IN" dirty="0"/>
          </a:p>
          <a:p>
            <a:pPr lvl="0"/>
            <a:r>
              <a:rPr lang="en-US" dirty="0"/>
              <a:t>Annotation using the Faces present in the </a:t>
            </a:r>
            <a:r>
              <a:rPr lang="en-US" dirty="0" smtClean="0"/>
              <a:t>Cricket </a:t>
            </a:r>
            <a:r>
              <a:rPr lang="en-US" dirty="0"/>
              <a:t>video. </a:t>
            </a:r>
            <a:endParaRPr lang="en-IN" dirty="0"/>
          </a:p>
          <a:p>
            <a:pPr lvl="0"/>
            <a:r>
              <a:rPr lang="en-US" dirty="0"/>
              <a:t>Mapping Low Level Features to Ontology.</a:t>
            </a:r>
            <a:endParaRPr lang="en-IN" dirty="0"/>
          </a:p>
          <a:p>
            <a:pPr lvl="0"/>
            <a:r>
              <a:rPr lang="en-US" dirty="0"/>
              <a:t>Ontology Parser.</a:t>
            </a:r>
            <a:endParaRPr lang="en-IN" dirty="0"/>
          </a:p>
          <a:p>
            <a:pPr lvl="0"/>
            <a:r>
              <a:rPr lang="en-US" dirty="0"/>
              <a:t>Retrieve Videos based on Query given.</a:t>
            </a:r>
            <a:endParaRPr lang="en-IN" dirty="0"/>
          </a:p>
          <a:p>
            <a:endParaRPr lang="en-IN" dirty="0"/>
          </a:p>
        </p:txBody>
      </p:sp>
    </p:spTree>
    <p:extLst>
      <p:ext uri="{BB962C8B-B14F-4D97-AF65-F5344CB8AC3E}">
        <p14:creationId xmlns:p14="http://schemas.microsoft.com/office/powerpoint/2010/main" val="39282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lstStyle/>
          <a:p>
            <a:pPr lvl="0"/>
            <a:r>
              <a:rPr lang="en-US" dirty="0"/>
              <a:t>Less Accurate Text and Face Recognition.</a:t>
            </a:r>
            <a:endParaRPr lang="en-IN" dirty="0"/>
          </a:p>
          <a:p>
            <a:pPr lvl="0"/>
            <a:r>
              <a:rPr lang="en-US" dirty="0"/>
              <a:t>More features need to be added to Ontology.</a:t>
            </a:r>
            <a:endParaRPr lang="en-IN" dirty="0"/>
          </a:p>
          <a:p>
            <a:pPr lvl="0"/>
            <a:r>
              <a:rPr lang="en-US" dirty="0"/>
              <a:t>Results Retrieved are Un-Ranked.</a:t>
            </a:r>
            <a:endParaRPr lang="en-IN" dirty="0"/>
          </a:p>
          <a:p>
            <a:pPr lvl="0"/>
            <a:r>
              <a:rPr lang="en-US" dirty="0"/>
              <a:t>Queries are not in Natural Language. </a:t>
            </a:r>
            <a:endParaRPr lang="en-IN" dirty="0"/>
          </a:p>
          <a:p>
            <a:endParaRPr lang="en-IN" dirty="0"/>
          </a:p>
        </p:txBody>
      </p:sp>
    </p:spTree>
    <p:extLst>
      <p:ext uri="{BB962C8B-B14F-4D97-AF65-F5344CB8AC3E}">
        <p14:creationId xmlns:p14="http://schemas.microsoft.com/office/powerpoint/2010/main" val="153120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 SPECIFICATIONS</a:t>
            </a:r>
            <a:endParaRPr lang="en-IN" dirty="0"/>
          </a:p>
        </p:txBody>
      </p:sp>
      <p:sp>
        <p:nvSpPr>
          <p:cNvPr id="3" name="Content Placeholder 2"/>
          <p:cNvSpPr>
            <a:spLocks noGrp="1"/>
          </p:cNvSpPr>
          <p:nvPr>
            <p:ph idx="1"/>
          </p:nvPr>
        </p:nvSpPr>
        <p:spPr/>
        <p:txBody>
          <a:bodyPr>
            <a:normAutofit fontScale="85000" lnSpcReduction="20000"/>
          </a:bodyPr>
          <a:lstStyle/>
          <a:p>
            <a:pPr marL="457200" lvl="1" indent="0">
              <a:buNone/>
            </a:pPr>
            <a:r>
              <a:rPr lang="en-US" b="1" dirty="0"/>
              <a:t>Software Requirements</a:t>
            </a:r>
            <a:r>
              <a:rPr lang="en-US" b="1" dirty="0" smtClean="0"/>
              <a:t>:</a:t>
            </a:r>
          </a:p>
          <a:p>
            <a:pPr marL="457200" lvl="1" indent="0">
              <a:buNone/>
            </a:pPr>
            <a:endParaRPr lang="en-US" sz="1800" b="1" dirty="0"/>
          </a:p>
          <a:p>
            <a:pPr marL="457200" lvl="1" indent="0">
              <a:buNone/>
            </a:pPr>
            <a:endParaRPr lang="en-IN" sz="1800" dirty="0"/>
          </a:p>
          <a:p>
            <a:pPr lvl="0"/>
            <a:r>
              <a:rPr lang="en-US" dirty="0"/>
              <a:t>Operating System: Windows 7® ultimate (32 bit</a:t>
            </a:r>
            <a:r>
              <a:rPr lang="en-US" dirty="0" smtClean="0"/>
              <a:t>) , LINUX VMWARE </a:t>
            </a:r>
            <a:endParaRPr lang="en-IN" sz="2400" dirty="0"/>
          </a:p>
          <a:p>
            <a:pPr marL="457200" lvl="1" indent="0">
              <a:buNone/>
            </a:pPr>
            <a:endParaRPr lang="en-US" b="1" dirty="0" smtClean="0"/>
          </a:p>
          <a:p>
            <a:pPr marL="457200" lvl="1" indent="0">
              <a:buNone/>
            </a:pPr>
            <a:r>
              <a:rPr lang="en-US" b="1" dirty="0" smtClean="0"/>
              <a:t>Hardware </a:t>
            </a:r>
            <a:r>
              <a:rPr lang="en-US" b="1" dirty="0"/>
              <a:t>Requirements:</a:t>
            </a:r>
            <a:endParaRPr lang="en-IN" sz="1800" dirty="0"/>
          </a:p>
          <a:p>
            <a:pPr lvl="0"/>
            <a:r>
              <a:rPr lang="en-US" dirty="0"/>
              <a:t>Intel® Core™ i3 processor</a:t>
            </a:r>
            <a:endParaRPr lang="en-IN" sz="2400" dirty="0"/>
          </a:p>
          <a:p>
            <a:pPr lvl="0"/>
            <a:r>
              <a:rPr lang="en-US" dirty="0"/>
              <a:t>Hard disk minimum </a:t>
            </a:r>
            <a:r>
              <a:rPr lang="en-US" dirty="0" smtClean="0"/>
              <a:t>60GB</a:t>
            </a:r>
            <a:endParaRPr lang="en-IN" sz="2400" dirty="0"/>
          </a:p>
          <a:p>
            <a:pPr lvl="0"/>
            <a:r>
              <a:rPr lang="en-US" dirty="0"/>
              <a:t>4GB RAM</a:t>
            </a:r>
            <a:endParaRPr lang="en-IN" sz="2400" dirty="0"/>
          </a:p>
          <a:p>
            <a:endParaRPr lang="en-IN" dirty="0"/>
          </a:p>
        </p:txBody>
      </p:sp>
    </p:spTree>
    <p:extLst>
      <p:ext uri="{BB962C8B-B14F-4D97-AF65-F5344CB8AC3E}">
        <p14:creationId xmlns:p14="http://schemas.microsoft.com/office/powerpoint/2010/main" val="27377308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41</TotalTime>
  <Words>553</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Garamond</vt:lpstr>
      <vt:lpstr>Times New Roman</vt:lpstr>
      <vt:lpstr>Organic</vt:lpstr>
      <vt:lpstr>OWL BASED RULE WRITING FOR SEMANTIC WEB CONTENT BASED MULTIMEDIA VIDEO IN CRICKET DOMAIN </vt:lpstr>
      <vt:lpstr>CONTENTS</vt:lpstr>
      <vt:lpstr>INTRODUCTION</vt:lpstr>
      <vt:lpstr>MOTIVATION</vt:lpstr>
      <vt:lpstr>PROBLEM STATEMENT</vt:lpstr>
      <vt:lpstr>LITERATURE SURVEY</vt:lpstr>
      <vt:lpstr>OBJECTIVES</vt:lpstr>
      <vt:lpstr>LIMITATIONS</vt:lpstr>
      <vt:lpstr>REQUIREMENT SPECIFICATIONS</vt:lpstr>
      <vt:lpstr>SYSTEM MODEL</vt:lpstr>
      <vt:lpstr>CRICKET ONTOLOGY</vt:lpstr>
      <vt:lpstr>IMPLEMENTATION</vt:lpstr>
      <vt:lpstr>APPLICATIONS</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OWL BASED RULE WRITING FOR SEMANTIC WEB CONTENT BASED MULTIMEDIA VIDEO IN CRICKET DOMAIN</dc:title>
  <dc:creator>2bv13is408</dc:creator>
  <cp:lastModifiedBy>2bv13is408</cp:lastModifiedBy>
  <cp:revision>14</cp:revision>
  <dcterms:created xsi:type="dcterms:W3CDTF">2015-08-25T09:30:45Z</dcterms:created>
  <dcterms:modified xsi:type="dcterms:W3CDTF">2015-08-25T10:17:47Z</dcterms:modified>
</cp:coreProperties>
</file>