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7" r:id="rId7"/>
    <p:sldId id="261" r:id="rId8"/>
    <p:sldId id="263" r:id="rId9"/>
    <p:sldId id="262"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1403C2-700F-49D7-9380-8C2FCD5794F4}"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403C2-700F-49D7-9380-8C2FCD5794F4}"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403C2-700F-49D7-9380-8C2FCD5794F4}"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403C2-700F-49D7-9380-8C2FCD5794F4}"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403C2-700F-49D7-9380-8C2FCD5794F4}"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1403C2-700F-49D7-9380-8C2FCD5794F4}"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1403C2-700F-49D7-9380-8C2FCD5794F4}" type="datetimeFigureOut">
              <a:rPr lang="en-US" smtClean="0"/>
              <a:pPr/>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1403C2-700F-49D7-9380-8C2FCD5794F4}" type="datetimeFigureOut">
              <a:rPr lang="en-US" smtClean="0"/>
              <a:pPr/>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403C2-700F-49D7-9380-8C2FCD5794F4}" type="datetimeFigureOut">
              <a:rPr lang="en-US" smtClean="0"/>
              <a:pPr/>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403C2-700F-49D7-9380-8C2FCD5794F4}"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403C2-700F-49D7-9380-8C2FCD5794F4}"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24728-7894-4C9E-91EC-0EEA55539B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03C2-700F-49D7-9380-8C2FCD5794F4}" type="datetimeFigureOut">
              <a:rPr lang="en-US" smtClean="0"/>
              <a:pPr/>
              <a:t>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24728-7894-4C9E-91EC-0EEA55539B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971799"/>
          </a:xfrm>
        </p:spPr>
        <p:txBody>
          <a:bodyPr>
            <a:normAutofit/>
          </a:bodyPr>
          <a:lstStyle/>
          <a:p>
            <a:r>
              <a:rPr lang="en-US" dirty="0"/>
              <a:t>AIR POLLUTION IN DELHI &amp; REPERCUSSIONS – AN ANALYSIS</a:t>
            </a:r>
            <a:br>
              <a:rPr lang="en-US" dirty="0"/>
            </a:br>
            <a:endParaRPr lang="en-US" dirty="0"/>
          </a:p>
        </p:txBody>
      </p:sp>
      <p:pic>
        <p:nvPicPr>
          <p:cNvPr id="1026" name="Picture 2" descr="Image result for delhi map"/>
          <p:cNvPicPr>
            <a:picLocks noChangeAspect="1" noChangeArrowheads="1"/>
          </p:cNvPicPr>
          <p:nvPr/>
        </p:nvPicPr>
        <p:blipFill>
          <a:blip r:embed="rId2"/>
          <a:srcRect/>
          <a:stretch>
            <a:fillRect/>
          </a:stretch>
        </p:blipFill>
        <p:spPr bwMode="auto">
          <a:xfrm>
            <a:off x="2286000" y="2057400"/>
            <a:ext cx="4343400" cy="409908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9"/>
          <p:cNvPicPr>
            <a:picLocks noChangeAspect="1" noChangeArrowheads="1"/>
          </p:cNvPicPr>
          <p:nvPr/>
        </p:nvPicPr>
        <p:blipFill>
          <a:blip r:embed="rId2"/>
          <a:srcRect t="7124"/>
          <a:stretch>
            <a:fillRect/>
          </a:stretch>
        </p:blipFill>
        <p:spPr bwMode="auto">
          <a:xfrm>
            <a:off x="762000" y="1219200"/>
            <a:ext cx="5755821" cy="3581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agenda of work is to use technology for creating awareness to decrease pollution by adopting proper measures. New Delhi, which has already been ranked the world’s worst polluted city by the World Health Organization, is considered in the study. </a:t>
            </a:r>
            <a:r>
              <a:rPr lang="en-US" dirty="0" err="1"/>
              <a:t>Anand</a:t>
            </a:r>
            <a:r>
              <a:rPr lang="en-US" dirty="0"/>
              <a:t> </a:t>
            </a:r>
            <a:r>
              <a:rPr lang="en-US" dirty="0" err="1"/>
              <a:t>Vihar</a:t>
            </a:r>
            <a:r>
              <a:rPr lang="en-US" dirty="0"/>
              <a:t> and </a:t>
            </a:r>
            <a:r>
              <a:rPr lang="en-US" dirty="0" err="1"/>
              <a:t>Shadipur</a:t>
            </a:r>
            <a:r>
              <a:rPr lang="en-US" dirty="0"/>
              <a:t> areas having high population load were selected. In our study, we used time series regression forecasting, data mining techniques to fathom the different patterns in various types of pollutants. R studio platform and tableau have been used for predicting future pollution levels in Delhi using R language.</a:t>
            </a:r>
          </a:p>
          <a:p>
            <a:r>
              <a:rPr lang="en-US" dirty="0"/>
              <a:t>We have come to the conclusion that pollutants like </a:t>
            </a:r>
            <a:r>
              <a:rPr lang="en-US" dirty="0" err="1"/>
              <a:t>NO</a:t>
            </a:r>
            <a:r>
              <a:rPr lang="en-US" baseline="-25000" dirty="0" err="1"/>
              <a:t>x</a:t>
            </a:r>
            <a:r>
              <a:rPr lang="en-US" dirty="0"/>
              <a:t>, PM10, PM2.5 are likely to drastically increase in future, while SO</a:t>
            </a:r>
            <a:r>
              <a:rPr lang="en-US" baseline="-25000" dirty="0"/>
              <a:t>2</a:t>
            </a:r>
            <a:r>
              <a:rPr lang="en-US" dirty="0"/>
              <a:t> level may increase marginally in future. O</a:t>
            </a:r>
            <a:r>
              <a:rPr lang="en-US" baseline="-25000" dirty="0"/>
              <a:t>3</a:t>
            </a:r>
            <a:r>
              <a:rPr lang="en-US" dirty="0"/>
              <a:t> levels will increase in initial year .Though the amount of CO and Benzene are showing reducing trend. Increase in PM10, PM2.5 can be attributed to </a:t>
            </a:r>
            <a:r>
              <a:rPr lang="en-US" dirty="0" err="1"/>
              <a:t>kerb</a:t>
            </a:r>
            <a:r>
              <a:rPr lang="en-US" dirty="0"/>
              <a:t>-side dust and construction work.  More stringent pollution control measures are required with public-policymakers participation. Emphasis to explore clean energy fuels and gradually phasing out fossil fuels, employing zero waste technology with integrated waste management will curb air pollution menace in due course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 IN DELHI</a:t>
            </a:r>
            <a:endParaRPr lang="en-US" dirty="0"/>
          </a:p>
        </p:txBody>
      </p:sp>
      <p:sp>
        <p:nvSpPr>
          <p:cNvPr id="3" name="Content Placeholder 2"/>
          <p:cNvSpPr>
            <a:spLocks noGrp="1"/>
          </p:cNvSpPr>
          <p:nvPr>
            <p:ph idx="1"/>
          </p:nvPr>
        </p:nvSpPr>
        <p:spPr>
          <a:xfrm>
            <a:off x="457200" y="1600200"/>
            <a:ext cx="4038600" cy="4571999"/>
          </a:xfrm>
        </p:spPr>
        <p:txBody>
          <a:bodyPr>
            <a:normAutofit fontScale="70000" lnSpcReduction="20000"/>
          </a:bodyPr>
          <a:lstStyle/>
          <a:p>
            <a:r>
              <a:rPr lang="en-US" b="1" dirty="0"/>
              <a:t>Air pollution</a:t>
            </a:r>
            <a:r>
              <a:rPr lang="en-US" dirty="0"/>
              <a:t> can be defined as the presence of toxic chemicals or compounds (including those of biological origin) in the air, at levels that pose a health risk. In an even broader sense, air pollution means the presence of chemicals or compounds in the air which are usually not present and which lower the quality of the air or cause detrimental changes to the quality of life (such as the damaging of the ozone layer or causing global warming).</a:t>
            </a:r>
          </a:p>
        </p:txBody>
      </p:sp>
      <p:pic>
        <p:nvPicPr>
          <p:cNvPr id="14338" name="Picture 2" descr="Image result for types of air pollutants in delhi"/>
          <p:cNvPicPr>
            <a:picLocks noChangeAspect="1" noChangeArrowheads="1"/>
          </p:cNvPicPr>
          <p:nvPr/>
        </p:nvPicPr>
        <p:blipFill>
          <a:blip r:embed="rId2"/>
          <a:srcRect/>
          <a:stretch>
            <a:fillRect/>
          </a:stretch>
        </p:blipFill>
        <p:spPr bwMode="auto">
          <a:xfrm>
            <a:off x="4495800" y="2362200"/>
            <a:ext cx="3730624" cy="248578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AIR POLLUTANTS</a:t>
            </a:r>
            <a:endParaRPr lang="en-US" sz="3600" dirty="0"/>
          </a:p>
        </p:txBody>
      </p:sp>
      <p:sp>
        <p:nvSpPr>
          <p:cNvPr id="6" name="Text Placeholder 5"/>
          <p:cNvSpPr>
            <a:spLocks noGrp="1"/>
          </p:cNvSpPr>
          <p:nvPr>
            <p:ph type="body" sz="half" idx="2"/>
          </p:nvPr>
        </p:nvSpPr>
        <p:spPr/>
        <p:txBody>
          <a:bodyPr>
            <a:normAutofit/>
          </a:bodyPr>
          <a:lstStyle/>
          <a:p>
            <a:r>
              <a:rPr lang="en-US" sz="2400" dirty="0" smtClean="0"/>
              <a:t>OZONE</a:t>
            </a:r>
          </a:p>
          <a:p>
            <a:r>
              <a:rPr lang="en-US" sz="2400" dirty="0" smtClean="0"/>
              <a:t>NOX</a:t>
            </a:r>
          </a:p>
          <a:p>
            <a:r>
              <a:rPr lang="en-US" sz="2400" dirty="0" smtClean="0"/>
              <a:t>SO2</a:t>
            </a:r>
          </a:p>
          <a:p>
            <a:r>
              <a:rPr lang="en-US" sz="2400" dirty="0" smtClean="0"/>
              <a:t>BENZENE</a:t>
            </a:r>
          </a:p>
          <a:p>
            <a:r>
              <a:rPr lang="en-US" sz="2400" dirty="0" smtClean="0"/>
              <a:t>TOLUENE</a:t>
            </a:r>
          </a:p>
          <a:p>
            <a:r>
              <a:rPr lang="en-US" sz="2400" dirty="0" smtClean="0"/>
              <a:t>PM10</a:t>
            </a:r>
          </a:p>
          <a:p>
            <a:r>
              <a:rPr lang="en-US" sz="2400" dirty="0" smtClean="0"/>
              <a:t>PM2.5</a:t>
            </a:r>
          </a:p>
          <a:p>
            <a:endParaRPr lang="en-US" sz="2400" dirty="0" smtClean="0"/>
          </a:p>
        </p:txBody>
      </p:sp>
      <p:pic>
        <p:nvPicPr>
          <p:cNvPr id="4098" name="Picture 2" descr="Image result for air pollutants"/>
          <p:cNvPicPr>
            <a:picLocks noChangeAspect="1" noChangeArrowheads="1"/>
          </p:cNvPicPr>
          <p:nvPr/>
        </p:nvPicPr>
        <p:blipFill>
          <a:blip r:embed="rId2"/>
          <a:srcRect/>
          <a:stretch>
            <a:fillRect/>
          </a:stretch>
        </p:blipFill>
        <p:spPr bwMode="auto">
          <a:xfrm>
            <a:off x="3733800" y="2667000"/>
            <a:ext cx="4998719" cy="3124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924800" cy="1162050"/>
          </a:xfrm>
        </p:spPr>
        <p:txBody>
          <a:bodyPr>
            <a:normAutofit/>
          </a:bodyPr>
          <a:lstStyle/>
          <a:p>
            <a:r>
              <a:rPr lang="en-US" sz="4400" dirty="0" smtClean="0"/>
              <a:t>MONITORING STATIONS IN DELHI</a:t>
            </a:r>
            <a:endParaRPr lang="en-US" sz="4400" dirty="0"/>
          </a:p>
        </p:txBody>
      </p:sp>
      <p:sp>
        <p:nvSpPr>
          <p:cNvPr id="4" name="Text Placeholder 3"/>
          <p:cNvSpPr>
            <a:spLocks noGrp="1"/>
          </p:cNvSpPr>
          <p:nvPr>
            <p:ph type="body" sz="half" idx="2"/>
          </p:nvPr>
        </p:nvSpPr>
        <p:spPr>
          <a:xfrm>
            <a:off x="457200" y="1435100"/>
            <a:ext cx="3008313" cy="5422900"/>
          </a:xfrm>
        </p:spPr>
        <p:txBody>
          <a:bodyPr/>
          <a:lstStyle/>
          <a:p>
            <a:r>
              <a:rPr lang="en-US" b="1" dirty="0" err="1" smtClean="0"/>
              <a:t>Anand</a:t>
            </a:r>
            <a:r>
              <a:rPr lang="en-US" b="1" dirty="0" smtClean="0"/>
              <a:t> </a:t>
            </a:r>
            <a:r>
              <a:rPr lang="en-US" b="1" dirty="0" err="1" smtClean="0"/>
              <a:t>Vihar</a:t>
            </a:r>
            <a:endParaRPr lang="en-US" b="1" dirty="0" smtClean="0"/>
          </a:p>
          <a:p>
            <a:r>
              <a:rPr lang="en-US" dirty="0" smtClean="0"/>
              <a:t>R.K. </a:t>
            </a:r>
            <a:r>
              <a:rPr lang="en-US" dirty="0" err="1" smtClean="0"/>
              <a:t>Puram</a:t>
            </a:r>
            <a:endParaRPr lang="en-US" dirty="0" smtClean="0"/>
          </a:p>
          <a:p>
            <a:r>
              <a:rPr lang="en-US" dirty="0" smtClean="0"/>
              <a:t>Punjabi </a:t>
            </a:r>
            <a:r>
              <a:rPr lang="en-US" dirty="0" err="1" smtClean="0"/>
              <a:t>Bagh</a:t>
            </a:r>
            <a:endParaRPr lang="en-US" dirty="0" smtClean="0"/>
          </a:p>
          <a:p>
            <a:r>
              <a:rPr lang="en-US" dirty="0" err="1" smtClean="0"/>
              <a:t>Mandir</a:t>
            </a:r>
            <a:r>
              <a:rPr lang="en-US" dirty="0" smtClean="0"/>
              <a:t> </a:t>
            </a:r>
            <a:r>
              <a:rPr lang="en-US" dirty="0" err="1" smtClean="0"/>
              <a:t>Marg</a:t>
            </a:r>
            <a:endParaRPr lang="en-US" dirty="0" smtClean="0"/>
          </a:p>
          <a:p>
            <a:r>
              <a:rPr lang="en-US" b="1" dirty="0" err="1" smtClean="0"/>
              <a:t>Shahdipur</a:t>
            </a:r>
            <a:endParaRPr lang="en-US" b="1" dirty="0" smtClean="0"/>
          </a:p>
          <a:p>
            <a:r>
              <a:rPr lang="en-US" b="1" dirty="0" err="1" smtClean="0"/>
              <a:t>Dwarka</a:t>
            </a:r>
            <a:endParaRPr lang="en-US" b="1" dirty="0" smtClean="0"/>
          </a:p>
          <a:p>
            <a:r>
              <a:rPr lang="en-US" b="1" dirty="0" smtClean="0"/>
              <a:t>DTU</a:t>
            </a:r>
          </a:p>
          <a:p>
            <a:r>
              <a:rPr lang="en-US" dirty="0" err="1" smtClean="0"/>
              <a:t>Pitampura</a:t>
            </a:r>
            <a:endParaRPr lang="en-US" dirty="0" smtClean="0"/>
          </a:p>
          <a:p>
            <a:r>
              <a:rPr lang="en-US" dirty="0" smtClean="0"/>
              <a:t>ITO</a:t>
            </a:r>
          </a:p>
          <a:p>
            <a:r>
              <a:rPr lang="en-US" dirty="0" err="1" smtClean="0"/>
              <a:t>Sirifort</a:t>
            </a:r>
            <a:endParaRPr lang="en-US" dirty="0" smtClean="0"/>
          </a:p>
          <a:p>
            <a:r>
              <a:rPr lang="en-US" dirty="0" smtClean="0"/>
              <a:t>IHBAS</a:t>
            </a:r>
          </a:p>
          <a:p>
            <a:r>
              <a:rPr lang="en-US" dirty="0" err="1" smtClean="0"/>
              <a:t>Gole</a:t>
            </a:r>
            <a:r>
              <a:rPr lang="en-US" dirty="0" smtClean="0"/>
              <a:t> Market</a:t>
            </a:r>
          </a:p>
          <a:p>
            <a:r>
              <a:rPr lang="en-US" dirty="0" smtClean="0"/>
              <a:t>IGI airport</a:t>
            </a:r>
          </a:p>
          <a:p>
            <a:r>
              <a:rPr lang="en-US" dirty="0" smtClean="0"/>
              <a:t>Civil Lines</a:t>
            </a:r>
          </a:p>
          <a:p>
            <a:r>
              <a:rPr lang="en-US" dirty="0" err="1" smtClean="0"/>
              <a:t>Arjun</a:t>
            </a:r>
            <a:r>
              <a:rPr lang="en-US" dirty="0" smtClean="0"/>
              <a:t> Nagar</a:t>
            </a:r>
          </a:p>
          <a:p>
            <a:r>
              <a:rPr lang="en-US" dirty="0" smtClean="0"/>
              <a:t>Mathura Road</a:t>
            </a:r>
          </a:p>
          <a:p>
            <a:r>
              <a:rPr lang="en-US" dirty="0" err="1" smtClean="0"/>
              <a:t>Lodhi</a:t>
            </a:r>
            <a:r>
              <a:rPr lang="en-US" dirty="0" smtClean="0"/>
              <a:t> Road</a:t>
            </a:r>
          </a:p>
          <a:p>
            <a:r>
              <a:rPr lang="en-US" dirty="0" err="1" smtClean="0"/>
              <a:t>Aya</a:t>
            </a:r>
            <a:r>
              <a:rPr lang="en-US" dirty="0" smtClean="0"/>
              <a:t> Nagar</a:t>
            </a:r>
          </a:p>
          <a:p>
            <a:r>
              <a:rPr lang="en-US" dirty="0" smtClean="0"/>
              <a:t>North Campus</a:t>
            </a:r>
          </a:p>
          <a:p>
            <a:r>
              <a:rPr lang="en-US" dirty="0" err="1" smtClean="0"/>
              <a:t>Pusa</a:t>
            </a:r>
            <a:endParaRPr lang="en-US" dirty="0" smtClean="0"/>
          </a:p>
          <a:p>
            <a:endParaRPr lang="en-US" dirty="0" smtClean="0"/>
          </a:p>
          <a:p>
            <a:endParaRPr lang="en-US" dirty="0"/>
          </a:p>
        </p:txBody>
      </p:sp>
      <p:pic>
        <p:nvPicPr>
          <p:cNvPr id="17411" name="Picture 3"/>
          <p:cNvPicPr>
            <a:picLocks noChangeAspect="1" noChangeArrowheads="1"/>
          </p:cNvPicPr>
          <p:nvPr/>
        </p:nvPicPr>
        <p:blipFill>
          <a:blip r:embed="rId2"/>
          <a:srcRect l="17781" t="14516" r="20975" b="8065"/>
          <a:stretch>
            <a:fillRect/>
          </a:stretch>
        </p:blipFill>
        <p:spPr bwMode="auto">
          <a:xfrm>
            <a:off x="4191000" y="1371600"/>
            <a:ext cx="3200400" cy="495545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DATASET USED</a:t>
            </a:r>
            <a:endParaRPr lang="en-US" dirty="0"/>
          </a:p>
        </p:txBody>
      </p:sp>
      <p:sp>
        <p:nvSpPr>
          <p:cNvPr id="6" name="Content Placeholder 5"/>
          <p:cNvSpPr>
            <a:spLocks noGrp="1"/>
          </p:cNvSpPr>
          <p:nvPr>
            <p:ph idx="1"/>
          </p:nvPr>
        </p:nvSpPr>
        <p:spPr/>
        <p:txBody>
          <a:bodyPr/>
          <a:lstStyle/>
          <a:p>
            <a:endParaRPr lang="en-US"/>
          </a:p>
        </p:txBody>
      </p:sp>
      <p:pic>
        <p:nvPicPr>
          <p:cNvPr id="16386" name="Picture 34"/>
          <p:cNvPicPr>
            <a:picLocks noChangeAspect="1" noChangeArrowheads="1"/>
          </p:cNvPicPr>
          <p:nvPr/>
        </p:nvPicPr>
        <p:blipFill>
          <a:blip r:embed="rId2"/>
          <a:srcRect t="24806" r="35774" b="9302"/>
          <a:stretch>
            <a:fillRect/>
          </a:stretch>
        </p:blipFill>
        <p:spPr bwMode="auto">
          <a:xfrm>
            <a:off x="533400" y="1676400"/>
            <a:ext cx="7009856" cy="4038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APPROACH</a:t>
            </a:r>
            <a:endParaRPr lang="en-US" dirty="0"/>
          </a:p>
        </p:txBody>
      </p:sp>
      <p:pic>
        <p:nvPicPr>
          <p:cNvPr id="1026" name="Picture 25"/>
          <p:cNvPicPr>
            <a:picLocks noChangeAspect="1" noChangeArrowheads="1"/>
          </p:cNvPicPr>
          <p:nvPr/>
        </p:nvPicPr>
        <p:blipFill>
          <a:blip r:embed="rId2"/>
          <a:srcRect l="42361" t="20396" r="34164" b="20493"/>
          <a:stretch>
            <a:fillRect/>
          </a:stretch>
        </p:blipFill>
        <p:spPr bwMode="auto">
          <a:xfrm>
            <a:off x="2285999" y="1219200"/>
            <a:ext cx="3985113" cy="5638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USED</a:t>
            </a:r>
            <a:endParaRPr lang="en-US" dirty="0"/>
          </a:p>
        </p:txBody>
      </p:sp>
      <p:sp>
        <p:nvSpPr>
          <p:cNvPr id="3" name="Content Placeholder 2"/>
          <p:cNvSpPr>
            <a:spLocks noGrp="1"/>
          </p:cNvSpPr>
          <p:nvPr>
            <p:ph idx="1"/>
          </p:nvPr>
        </p:nvSpPr>
        <p:spPr/>
        <p:txBody>
          <a:bodyPr>
            <a:normAutofit fontScale="55000" lnSpcReduction="20000"/>
          </a:bodyPr>
          <a:lstStyle/>
          <a:p>
            <a:r>
              <a:rPr lang="en-US" dirty="0"/>
              <a:t>1. Descriptive analysis</a:t>
            </a:r>
          </a:p>
          <a:p>
            <a:r>
              <a:rPr lang="en-US" dirty="0"/>
              <a:t> Descriptive analysis has been used in our study</a:t>
            </a:r>
            <a:r>
              <a:rPr lang="en-US" b="1" dirty="0"/>
              <a:t> </a:t>
            </a:r>
            <a:r>
              <a:rPr lang="en-US" dirty="0"/>
              <a:t>to describe the basic features of the data. Summaries about the sample and the measures have been observed through descriptive analysis. Together with simple graphics analysis, the basis of every quantitative analysis of data has been observed. </a:t>
            </a:r>
          </a:p>
          <a:p>
            <a:r>
              <a:rPr lang="en-US" dirty="0"/>
              <a:t>2. Predictive analysis</a:t>
            </a:r>
          </a:p>
          <a:p>
            <a:r>
              <a:rPr lang="en-US" dirty="0"/>
              <a:t>Predictive analytics is the use of data, statistical algorithms and machine learning techniques to identify the likelihood of future outcomes based on historical data. The goal is to predict the probable future through past experience. Similarly in our analysis, predictive analysis has been done by implementing time series regression forecasting.</a:t>
            </a:r>
          </a:p>
          <a:p>
            <a:r>
              <a:rPr lang="en-US" dirty="0"/>
              <a:t>3. Time series regression forecasting </a:t>
            </a:r>
          </a:p>
          <a:p>
            <a:r>
              <a:rPr lang="en-US" dirty="0"/>
              <a:t> Time series regression forecasting is used for analyzing time series data in order to study the </a:t>
            </a:r>
            <a:r>
              <a:rPr lang="en-US" dirty="0" err="1"/>
              <a:t>behaviour</a:t>
            </a:r>
            <a:r>
              <a:rPr lang="en-US" dirty="0"/>
              <a:t> of data with respect to time. This method involves the use of a model to forecast future values on the basis of previously observed values. Time series method is used in various applications like weather forecasting, earthquake prediction and trajectory forecasting and pattern recognition etc.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18434" name="Picture 22"/>
          <p:cNvPicPr>
            <a:picLocks noChangeAspect="1" noChangeArrowheads="1"/>
          </p:cNvPicPr>
          <p:nvPr/>
        </p:nvPicPr>
        <p:blipFill>
          <a:blip r:embed="rId2"/>
          <a:srcRect t="7253" r="4314"/>
          <a:stretch>
            <a:fillRect/>
          </a:stretch>
        </p:blipFill>
        <p:spPr bwMode="auto">
          <a:xfrm>
            <a:off x="762000" y="1295400"/>
            <a:ext cx="6477000" cy="4653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3"/>
          <p:cNvPicPr>
            <a:picLocks noChangeAspect="1" noChangeArrowheads="1"/>
          </p:cNvPicPr>
          <p:nvPr/>
        </p:nvPicPr>
        <p:blipFill>
          <a:blip r:embed="rId2"/>
          <a:srcRect t="7692"/>
          <a:stretch>
            <a:fillRect/>
          </a:stretch>
        </p:blipFill>
        <p:spPr bwMode="auto">
          <a:xfrm>
            <a:off x="609600" y="609600"/>
            <a:ext cx="7650747" cy="4495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282</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AIR POLLUTION IN DELHI &amp; REPERCUSSIONS – AN ANALYSIS </vt:lpstr>
      <vt:lpstr>AIR POLLUTION IN DELHI</vt:lpstr>
      <vt:lpstr>AIR POLLUTANTS</vt:lpstr>
      <vt:lpstr>MONITORING STATIONS IN DELHI</vt:lpstr>
      <vt:lpstr>DATASET USED</vt:lpstr>
      <vt:lpstr>PROPOSED APPROACH</vt:lpstr>
      <vt:lpstr>TECHNIQUES USED</vt:lpstr>
      <vt:lpstr>RESULTS</vt:lpstr>
      <vt:lpstr>Slide 9</vt:lpstr>
      <vt:lpstr>Slide 10</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IN DELHI &amp; REPERCUSSIONS – AN ANALYSIS</dc:title>
  <dc:creator>new</dc:creator>
  <cp:lastModifiedBy>new</cp:lastModifiedBy>
  <cp:revision>12</cp:revision>
  <dcterms:created xsi:type="dcterms:W3CDTF">2018-02-07T19:12:59Z</dcterms:created>
  <dcterms:modified xsi:type="dcterms:W3CDTF">2018-02-12T12:24:04Z</dcterms:modified>
</cp:coreProperties>
</file>