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A6A-1683-4269-B91B-0A4ACFBB95A1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EDC5-3D84-4012-900C-203B59B23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A6A-1683-4269-B91B-0A4ACFBB95A1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EDC5-3D84-4012-900C-203B59B23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A6A-1683-4269-B91B-0A4ACFBB95A1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EDC5-3D84-4012-900C-203B59B23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A6A-1683-4269-B91B-0A4ACFBB95A1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EDC5-3D84-4012-900C-203B59B23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A6A-1683-4269-B91B-0A4ACFBB95A1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EDC5-3D84-4012-900C-203B59B23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A6A-1683-4269-B91B-0A4ACFBB95A1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EDC5-3D84-4012-900C-203B59B23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A6A-1683-4269-B91B-0A4ACFBB95A1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EDC5-3D84-4012-900C-203B59B23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A6A-1683-4269-B91B-0A4ACFBB95A1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EDC5-3D84-4012-900C-203B59B23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A6A-1683-4269-B91B-0A4ACFBB95A1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EDC5-3D84-4012-900C-203B59B23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A6A-1683-4269-B91B-0A4ACFBB95A1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EDC5-3D84-4012-900C-203B59B23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9A6A-1683-4269-B91B-0A4ACFBB95A1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EDC5-3D84-4012-900C-203B59B23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9A6A-1683-4269-B91B-0A4ACFBB95A1}" type="datetimeFigureOut">
              <a:rPr lang="en-US" smtClean="0"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EDC5-3D84-4012-900C-203B59B231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APPROACH FOLLOWED- Section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</a:t>
            </a:r>
          </a:p>
          <a:p>
            <a:r>
              <a:rPr lang="en-US" dirty="0" smtClean="0"/>
              <a:t>VAISHALI SAGAR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training dataset provided is structured in it’s form. Cleaning of the data involved :</a:t>
            </a:r>
          </a:p>
          <a:p>
            <a:r>
              <a:rPr lang="en-US" dirty="0" smtClean="0"/>
              <a:t>Understanding the structure of data</a:t>
            </a:r>
          </a:p>
          <a:p>
            <a:r>
              <a:rPr lang="en-US" dirty="0" smtClean="0"/>
              <a:t>Converting categorical into factors.</a:t>
            </a:r>
          </a:p>
          <a:p>
            <a:r>
              <a:rPr lang="en-US" dirty="0" smtClean="0"/>
              <a:t>Removing the redundant values.</a:t>
            </a:r>
          </a:p>
          <a:p>
            <a:r>
              <a:rPr lang="en-US" dirty="0" err="1" smtClean="0"/>
              <a:t>Omiting</a:t>
            </a:r>
            <a:r>
              <a:rPr lang="en-US" dirty="0" smtClean="0"/>
              <a:t> the null values.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&amp; Model selected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variable is the dependent variable.</a:t>
            </a:r>
          </a:p>
          <a:p>
            <a:r>
              <a:rPr lang="en-US" dirty="0" smtClean="0"/>
              <a:t>Prediction of sales due to varying the dependent variables has been seen.</a:t>
            </a:r>
          </a:p>
          <a:p>
            <a:r>
              <a:rPr lang="en-US" dirty="0" smtClean="0"/>
              <a:t>This bought the MULTIPLE LINEAR REGRESSION PROBLEM.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performing the regression technique.</a:t>
            </a:r>
          </a:p>
          <a:p>
            <a:r>
              <a:rPr lang="en-US" dirty="0" smtClean="0"/>
              <a:t>Year</a:t>
            </a:r>
          </a:p>
          <a:p>
            <a:r>
              <a:rPr lang="en-US" dirty="0" smtClean="0"/>
              <a:t>Month</a:t>
            </a:r>
          </a:p>
          <a:p>
            <a:r>
              <a:rPr lang="en-US" dirty="0" err="1" smtClean="0"/>
              <a:t>Product_ID</a:t>
            </a:r>
            <a:endParaRPr lang="en-US" dirty="0" smtClean="0"/>
          </a:p>
          <a:p>
            <a:r>
              <a:rPr lang="en-US" dirty="0" smtClean="0"/>
              <a:t>Country</a:t>
            </a:r>
          </a:p>
          <a:p>
            <a:r>
              <a:rPr lang="en-US" dirty="0" smtClean="0"/>
              <a:t>Mentioned above were the significant variables observed.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 is done in R.</a:t>
            </a:r>
          </a:p>
          <a:p>
            <a:r>
              <a:rPr lang="en-US" dirty="0" smtClean="0"/>
              <a:t>Platform used is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trend and </a:t>
            </a:r>
            <a:r>
              <a:rPr lang="en-US" dirty="0" err="1" smtClean="0"/>
              <a:t>visualisation</a:t>
            </a:r>
            <a:r>
              <a:rPr lang="en-US" dirty="0" smtClean="0"/>
              <a:t> is done </a:t>
            </a:r>
            <a:r>
              <a:rPr lang="en-US" smtClean="0"/>
              <a:t>on Tableau.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119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APPROACH FOLLOWED- Section A</vt:lpstr>
      <vt:lpstr>Data Preprocessing </vt:lpstr>
      <vt:lpstr>Trends &amp; Model selected</vt:lpstr>
      <vt:lpstr>Significant Variables</vt:lpstr>
      <vt:lpstr>Tools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 FOLLOWED</dc:title>
  <dc:creator>Vaishali</dc:creator>
  <cp:lastModifiedBy>Vaishali</cp:lastModifiedBy>
  <cp:revision>4</cp:revision>
  <dcterms:created xsi:type="dcterms:W3CDTF">2018-07-23T09:21:16Z</dcterms:created>
  <dcterms:modified xsi:type="dcterms:W3CDTF">2018-07-23T10:06:22Z</dcterms:modified>
</cp:coreProperties>
</file>