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 id="552" r:id="rId34"/>
    <p:sldId id="553" r:id="rId35"/>
    <p:sldId id="554" r:id="rId36"/>
    <p:sldId id="555" r:id="rId37"/>
    <p:sldId id="556" r:id="rId38"/>
    <p:sldId id="557" r:id="rId39"/>
    <p:sldId id="558" r:id="rId40"/>
    <p:sldId id="559" r:id="rId41"/>
    <p:sldId id="560" r:id="rId42"/>
    <p:sldId id="561" r:id="rId43"/>
    <p:sldId id="562" r:id="rId44"/>
  </p:sldIdLst>
  <p:sldSz cx="12192000" cy="6858000"/>
  <p:notesSz cx="9144000" cy="6858000"/>
  <p:embeddedFontLst>
    <p:embeddedFont>
      <p:font typeface="Ink Free" panose="03080402000500000000" pitchFamily="66"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 id="552"/>
            <p14:sldId id="553"/>
            <p14:sldId id="554"/>
            <p14:sldId id="555"/>
            <p14:sldId id="556"/>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00" autoAdjust="0"/>
  </p:normalViewPr>
  <p:slideViewPr>
    <p:cSldViewPr snapToGrid="0">
      <p:cViewPr varScale="1">
        <p:scale>
          <a:sx n="61" d="100"/>
          <a:sy n="61" d="100"/>
        </p:scale>
        <p:origin x="844" y="60"/>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6/5/2025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6/5/2025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6/5/2025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6/5/2025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6/5/2025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6/5/2025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6/5/2025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6/5/2025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6/5/2025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6/5/2025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6/5/2025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6/5/2025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593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p:txBody>
          <a:bodyPr/>
          <a:lstStyle/>
          <a:p>
            <a:r>
              <a:rPr lang="en-US" dirty="0"/>
              <a:t>Briefly describe a case study to illustrate the role of ethics in VSD. Some examples are but not limited to</a:t>
            </a:r>
          </a:p>
          <a:p>
            <a:pPr lvl="1"/>
            <a:r>
              <a:rPr lang="en-US" dirty="0"/>
              <a:t>The Facebook like Button</a:t>
            </a:r>
          </a:p>
          <a:p>
            <a:pPr lvl="1"/>
            <a:r>
              <a:rPr lang="en-US" dirty="0"/>
              <a:t>Cookies in browsers</a:t>
            </a:r>
          </a:p>
          <a:p>
            <a:pPr lvl="1"/>
            <a:r>
              <a:rPr lang="en-US" dirty="0"/>
              <a:t>Feel free to think of more . .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28022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C6A6-5DF9-60A4-B8BB-1393E176932C}"/>
              </a:ext>
            </a:extLst>
          </p:cNvPr>
          <p:cNvSpPr>
            <a:spLocks noGrp="1"/>
          </p:cNvSpPr>
          <p:nvPr>
            <p:ph type="title"/>
          </p:nvPr>
        </p:nvSpPr>
        <p:spPr/>
        <p:txBody>
          <a:bodyPr/>
          <a:lstStyle/>
          <a:p>
            <a:r>
              <a:rPr lang="en-US" dirty="0"/>
              <a:t>Value Sensitive Design (VSD)</a:t>
            </a:r>
          </a:p>
        </p:txBody>
      </p:sp>
      <p:sp>
        <p:nvSpPr>
          <p:cNvPr id="3" name="Content Placeholder 2">
            <a:extLst>
              <a:ext uri="{FF2B5EF4-FFF2-40B4-BE49-F238E27FC236}">
                <a16:creationId xmlns:a16="http://schemas.microsoft.com/office/drawing/2014/main" id="{B0684EA3-7340-24A6-013C-665AAFD49E3C}"/>
              </a:ext>
            </a:extLst>
          </p:cNvPr>
          <p:cNvSpPr>
            <a:spLocks noGrp="1"/>
          </p:cNvSpPr>
          <p:nvPr>
            <p:ph idx="1"/>
          </p:nvPr>
        </p:nvSpPr>
        <p:spPr/>
        <p:txBody>
          <a:bodyPr/>
          <a:lstStyle/>
          <a:p>
            <a:pPr>
              <a:buFont typeface="Wingdings" pitchFamily="2" charset="2"/>
              <a:buChar char="Ø"/>
            </a:pPr>
            <a:r>
              <a:rPr lang="en-US" dirty="0"/>
              <a:t>The design of technology is informed by values.</a:t>
            </a:r>
          </a:p>
          <a:p>
            <a:pPr marL="0" indent="0">
              <a:buNone/>
            </a:pPr>
            <a:endParaRPr lang="en-US" dirty="0"/>
          </a:p>
          <a:p>
            <a:pPr>
              <a:buFont typeface="Wingdings" pitchFamily="2" charset="2"/>
              <a:buChar char="Ø"/>
            </a:pPr>
            <a:r>
              <a:rPr lang="en-US" dirty="0"/>
              <a:t>The design of technology can help realize values or frustrate the realization of values.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6EB4CAF-E90E-E020-3B21-F72456C65105}"/>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5271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89111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r>
              <a:rPr lang="en-US" dirty="0"/>
              <a:t>Relative to the issue of content moderation, who or what are the stakeholders? (i.e. individuals or groups whose interests stand to be impacted by this algorithm?)</a:t>
            </a:r>
          </a:p>
          <a:p>
            <a:r>
              <a:rPr lang="en-US" dirty="0"/>
              <a:t>Relative to the issue of content moderation, what are the interests or values of the different stakeholders?</a:t>
            </a:r>
          </a:p>
          <a:p>
            <a:r>
              <a:rPr lang="en-US" dirty="0"/>
              <a:t>Are there any conflicts of interests or values?</a:t>
            </a:r>
          </a:p>
          <a:p>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49283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a:bodyPr>
          <a:lstStyle/>
          <a:p>
            <a:r>
              <a:rPr lang="en-US" dirty="0"/>
              <a:t>Why do you think some people might be concerned with Reddit removing user’s posts? What if the posts have misinformation?</a:t>
            </a:r>
          </a:p>
          <a:p>
            <a:r>
              <a:rPr lang="en-US" dirty="0"/>
              <a:t>How are users harmed if posts are mistakenly removed by Reddit?</a:t>
            </a:r>
          </a:p>
          <a:p>
            <a:r>
              <a:rPr lang="en-US" dirty="0"/>
              <a:t>How can bias in the moderation algorithms potentially harm users?</a:t>
            </a:r>
          </a:p>
          <a:p>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519777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1904462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367792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12495</TotalTime>
  <Words>3936</Words>
  <Application>Microsoft Office PowerPoint</Application>
  <PresentationFormat>Widescreen</PresentationFormat>
  <Paragraphs>400</Paragraphs>
  <Slides>43</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Wingdings</vt:lpstr>
      <vt:lpstr>Calibri Light</vt:lpstr>
      <vt:lpstr>Times New Roman</vt:lpstr>
      <vt:lpstr>Arial</vt:lpstr>
      <vt:lpstr>Ink Free</vt:lpstr>
      <vt:lpstr>Verdana</vt:lpstr>
      <vt:lpstr>Helvetica Neue</vt:lpstr>
      <vt:lpstr>Calibri</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lpstr>Ethics and Value Sensitive Design</vt:lpstr>
      <vt:lpstr>Ethics and Value Sensitive Design</vt:lpstr>
      <vt:lpstr>Value Sensitive Design (VSD)</vt:lpstr>
      <vt:lpstr>VSD in Brief</vt:lpstr>
      <vt:lpstr>Three Types of Investigation in VSD </vt:lpstr>
      <vt:lpstr>The Reddit Case Study</vt:lpstr>
      <vt:lpstr>Empirical Investigation -- Development of the Model </vt:lpstr>
      <vt:lpstr>Stakeholder Analysis</vt:lpstr>
      <vt:lpstr>Value Investigations</vt:lpstr>
      <vt:lpstr>Technical Investigations</vt:lpstr>
      <vt:lpstr>VSD and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299</cp:revision>
  <dcterms:created xsi:type="dcterms:W3CDTF">2021-01-07T15:19:22Z</dcterms:created>
  <dcterms:modified xsi:type="dcterms:W3CDTF">2025-06-05T14:02:04Z</dcterms:modified>
</cp:coreProperties>
</file>