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498" r:id="rId33"/>
  </p:sldIdLst>
  <p:sldSz cx="12192000" cy="6858000"/>
  <p:notesSz cx="9144000" cy="6858000"/>
  <p:embeddedFontLst>
    <p:embeddedFont>
      <p:font typeface="Ink Free" panose="03080402000500000000" pitchFamily="66" charset="0"/>
      <p:regular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94968" autoAdjust="0"/>
  </p:normalViewPr>
  <p:slideViewPr>
    <p:cSldViewPr snapToGrid="0">
      <p:cViewPr varScale="1">
        <p:scale>
          <a:sx n="58" d="100"/>
          <a:sy n="58" d="100"/>
        </p:scale>
        <p:origin x="68" y="120"/>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12/30/2024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12/30/2024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12/30/2024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12/30/2024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12/30/2024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12/30/2024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12/30/2024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12/30/2024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12/30/2024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12/30/2024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12/30/2024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12/30/2024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12/30/2024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12/30/2024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67341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12333</TotalTime>
  <Words>3184</Words>
  <Application>Microsoft Office PowerPoint</Application>
  <PresentationFormat>Widescreen</PresentationFormat>
  <Paragraphs>297</Paragraphs>
  <Slides>32</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Arial</vt:lpstr>
      <vt:lpstr>Ink Free</vt:lpstr>
      <vt:lpstr>Wingdings</vt:lpstr>
      <vt:lpstr>Calibri Light</vt:lpstr>
      <vt:lpstr>Times New Roman</vt:lpstr>
      <vt:lpstr>Helvetica Neue</vt:lpstr>
      <vt:lpstr>Verdana</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202</cp:revision>
  <dcterms:created xsi:type="dcterms:W3CDTF">2021-01-07T15:19:22Z</dcterms:created>
  <dcterms:modified xsi:type="dcterms:W3CDTF">2024-12-30T19:36:18Z</dcterms:modified>
</cp:coreProperties>
</file>