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52" r:id="rId18"/>
    <p:sldId id="555" r:id="rId19"/>
    <p:sldId id="556" r:id="rId20"/>
    <p:sldId id="557" r:id="rId21"/>
    <p:sldId id="558" r:id="rId22"/>
    <p:sldId id="559" r:id="rId23"/>
    <p:sldId id="560" r:id="rId24"/>
    <p:sldId id="561" r:id="rId25"/>
    <p:sldId id="562" r:id="rId26"/>
    <p:sldId id="540" r:id="rId27"/>
    <p:sldId id="541" r:id="rId28"/>
    <p:sldId id="542" r:id="rId29"/>
    <p:sldId id="543" r:id="rId30"/>
    <p:sldId id="544" r:id="rId31"/>
    <p:sldId id="545" r:id="rId32"/>
    <p:sldId id="546" r:id="rId33"/>
    <p:sldId id="528" r:id="rId34"/>
    <p:sldId id="547" r:id="rId35"/>
    <p:sldId id="527" r:id="rId36"/>
    <p:sldId id="549" r:id="rId37"/>
    <p:sldId id="550" r:id="rId38"/>
    <p:sldId id="494" r:id="rId39"/>
    <p:sldId id="496" r:id="rId40"/>
    <p:sldId id="495" r:id="rId41"/>
    <p:sldId id="498" r:id="rId42"/>
  </p:sldIdLst>
  <p:sldSz cx="12192000" cy="6858000"/>
  <p:notesSz cx="9144000" cy="6858000"/>
  <p:embeddedFontLs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52"/>
            <p14:sldId id="555"/>
            <p14:sldId id="556"/>
            <p14:sldId id="557"/>
            <p14:sldId id="558"/>
            <p14:sldId id="559"/>
            <p14:sldId id="560"/>
            <p14:sldId id="561"/>
            <p14:sldId id="562"/>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466" autoAdjust="0"/>
  </p:normalViewPr>
  <p:slideViewPr>
    <p:cSldViewPr snapToGrid="0">
      <p:cViewPr varScale="1">
        <p:scale>
          <a:sx n="48" d="100"/>
          <a:sy n="48" d="100"/>
        </p:scale>
        <p:origin x="212" y="44"/>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8/20/2025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618963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2919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61989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109174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175319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23934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171835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8/20/2025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8/20/2025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8/20/2025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8/20/2025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8/20/2025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8/20/2025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8/20/2025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8/20/2025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8/20/2025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8/20/2025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8/20/2025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8/20/2025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8/20/2025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write better User Stories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The design of technologies </a:t>
            </a:r>
            <a:r>
              <a:rPr lang="en-US" b="1" dirty="0"/>
              <a:t>should </a:t>
            </a:r>
            <a:r>
              <a:rPr lang="en-US" dirty="0"/>
              <a:t>reflect and affect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5715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372400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28252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Use Value Sensitive Design to uncover requirements based on the different kinds of investigations.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90306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110938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80366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79365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a:t>
            </a:r>
            <a:r>
              <a:rPr lang="en-US"/>
              <a:t>from being posted.</a:t>
            </a:r>
            <a:endParaRPr lang="en-US" dirty="0"/>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414566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476718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3934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129366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1182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21674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609669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254608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1303431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35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36</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37</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38</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39</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40</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Use Value Sensitive Design to uncover requirements based on the different kinds of investigations.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13532</TotalTime>
  <Words>5001</Words>
  <Application>Microsoft Office PowerPoint</Application>
  <PresentationFormat>Widescreen</PresentationFormat>
  <Paragraphs>463</Paragraphs>
  <Slides>41</Slides>
  <Notes>31</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vt:lpstr>
      <vt:lpstr>Arial</vt:lpstr>
      <vt:lpstr>Times New Roman</vt:lpstr>
      <vt:lpstr>Wingdings</vt:lpstr>
      <vt:lpstr>Verdana</vt:lpstr>
      <vt:lpstr>Helvetica Neue</vt:lpstr>
      <vt:lpstr>Ink Free</vt:lpstr>
      <vt:lpstr>Calibri Light</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Value Sensitive Design (VSD) is an ethical Framework to write better User Stories</vt:lpstr>
      <vt:lpstr>Value Sensitive Design (VSD) in Brief</vt:lpstr>
      <vt:lpstr>Three Types of Investigation in VSD </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367</cp:revision>
  <dcterms:created xsi:type="dcterms:W3CDTF">2021-01-07T15:19:22Z</dcterms:created>
  <dcterms:modified xsi:type="dcterms:W3CDTF">2025-08-20T16:51:20Z</dcterms:modified>
</cp:coreProperties>
</file>