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552" r:id="rId33"/>
    <p:sldId id="553" r:id="rId34"/>
    <p:sldId id="555" r:id="rId35"/>
    <p:sldId id="556" r:id="rId36"/>
    <p:sldId id="557" r:id="rId37"/>
    <p:sldId id="558" r:id="rId38"/>
    <p:sldId id="559" r:id="rId39"/>
    <p:sldId id="560" r:id="rId40"/>
    <p:sldId id="561" r:id="rId41"/>
    <p:sldId id="562" r:id="rId42"/>
    <p:sldId id="498" r:id="rId43"/>
  </p:sldIdLst>
  <p:sldSz cx="12192000" cy="6858000"/>
  <p:notesSz cx="9144000" cy="6858000"/>
  <p:embeddedFontLst>
    <p:embeddedFont>
      <p:font typeface="Ink Free" panose="03080402000500000000" pitchFamily="66" charset="0"/>
      <p:regular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552"/>
            <p14:sldId id="553"/>
            <p14:sldId id="555"/>
            <p14:sldId id="556"/>
            <p14:sldId id="557"/>
            <p14:sldId id="558"/>
            <p14:sldId id="559"/>
            <p14:sldId id="560"/>
            <p14:sldId id="561"/>
            <p14:sldId id="562"/>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466" autoAdjust="0"/>
  </p:normalViewPr>
  <p:slideViewPr>
    <p:cSldViewPr snapToGrid="0">
      <p:cViewPr varScale="1">
        <p:scale>
          <a:sx n="90" d="100"/>
          <a:sy n="90" d="100"/>
        </p:scale>
        <p:origin x="1952" y="192"/>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7/7/25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a:t>
            </a:r>
          </a:p>
          <a:p>
            <a:endParaRPr lang="en-US" dirty="0"/>
          </a:p>
          <a:p>
            <a:r>
              <a:rPr lang="en-US" dirty="0"/>
              <a:t>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p>
          <a:p>
            <a:endParaRPr lang="en-US" dirty="0"/>
          </a:p>
          <a:p>
            <a:r>
              <a:rPr lang="en-US" dirty="0"/>
              <a:t>In the next few slides we will focus on the process of applying ethics to the software engineering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126080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understand the value of informed consent as a motivation to consider values in the requirements phase.</a:t>
            </a:r>
          </a:p>
          <a:p>
            <a:endParaRPr lang="en-US" dirty="0"/>
          </a:p>
          <a:p>
            <a:r>
              <a:rPr lang="en-US" dirty="0"/>
              <a:t>Cookies and security solutions such as HTTPS are an outcome of an analysis that considers ethical aspects and values such as informed consent</a:t>
            </a:r>
          </a:p>
          <a:p>
            <a:endParaRPr lang="en-US" dirty="0"/>
          </a:p>
          <a:p>
            <a:r>
              <a:rPr lang="en-US" dirty="0"/>
              <a:t>Ask students What is Informed consent and how can it be designed in an online environment? </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507575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63801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62960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58556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15699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50582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37567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7/7/25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7/7/25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7/7/25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7/7/25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7/7/25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7/7/25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7/7/25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7/7/25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7/7/25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7/7/25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7/7/25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7/7/25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7/7/25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 An Ethical Framework to write better User Stories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405935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Informed Consent – A Human Value Example</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a:xfrm>
            <a:off x="838200" y="1500159"/>
            <a:ext cx="9465860" cy="4856191"/>
          </a:xfrm>
        </p:spPr>
        <p:txBody>
          <a:bodyPr>
            <a:normAutofit fontScale="92500" lnSpcReduction="20000"/>
          </a:bodyPr>
          <a:lstStyle/>
          <a:p>
            <a:r>
              <a:rPr lang="en-US" dirty="0"/>
              <a:t>Information technologies collect vast amounts of information about users, who have no control over </a:t>
            </a:r>
          </a:p>
          <a:p>
            <a:pPr lvl="1"/>
            <a:r>
              <a:rPr lang="en-US" dirty="0"/>
              <a:t>What information is collected,</a:t>
            </a:r>
          </a:p>
          <a:p>
            <a:pPr lvl="1"/>
            <a:r>
              <a:rPr lang="en-US" dirty="0"/>
              <a:t>Who will have access,</a:t>
            </a:r>
          </a:p>
          <a:p>
            <a:pPr lvl="1"/>
            <a:r>
              <a:rPr lang="en-US" dirty="0"/>
              <a:t>How long will it be archived,</a:t>
            </a:r>
          </a:p>
          <a:p>
            <a:pPr lvl="1"/>
            <a:r>
              <a:rPr lang="en-US" dirty="0"/>
              <a:t>What will it be used for,</a:t>
            </a:r>
          </a:p>
          <a:p>
            <a:pPr lvl="1"/>
            <a:r>
              <a:rPr lang="en-US" dirty="0"/>
              <a:t>Will the identity be protected</a:t>
            </a:r>
          </a:p>
          <a:p>
            <a:r>
              <a:rPr lang="en-US" dirty="0"/>
              <a:t>Such technologies are an outcome of not considering values such as </a:t>
            </a:r>
            <a:r>
              <a:rPr lang="en-US" b="1" dirty="0"/>
              <a:t>Informed consent</a:t>
            </a:r>
            <a:r>
              <a:rPr lang="en-US" dirty="0"/>
              <a:t> during the requirements analysis phase. </a:t>
            </a:r>
          </a:p>
          <a:p>
            <a:r>
              <a:rPr lang="en-US" dirty="0"/>
              <a:t>To consider informed consent we need to understand what it means generally and in the specific context of information technologies. What do you think it means?</a:t>
            </a:r>
          </a:p>
          <a:p>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280225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89111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249283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51977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lnSpcReduction="100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1904462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67792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a:p>
            <a:pPr lvl="1"/>
            <a:r>
              <a:rPr lang="en-US" dirty="0"/>
              <a:t>Use Value Sensitive Design to uncover requirements based on the different kinds of investigations.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13490</TotalTime>
  <Words>5055</Words>
  <Application>Microsoft Macintosh PowerPoint</Application>
  <PresentationFormat>Widescreen</PresentationFormat>
  <Paragraphs>478</Paragraphs>
  <Slides>42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Times New Roman</vt:lpstr>
      <vt:lpstr>Helvetica Neue</vt:lpstr>
      <vt:lpstr>Calibri</vt:lpstr>
      <vt:lpstr>Wingdings</vt:lpstr>
      <vt:lpstr>Verdana</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Value Sensitive Design – An Ethical Framework to write better User Stories</vt:lpstr>
      <vt:lpstr>Informed Consent – A Human Value Example</vt:lpstr>
      <vt:lpstr>Value Sensitive Design (VSD) in Brief</vt:lpstr>
      <vt:lpstr>Three Types of Investigation in VSD </vt:lpstr>
      <vt:lpstr>Example: The Reddit Case Study</vt:lpstr>
      <vt:lpstr>Empirical Investigation -- Development of the Model </vt:lpstr>
      <vt:lpstr>Value Investigation – Who are the Stakeholders?</vt:lpstr>
      <vt:lpstr>Value Investigation – What are the value tensions?</vt:lpstr>
      <vt:lpstr>Technical Investigations</vt:lpstr>
      <vt:lpstr>Using VSD to Define User Stories</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365</cp:revision>
  <dcterms:created xsi:type="dcterms:W3CDTF">2021-01-07T15:19:22Z</dcterms:created>
  <dcterms:modified xsi:type="dcterms:W3CDTF">2025-07-07T19:46:40Z</dcterms:modified>
</cp:coreProperties>
</file>