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1"/>
  </p:notesMasterIdLst>
  <p:sldIdLst>
    <p:sldId id="485" r:id="rId2"/>
    <p:sldId id="396" r:id="rId3"/>
    <p:sldId id="523" r:id="rId4"/>
    <p:sldId id="397" r:id="rId5"/>
    <p:sldId id="543" r:id="rId6"/>
    <p:sldId id="524" r:id="rId7"/>
    <p:sldId id="552" r:id="rId8"/>
    <p:sldId id="553" r:id="rId9"/>
    <p:sldId id="526" r:id="rId10"/>
    <p:sldId id="527" r:id="rId11"/>
    <p:sldId id="559" r:id="rId12"/>
    <p:sldId id="560" r:id="rId13"/>
    <p:sldId id="554" r:id="rId14"/>
    <p:sldId id="558" r:id="rId15"/>
    <p:sldId id="561" r:id="rId16"/>
    <p:sldId id="528" r:id="rId17"/>
    <p:sldId id="562" r:id="rId18"/>
    <p:sldId id="530" r:id="rId19"/>
    <p:sldId id="535" r:id="rId20"/>
    <p:sldId id="536" r:id="rId21"/>
    <p:sldId id="537" r:id="rId22"/>
    <p:sldId id="538" r:id="rId23"/>
    <p:sldId id="539" r:id="rId24"/>
    <p:sldId id="540" r:id="rId25"/>
    <p:sldId id="541" r:id="rId26"/>
    <p:sldId id="563" r:id="rId27"/>
    <p:sldId id="544" r:id="rId28"/>
    <p:sldId id="549" r:id="rId29"/>
    <p:sldId id="547" r:id="rId30"/>
  </p:sldIdLst>
  <p:sldSz cx="12192000" cy="6858000"/>
  <p:notesSz cx="6858000" cy="9144000"/>
  <p:embeddedFontLst>
    <p:embeddedFont>
      <p:font typeface="Consolas" panose="020B0609020204030204" pitchFamily="49" charset="0"/>
      <p:regular r:id="rId32"/>
      <p:bold r:id="rId33"/>
      <p:italic r:id="rId34"/>
      <p:boldItalic r:id="rId35"/>
    </p:embeddedFont>
    <p:embeddedFont>
      <p:font typeface="Verdana" panose="020B0604030504040204" pitchFamily="34" charset="0"/>
      <p:regular r:id="rId36"/>
      <p:bold r:id="rId37"/>
      <p:italic r:id="rId38"/>
      <p:boldItalic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96"/>
            <p14:sldId id="523"/>
            <p14:sldId id="397"/>
            <p14:sldId id="543"/>
            <p14:sldId id="524"/>
            <p14:sldId id="552"/>
            <p14:sldId id="553"/>
            <p14:sldId id="526"/>
            <p14:sldId id="527"/>
            <p14:sldId id="559"/>
            <p14:sldId id="560"/>
            <p14:sldId id="554"/>
            <p14:sldId id="558"/>
            <p14:sldId id="561"/>
            <p14:sldId id="528"/>
            <p14:sldId id="562"/>
            <p14:sldId id="530"/>
            <p14:sldId id="535"/>
            <p14:sldId id="536"/>
            <p14:sldId id="537"/>
            <p14:sldId id="538"/>
            <p14:sldId id="539"/>
            <p14:sldId id="540"/>
            <p14:sldId id="541"/>
            <p14:sldId id="563"/>
            <p14:sldId id="544"/>
            <p14:sldId id="549"/>
            <p14:sldId id="54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EF4DC6-0291-4031-B743-2034250D9D86}" v="2" dt="2024-08-13T18:20:05.9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42" autoAdjust="0"/>
    <p:restoredTop sz="80912" autoAdjust="0"/>
  </p:normalViewPr>
  <p:slideViewPr>
    <p:cSldViewPr snapToGrid="0">
      <p:cViewPr varScale="1">
        <p:scale>
          <a:sx n="51" d="100"/>
          <a:sy n="51" d="100"/>
        </p:scale>
        <p:origin x="1392" y="40"/>
      </p:cViewPr>
      <p:guideLst/>
    </p:cSldViewPr>
  </p:slideViewPr>
  <p:outlineViewPr>
    <p:cViewPr>
      <p:scale>
        <a:sx n="33" d="100"/>
        <a:sy n="33" d="100"/>
      </p:scale>
      <p:origin x="0" y="-956"/>
    </p:cViewPr>
  </p:outlineViewPr>
  <p:notesTextViewPr>
    <p:cViewPr>
      <p:scale>
        <a:sx n="150" d="100"/>
        <a:sy n="150" d="100"/>
      </p:scale>
      <p:origin x="0" y="0"/>
    </p:cViewPr>
  </p:notesTextViewPr>
  <p:sorterViewPr>
    <p:cViewPr>
      <p:scale>
        <a:sx n="120" d="100"/>
        <a:sy n="120" d="100"/>
      </p:scale>
      <p:origin x="0" y="-12560"/>
    </p:cViewPr>
  </p:sorterViewPr>
  <p:notesViewPr>
    <p:cSldViewPr snapToGrid="0">
      <p:cViewPr varScale="1">
        <p:scale>
          <a:sx n="53" d="100"/>
          <a:sy n="53" d="100"/>
        </p:scale>
        <p:origin x="2236" y="2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4F168BC0-254E-4B4A-ACD1-8B075CC6997B}"/>
    <pc:docChg chg="custSel addSld delSld modSld modSection">
      <pc:chgData name="Mitchell Wand" userId="de9b44c55c049659" providerId="LiveId" clId="{4F168BC0-254E-4B4A-ACD1-8B075CC6997B}" dt="2022-08-30T00:26:35.133" v="908" actId="6549"/>
      <pc:docMkLst>
        <pc:docMk/>
      </pc:docMkLst>
      <pc:sldChg chg="del">
        <pc:chgData name="Mitchell Wand" userId="de9b44c55c049659" providerId="LiveId" clId="{4F168BC0-254E-4B4A-ACD1-8B075CC6997B}" dt="2022-08-30T00:25:08.809" v="905" actId="2696"/>
        <pc:sldMkLst>
          <pc:docMk/>
          <pc:sldMk cId="1694982008" sldId="518"/>
        </pc:sldMkLst>
      </pc:sldChg>
      <pc:sldChg chg="modSp mod">
        <pc:chgData name="Mitchell Wand" userId="de9b44c55c049659" providerId="LiveId" clId="{4F168BC0-254E-4B4A-ACD1-8B075CC6997B}" dt="2022-08-29T23:48:46.488" v="3" actId="1076"/>
        <pc:sldMkLst>
          <pc:docMk/>
          <pc:sldMk cId="2142082936" sldId="524"/>
        </pc:sldMkLst>
        <pc:spChg chg="mod">
          <ac:chgData name="Mitchell Wand" userId="de9b44c55c049659" providerId="LiveId" clId="{4F168BC0-254E-4B4A-ACD1-8B075CC6997B}" dt="2022-08-29T23:48:46.488" v="3" actId="1076"/>
          <ac:spMkLst>
            <pc:docMk/>
            <pc:sldMk cId="2142082936" sldId="524"/>
            <ac:spMk id="20" creationId="{D32B26A9-C6E4-11A1-6B73-F0E7FA408D77}"/>
          </ac:spMkLst>
        </pc:spChg>
        <pc:spChg chg="mod">
          <ac:chgData name="Mitchell Wand" userId="de9b44c55c049659" providerId="LiveId" clId="{4F168BC0-254E-4B4A-ACD1-8B075CC6997B}" dt="2022-08-29T23:48:07.063" v="0" actId="554"/>
          <ac:spMkLst>
            <pc:docMk/>
            <pc:sldMk cId="2142082936" sldId="524"/>
            <ac:spMk id="21" creationId="{6CF70320-05F8-5D16-EE20-37B44B179088}"/>
          </ac:spMkLst>
        </pc:spChg>
        <pc:spChg chg="mod">
          <ac:chgData name="Mitchell Wand" userId="de9b44c55c049659" providerId="LiveId" clId="{4F168BC0-254E-4B4A-ACD1-8B075CC6997B}" dt="2022-08-29T23:48:07.063" v="0" actId="554"/>
          <ac:spMkLst>
            <pc:docMk/>
            <pc:sldMk cId="2142082936" sldId="524"/>
            <ac:spMk id="22" creationId="{65700E32-BDD7-C9F3-AFEB-53F64DED82D0}"/>
          </ac:spMkLst>
        </pc:spChg>
      </pc:sldChg>
      <pc:sldChg chg="modSp mod">
        <pc:chgData name="Mitchell Wand" userId="de9b44c55c049659" providerId="LiveId" clId="{4F168BC0-254E-4B4A-ACD1-8B075CC6997B}" dt="2022-08-29T23:49:41.503" v="30" actId="20577"/>
        <pc:sldMkLst>
          <pc:docMk/>
          <pc:sldMk cId="1528585087" sldId="529"/>
        </pc:sldMkLst>
        <pc:spChg chg="mod">
          <ac:chgData name="Mitchell Wand" userId="de9b44c55c049659" providerId="LiveId" clId="{4F168BC0-254E-4B4A-ACD1-8B075CC6997B}" dt="2022-08-29T23:49:41.503" v="30" actId="20577"/>
          <ac:spMkLst>
            <pc:docMk/>
            <pc:sldMk cId="1528585087" sldId="529"/>
            <ac:spMk id="5" creationId="{CA09847E-8340-DEF9-AB98-A0581C9005C3}"/>
          </ac:spMkLst>
        </pc:spChg>
      </pc:sldChg>
      <pc:sldChg chg="modSp mod">
        <pc:chgData name="Mitchell Wand" userId="de9b44c55c049659" providerId="LiveId" clId="{4F168BC0-254E-4B4A-ACD1-8B075CC6997B}" dt="2022-08-29T23:51:43.940" v="33" actId="1076"/>
        <pc:sldMkLst>
          <pc:docMk/>
          <pc:sldMk cId="3248119391" sldId="530"/>
        </pc:sldMkLst>
        <pc:spChg chg="mod">
          <ac:chgData name="Mitchell Wand" userId="de9b44c55c049659" providerId="LiveId" clId="{4F168BC0-254E-4B4A-ACD1-8B075CC6997B}" dt="2022-08-29T23:51:43.940" v="33" actId="1076"/>
          <ac:spMkLst>
            <pc:docMk/>
            <pc:sldMk cId="3248119391" sldId="530"/>
            <ac:spMk id="7" creationId="{46754642-7BCE-A832-FB80-FB8ADF73088B}"/>
          </ac:spMkLst>
        </pc:spChg>
      </pc:sldChg>
      <pc:sldChg chg="addSp delSp modSp mod">
        <pc:chgData name="Mitchell Wand" userId="de9b44c55c049659" providerId="LiveId" clId="{4F168BC0-254E-4B4A-ACD1-8B075CC6997B}" dt="2022-08-29T23:57:08.377" v="41" actId="1076"/>
        <pc:sldMkLst>
          <pc:docMk/>
          <pc:sldMk cId="180694382" sldId="532"/>
        </pc:sldMkLst>
        <pc:spChg chg="add mod">
          <ac:chgData name="Mitchell Wand" userId="de9b44c55c049659" providerId="LiveId" clId="{4F168BC0-254E-4B4A-ACD1-8B075CC6997B}" dt="2022-08-29T23:57:08.377" v="41" actId="1076"/>
          <ac:spMkLst>
            <pc:docMk/>
            <pc:sldMk cId="180694382" sldId="532"/>
            <ac:spMk id="2" creationId="{B5A47189-CBE5-11ED-A73D-CE02572B56D4}"/>
          </ac:spMkLst>
        </pc:spChg>
        <pc:spChg chg="del ord">
          <ac:chgData name="Mitchell Wand" userId="de9b44c55c049659" providerId="LiveId" clId="{4F168BC0-254E-4B4A-ACD1-8B075CC6997B}" dt="2022-08-29T23:57:01.355" v="40" actId="478"/>
          <ac:spMkLst>
            <pc:docMk/>
            <pc:sldMk cId="180694382" sldId="532"/>
            <ac:spMk id="7" creationId="{46754642-7BCE-A832-FB80-FB8ADF73088B}"/>
          </ac:spMkLst>
        </pc:spChg>
      </pc:sldChg>
      <pc:sldChg chg="modSp mod">
        <pc:chgData name="Mitchell Wand" userId="de9b44c55c049659" providerId="LiveId" clId="{4F168BC0-254E-4B4A-ACD1-8B075CC6997B}" dt="2022-08-29T23:57:47.236" v="44" actId="1076"/>
        <pc:sldMkLst>
          <pc:docMk/>
          <pc:sldMk cId="1401743332" sldId="533"/>
        </pc:sldMkLst>
        <pc:spChg chg="mod">
          <ac:chgData name="Mitchell Wand" userId="de9b44c55c049659" providerId="LiveId" clId="{4F168BC0-254E-4B4A-ACD1-8B075CC6997B}" dt="2022-08-29T23:57:47.236" v="44" actId="1076"/>
          <ac:spMkLst>
            <pc:docMk/>
            <pc:sldMk cId="1401743332" sldId="533"/>
            <ac:spMk id="5" creationId="{2C073CC3-D3DD-8165-6091-A621177BDC7D}"/>
          </ac:spMkLst>
        </pc:spChg>
      </pc:sldChg>
      <pc:sldChg chg="delSp modSp mod">
        <pc:chgData name="Mitchell Wand" userId="de9b44c55c049659" providerId="LiveId" clId="{4F168BC0-254E-4B4A-ACD1-8B075CC6997B}" dt="2022-08-29T23:59:29.506" v="88" actId="20577"/>
        <pc:sldMkLst>
          <pc:docMk/>
          <pc:sldMk cId="2803174508" sldId="535"/>
        </pc:sldMkLst>
        <pc:spChg chg="mod">
          <ac:chgData name="Mitchell Wand" userId="de9b44c55c049659" providerId="LiveId" clId="{4F168BC0-254E-4B4A-ACD1-8B075CC6997B}" dt="2022-08-29T23:58:58.937" v="86" actId="20577"/>
          <ac:spMkLst>
            <pc:docMk/>
            <pc:sldMk cId="2803174508" sldId="535"/>
            <ac:spMk id="2" creationId="{5165C75A-512B-9DBD-4A11-0E3C8CC6388F}"/>
          </ac:spMkLst>
        </pc:spChg>
        <pc:spChg chg="del">
          <ac:chgData name="Mitchell Wand" userId="de9b44c55c049659" providerId="LiveId" clId="{4F168BC0-254E-4B4A-ACD1-8B075CC6997B}" dt="2022-08-29T23:59:25.674" v="87" actId="478"/>
          <ac:spMkLst>
            <pc:docMk/>
            <pc:sldMk cId="2803174508" sldId="535"/>
            <ac:spMk id="3" creationId="{ADD0707B-80BE-2E2D-5054-3C8E235CCDFE}"/>
          </ac:spMkLst>
        </pc:spChg>
        <pc:spChg chg="mod">
          <ac:chgData name="Mitchell Wand" userId="de9b44c55c049659" providerId="LiveId" clId="{4F168BC0-254E-4B4A-ACD1-8B075CC6997B}" dt="2022-08-29T23:59:29.506" v="88" actId="20577"/>
          <ac:spMkLst>
            <pc:docMk/>
            <pc:sldMk cId="2803174508" sldId="535"/>
            <ac:spMk id="6" creationId="{42005B26-3FB6-33C5-C581-29BE3EDA4288}"/>
          </ac:spMkLst>
        </pc:spChg>
      </pc:sldChg>
      <pc:sldChg chg="modSp mod">
        <pc:chgData name="Mitchell Wand" userId="de9b44c55c049659" providerId="LiveId" clId="{4F168BC0-254E-4B4A-ACD1-8B075CC6997B}" dt="2022-08-30T00:00:55.249" v="96" actId="20577"/>
        <pc:sldMkLst>
          <pc:docMk/>
          <pc:sldMk cId="2403278414" sldId="538"/>
        </pc:sldMkLst>
        <pc:spChg chg="mod">
          <ac:chgData name="Mitchell Wand" userId="de9b44c55c049659" providerId="LiveId" clId="{4F168BC0-254E-4B4A-ACD1-8B075CC6997B}" dt="2022-08-30T00:00:55.249" v="96" actId="20577"/>
          <ac:spMkLst>
            <pc:docMk/>
            <pc:sldMk cId="2403278414" sldId="538"/>
            <ac:spMk id="2" creationId="{591D3E0C-6DB3-A366-00C9-9208255B41E0}"/>
          </ac:spMkLst>
        </pc:spChg>
        <pc:spChg chg="mod">
          <ac:chgData name="Mitchell Wand" userId="de9b44c55c049659" providerId="LiveId" clId="{4F168BC0-254E-4B4A-ACD1-8B075CC6997B}" dt="2022-08-30T00:00:35.291" v="95" actId="14100"/>
          <ac:spMkLst>
            <pc:docMk/>
            <pc:sldMk cId="2403278414" sldId="538"/>
            <ac:spMk id="6" creationId="{2A600A8A-2D5E-81D5-CDA2-0F8D32C7F64C}"/>
          </ac:spMkLst>
        </pc:spChg>
      </pc:sldChg>
      <pc:sldChg chg="modSp mod">
        <pc:chgData name="Mitchell Wand" userId="de9b44c55c049659" providerId="LiveId" clId="{4F168BC0-254E-4B4A-ACD1-8B075CC6997B}" dt="2022-08-30T00:01:16.785" v="99" actId="1076"/>
        <pc:sldMkLst>
          <pc:docMk/>
          <pc:sldMk cId="1216486688" sldId="539"/>
        </pc:sldMkLst>
        <pc:spChg chg="mod">
          <ac:chgData name="Mitchell Wand" userId="de9b44c55c049659" providerId="LiveId" clId="{4F168BC0-254E-4B4A-ACD1-8B075CC6997B}" dt="2022-08-30T00:01:00.459" v="97" actId="20577"/>
          <ac:spMkLst>
            <pc:docMk/>
            <pc:sldMk cId="1216486688" sldId="539"/>
            <ac:spMk id="2" creationId="{5D3050F9-1679-B42D-70EE-92EE12C88C74}"/>
          </ac:spMkLst>
        </pc:spChg>
        <pc:spChg chg="mod">
          <ac:chgData name="Mitchell Wand" userId="de9b44c55c049659" providerId="LiveId" clId="{4F168BC0-254E-4B4A-ACD1-8B075CC6997B}" dt="2022-08-30T00:01:16.785" v="99" actId="1076"/>
          <ac:spMkLst>
            <pc:docMk/>
            <pc:sldMk cId="1216486688" sldId="539"/>
            <ac:spMk id="6" creationId="{84C01FCE-A4F6-F143-92B0-A48B1E13C30A}"/>
          </ac:spMkLst>
        </pc:spChg>
      </pc:sldChg>
      <pc:sldChg chg="modSp mod">
        <pc:chgData name="Mitchell Wand" userId="de9b44c55c049659" providerId="LiveId" clId="{4F168BC0-254E-4B4A-ACD1-8B075CC6997B}" dt="2022-08-30T00:01:30.607" v="100" actId="20577"/>
        <pc:sldMkLst>
          <pc:docMk/>
          <pc:sldMk cId="1040918319" sldId="540"/>
        </pc:sldMkLst>
        <pc:spChg chg="mod">
          <ac:chgData name="Mitchell Wand" userId="de9b44c55c049659" providerId="LiveId" clId="{4F168BC0-254E-4B4A-ACD1-8B075CC6997B}" dt="2022-08-30T00:01:30.607" v="100" actId="20577"/>
          <ac:spMkLst>
            <pc:docMk/>
            <pc:sldMk cId="1040918319" sldId="540"/>
            <ac:spMk id="2" creationId="{8EDB11B3-7246-B77B-3BAC-910946C071BD}"/>
          </ac:spMkLst>
        </pc:spChg>
      </pc:sldChg>
      <pc:sldChg chg="modSp mod">
        <pc:chgData name="Mitchell Wand" userId="de9b44c55c049659" providerId="LiveId" clId="{4F168BC0-254E-4B4A-ACD1-8B075CC6997B}" dt="2022-08-30T00:01:41.343" v="101" actId="20577"/>
        <pc:sldMkLst>
          <pc:docMk/>
          <pc:sldMk cId="729926477" sldId="541"/>
        </pc:sldMkLst>
        <pc:spChg chg="mod">
          <ac:chgData name="Mitchell Wand" userId="de9b44c55c049659" providerId="LiveId" clId="{4F168BC0-254E-4B4A-ACD1-8B075CC6997B}" dt="2022-08-30T00:01:41.343" v="101" actId="20577"/>
          <ac:spMkLst>
            <pc:docMk/>
            <pc:sldMk cId="729926477" sldId="541"/>
            <ac:spMk id="2" creationId="{8EDB11B3-7246-B77B-3BAC-910946C071BD}"/>
          </ac:spMkLst>
        </pc:spChg>
      </pc:sldChg>
      <pc:sldChg chg="addSp delSp modSp mod modNotesTx">
        <pc:chgData name="Mitchell Wand" userId="de9b44c55c049659" providerId="LiveId" clId="{4F168BC0-254E-4B4A-ACD1-8B075CC6997B}" dt="2022-08-30T00:07:21.616" v="298" actId="255"/>
        <pc:sldMkLst>
          <pc:docMk/>
          <pc:sldMk cId="2977586155" sldId="542"/>
        </pc:sldMkLst>
        <pc:spChg chg="del">
          <ac:chgData name="Mitchell Wand" userId="de9b44c55c049659" providerId="LiveId" clId="{4F168BC0-254E-4B4A-ACD1-8B075CC6997B}" dt="2022-08-30T00:03:08.567" v="104" actId="478"/>
          <ac:spMkLst>
            <pc:docMk/>
            <pc:sldMk cId="2977586155" sldId="542"/>
            <ac:spMk id="3" creationId="{1625FD5C-C08F-B3D9-D813-50A1024D0AB4}"/>
          </ac:spMkLst>
        </pc:spChg>
        <pc:spChg chg="add mod">
          <ac:chgData name="Mitchell Wand" userId="de9b44c55c049659" providerId="LiveId" clId="{4F168BC0-254E-4B4A-ACD1-8B075CC6997B}" dt="2022-08-30T00:07:21.616" v="298" actId="255"/>
          <ac:spMkLst>
            <pc:docMk/>
            <pc:sldMk cId="2977586155" sldId="542"/>
            <ac:spMk id="6" creationId="{C6BA028C-ACAA-66BD-C89D-AA4DB411C710}"/>
          </ac:spMkLst>
        </pc:spChg>
      </pc:sldChg>
      <pc:sldChg chg="addSp delSp modSp new mod modNotesTx">
        <pc:chgData name="Mitchell Wand" userId="de9b44c55c049659" providerId="LiveId" clId="{4F168BC0-254E-4B4A-ACD1-8B075CC6997B}" dt="2022-08-30T00:10:24.502" v="346" actId="20577"/>
        <pc:sldMkLst>
          <pc:docMk/>
          <pc:sldMk cId="1100294374" sldId="544"/>
        </pc:sldMkLst>
        <pc:spChg chg="mod">
          <ac:chgData name="Mitchell Wand" userId="de9b44c55c049659" providerId="LiveId" clId="{4F168BC0-254E-4B4A-ACD1-8B075CC6997B}" dt="2022-08-30T00:06:09.029" v="290" actId="20577"/>
          <ac:spMkLst>
            <pc:docMk/>
            <pc:sldMk cId="1100294374" sldId="544"/>
            <ac:spMk id="2" creationId="{FD31471A-2D40-7646-0ED3-3FB302EF02B0}"/>
          </ac:spMkLst>
        </pc:spChg>
        <pc:spChg chg="del">
          <ac:chgData name="Mitchell Wand" userId="de9b44c55c049659" providerId="LiveId" clId="{4F168BC0-254E-4B4A-ACD1-8B075CC6997B}" dt="2022-08-30T00:06:01.630" v="282" actId="478"/>
          <ac:spMkLst>
            <pc:docMk/>
            <pc:sldMk cId="1100294374" sldId="544"/>
            <ac:spMk id="3" creationId="{AD5C8229-054B-F90E-F0B8-E330E0D161A6}"/>
          </ac:spMkLst>
        </pc:spChg>
        <pc:spChg chg="add mod">
          <ac:chgData name="Mitchell Wand" userId="de9b44c55c049659" providerId="LiveId" clId="{4F168BC0-254E-4B4A-ACD1-8B075CC6997B}" dt="2022-08-30T00:10:24.502" v="346" actId="20577"/>
          <ac:spMkLst>
            <pc:docMk/>
            <pc:sldMk cId="1100294374" sldId="544"/>
            <ac:spMk id="6" creationId="{FF22B922-145E-29BD-A99E-6AB5EB987C2D}"/>
          </ac:spMkLst>
        </pc:spChg>
      </pc:sldChg>
      <pc:sldChg chg="addSp delSp modSp new mod modNotesTx">
        <pc:chgData name="Mitchell Wand" userId="de9b44c55c049659" providerId="LiveId" clId="{4F168BC0-254E-4B4A-ACD1-8B075CC6997B}" dt="2022-08-30T00:14:17.734" v="401" actId="20577"/>
        <pc:sldMkLst>
          <pc:docMk/>
          <pc:sldMk cId="1601463616" sldId="545"/>
        </pc:sldMkLst>
        <pc:spChg chg="mod">
          <ac:chgData name="Mitchell Wand" userId="de9b44c55c049659" providerId="LiveId" clId="{4F168BC0-254E-4B4A-ACD1-8B075CC6997B}" dt="2022-08-30T00:10:57.849" v="355" actId="20577"/>
          <ac:spMkLst>
            <pc:docMk/>
            <pc:sldMk cId="1601463616" sldId="545"/>
            <ac:spMk id="2" creationId="{21B4B1CC-7F35-8D56-B6E1-5B2596F672AB}"/>
          </ac:spMkLst>
        </pc:spChg>
        <pc:spChg chg="del">
          <ac:chgData name="Mitchell Wand" userId="de9b44c55c049659" providerId="LiveId" clId="{4F168BC0-254E-4B4A-ACD1-8B075CC6997B}" dt="2022-08-30T00:11:06.249" v="356" actId="478"/>
          <ac:spMkLst>
            <pc:docMk/>
            <pc:sldMk cId="1601463616" sldId="545"/>
            <ac:spMk id="3" creationId="{EA346AF5-A490-5AE0-E695-5E9C5D5CA1EE}"/>
          </ac:spMkLst>
        </pc:spChg>
        <pc:spChg chg="add del mod">
          <ac:chgData name="Mitchell Wand" userId="de9b44c55c049659" providerId="LiveId" clId="{4F168BC0-254E-4B4A-ACD1-8B075CC6997B}" dt="2022-08-30T00:12:09.275" v="364" actId="478"/>
          <ac:spMkLst>
            <pc:docMk/>
            <pc:sldMk cId="1601463616" sldId="545"/>
            <ac:spMk id="6" creationId="{C61F905B-0B01-401E-2859-8B566C31943D}"/>
          </ac:spMkLst>
        </pc:spChg>
        <pc:spChg chg="add mod">
          <ac:chgData name="Mitchell Wand" userId="de9b44c55c049659" providerId="LiveId" clId="{4F168BC0-254E-4B4A-ACD1-8B075CC6997B}" dt="2022-08-30T00:13:15.087" v="369" actId="14100"/>
          <ac:spMkLst>
            <pc:docMk/>
            <pc:sldMk cId="1601463616" sldId="545"/>
            <ac:spMk id="8" creationId="{E2C29B39-9408-CDC1-2CF2-1F368FF5CC54}"/>
          </ac:spMkLst>
        </pc:spChg>
      </pc:sldChg>
      <pc:sldChg chg="addSp delSp modSp new mod modClrScheme chgLayout">
        <pc:chgData name="Mitchell Wand" userId="de9b44c55c049659" providerId="LiveId" clId="{4F168BC0-254E-4B4A-ACD1-8B075CC6997B}" dt="2022-08-30T00:24:35.207" v="904" actId="1076"/>
        <pc:sldMkLst>
          <pc:docMk/>
          <pc:sldMk cId="1182532842" sldId="546"/>
        </pc:sldMkLst>
        <pc:spChg chg="del mod ord">
          <ac:chgData name="Mitchell Wand" userId="de9b44c55c049659" providerId="LiveId" clId="{4F168BC0-254E-4B4A-ACD1-8B075CC6997B}" dt="2022-08-30T00:15:43.402" v="403" actId="700"/>
          <ac:spMkLst>
            <pc:docMk/>
            <pc:sldMk cId="1182532842" sldId="546"/>
            <ac:spMk id="2" creationId="{1BFCAD08-F873-3732-24C9-0A983C7F0690}"/>
          </ac:spMkLst>
        </pc:spChg>
        <pc:spChg chg="del mod ord">
          <ac:chgData name="Mitchell Wand" userId="de9b44c55c049659" providerId="LiveId" clId="{4F168BC0-254E-4B4A-ACD1-8B075CC6997B}" dt="2022-08-30T00:15:43.402" v="403" actId="700"/>
          <ac:spMkLst>
            <pc:docMk/>
            <pc:sldMk cId="1182532842" sldId="546"/>
            <ac:spMk id="3" creationId="{B42DCE12-100E-C67D-E4E8-A403DA6F196D}"/>
          </ac:spMkLst>
        </pc:spChg>
        <pc:spChg chg="mod ord">
          <ac:chgData name="Mitchell Wand" userId="de9b44c55c049659" providerId="LiveId" clId="{4F168BC0-254E-4B4A-ACD1-8B075CC6997B}" dt="2022-08-30T00:15:43.402" v="403" actId="700"/>
          <ac:spMkLst>
            <pc:docMk/>
            <pc:sldMk cId="1182532842" sldId="546"/>
            <ac:spMk id="4" creationId="{07DECDF5-6D84-590A-6104-C84BE2D78CEB}"/>
          </ac:spMkLst>
        </pc:spChg>
        <pc:spChg chg="add mod ord">
          <ac:chgData name="Mitchell Wand" userId="de9b44c55c049659" providerId="LiveId" clId="{4F168BC0-254E-4B4A-ACD1-8B075CC6997B}" dt="2022-08-30T00:15:51.988" v="415" actId="20577"/>
          <ac:spMkLst>
            <pc:docMk/>
            <pc:sldMk cId="1182532842" sldId="546"/>
            <ac:spMk id="5" creationId="{50A4A1A2-535C-6896-14A7-B0BE842D2869}"/>
          </ac:spMkLst>
        </pc:spChg>
        <pc:spChg chg="add mod ord">
          <ac:chgData name="Mitchell Wand" userId="de9b44c55c049659" providerId="LiveId" clId="{4F168BC0-254E-4B4A-ACD1-8B075CC6997B}" dt="2022-08-30T00:21:52.644" v="762" actId="20577"/>
          <ac:spMkLst>
            <pc:docMk/>
            <pc:sldMk cId="1182532842" sldId="546"/>
            <ac:spMk id="6" creationId="{7FBAE323-507C-EAA1-0948-EFF1D43CEBF2}"/>
          </ac:spMkLst>
        </pc:spChg>
        <pc:spChg chg="add del mod">
          <ac:chgData name="Mitchell Wand" userId="de9b44c55c049659" providerId="LiveId" clId="{4F168BC0-254E-4B4A-ACD1-8B075CC6997B}" dt="2022-08-30T00:19:44.751" v="529" actId="478"/>
          <ac:spMkLst>
            <pc:docMk/>
            <pc:sldMk cId="1182532842" sldId="546"/>
            <ac:spMk id="8" creationId="{3E9C16F3-7819-FB0E-2F56-E0CD2B51BEC4}"/>
          </ac:spMkLst>
        </pc:spChg>
        <pc:spChg chg="add mod">
          <ac:chgData name="Mitchell Wand" userId="de9b44c55c049659" providerId="LiveId" clId="{4F168BC0-254E-4B4A-ACD1-8B075CC6997B}" dt="2022-08-30T00:24:35.207" v="904" actId="1076"/>
          <ac:spMkLst>
            <pc:docMk/>
            <pc:sldMk cId="1182532842" sldId="546"/>
            <ac:spMk id="9" creationId="{64C4D745-2278-A166-4661-2A878B15AA61}"/>
          </ac:spMkLst>
        </pc:spChg>
        <pc:spChg chg="add mod">
          <ac:chgData name="Mitchell Wand" userId="de9b44c55c049659" providerId="LiveId" clId="{4F168BC0-254E-4B4A-ACD1-8B075CC6997B}" dt="2022-08-30T00:23:50.889" v="899" actId="1582"/>
          <ac:spMkLst>
            <pc:docMk/>
            <pc:sldMk cId="1182532842" sldId="546"/>
            <ac:spMk id="10" creationId="{DC4DB668-7EA5-4C1B-24DE-951EDEB0A65B}"/>
          </ac:spMkLst>
        </pc:spChg>
        <pc:spChg chg="add mod">
          <ac:chgData name="Mitchell Wand" userId="de9b44c55c049659" providerId="LiveId" clId="{4F168BC0-254E-4B4A-ACD1-8B075CC6997B}" dt="2022-08-30T00:24:10.574" v="901" actId="571"/>
          <ac:spMkLst>
            <pc:docMk/>
            <pc:sldMk cId="1182532842" sldId="546"/>
            <ac:spMk id="11" creationId="{01FEF201-A152-714B-CF27-E0B4FBD59C50}"/>
          </ac:spMkLst>
        </pc:spChg>
        <pc:spChg chg="add mod">
          <ac:chgData name="Mitchell Wand" userId="de9b44c55c049659" providerId="LiveId" clId="{4F168BC0-254E-4B4A-ACD1-8B075CC6997B}" dt="2022-08-30T00:24:23.026" v="903" actId="571"/>
          <ac:spMkLst>
            <pc:docMk/>
            <pc:sldMk cId="1182532842" sldId="546"/>
            <ac:spMk id="12" creationId="{5E3369B4-A629-E378-EF19-912B56BDF936}"/>
          </ac:spMkLst>
        </pc:spChg>
      </pc:sldChg>
      <pc:sldChg chg="add">
        <pc:chgData name="Mitchell Wand" userId="de9b44c55c049659" providerId="LiveId" clId="{4F168BC0-254E-4B4A-ACD1-8B075CC6997B}" dt="2022-08-30T00:25:30.768" v="906"/>
        <pc:sldMkLst>
          <pc:docMk/>
          <pc:sldMk cId="2850543431" sldId="547"/>
        </pc:sldMkLst>
      </pc:sldChg>
      <pc:sldChg chg="add modNotesTx">
        <pc:chgData name="Mitchell Wand" userId="de9b44c55c049659" providerId="LiveId" clId="{4F168BC0-254E-4B4A-ACD1-8B075CC6997B}" dt="2022-08-30T00:26:35.133" v="908" actId="6549"/>
        <pc:sldMkLst>
          <pc:docMk/>
          <pc:sldMk cId="4225176879" sldId="548"/>
        </pc:sldMkLst>
      </pc:sldChg>
    </pc:docChg>
  </pc:docChgLst>
  <pc:docChgLst>
    <pc:chgData name="Mitchell Wand" userId="de9b44c55c049659" providerId="LiveId" clId="{2C6DC1C5-D47F-4A51-8D8C-965E79DFF076}"/>
    <pc:docChg chg="modSld">
      <pc:chgData name="Mitchell Wand" userId="de9b44c55c049659" providerId="LiveId" clId="{2C6DC1C5-D47F-4A51-8D8C-965E79DFF076}" dt="2023-09-01T17:19:39.875" v="6" actId="20577"/>
      <pc:docMkLst>
        <pc:docMk/>
      </pc:docMkLst>
      <pc:sldChg chg="modSp mod">
        <pc:chgData name="Mitchell Wand" userId="de9b44c55c049659" providerId="LiveId" clId="{2C6DC1C5-D47F-4A51-8D8C-965E79DFF076}" dt="2023-09-01T17:17:00.608" v="3" actId="20577"/>
        <pc:sldMkLst>
          <pc:docMk/>
          <pc:sldMk cId="3019279322" sldId="396"/>
        </pc:sldMkLst>
        <pc:spChg chg="mod">
          <ac:chgData name="Mitchell Wand" userId="de9b44c55c049659" providerId="LiveId" clId="{2C6DC1C5-D47F-4A51-8D8C-965E79DFF076}" dt="2023-09-01T17:17:00.608" v="3" actId="20577"/>
          <ac:spMkLst>
            <pc:docMk/>
            <pc:sldMk cId="3019279322" sldId="396"/>
            <ac:spMk id="3" creationId="{AC300E2B-BFD0-4090-AFC5-FE82683F997F}"/>
          </ac:spMkLst>
        </pc:spChg>
      </pc:sldChg>
      <pc:sldChg chg="modSp mod">
        <pc:chgData name="Mitchell Wand" userId="de9b44c55c049659" providerId="LiveId" clId="{2C6DC1C5-D47F-4A51-8D8C-965E79DFF076}" dt="2023-09-01T17:19:39.875" v="6" actId="20577"/>
        <pc:sldMkLst>
          <pc:docMk/>
          <pc:sldMk cId="2803174508" sldId="535"/>
        </pc:sldMkLst>
        <pc:spChg chg="mod">
          <ac:chgData name="Mitchell Wand" userId="de9b44c55c049659" providerId="LiveId" clId="{2C6DC1C5-D47F-4A51-8D8C-965E79DFF076}" dt="2023-09-01T17:19:39.875" v="6" actId="20577"/>
          <ac:spMkLst>
            <pc:docMk/>
            <pc:sldMk cId="2803174508" sldId="535"/>
            <ac:spMk id="2" creationId="{5165C75A-512B-9DBD-4A11-0E3C8CC6388F}"/>
          </ac:spMkLst>
        </pc:spChg>
      </pc:sldChg>
    </pc:docChg>
  </pc:docChgLst>
  <pc:docChgLst>
    <pc:chgData name="Mitchell Wand" userId="de9b44c55c049659" providerId="LiveId" clId="{5E9B31D5-84C8-4FD0-89F3-A47414AEAABB}"/>
    <pc:docChg chg="modSld">
      <pc:chgData name="Mitchell Wand" userId="de9b44c55c049659" providerId="LiveId" clId="{5E9B31D5-84C8-4FD0-89F3-A47414AEAABB}" dt="2022-09-09T00:44:55.339" v="7" actId="6549"/>
      <pc:docMkLst>
        <pc:docMk/>
      </pc:docMkLst>
      <pc:sldChg chg="modSp mod">
        <pc:chgData name="Mitchell Wand" userId="de9b44c55c049659" providerId="LiveId" clId="{5E9B31D5-84C8-4FD0-89F3-A47414AEAABB}" dt="2022-09-09T00:44:55.339" v="7" actId="6549"/>
        <pc:sldMkLst>
          <pc:docMk/>
          <pc:sldMk cId="1528585087" sldId="529"/>
        </pc:sldMkLst>
        <pc:spChg chg="mod">
          <ac:chgData name="Mitchell Wand" userId="de9b44c55c049659" providerId="LiveId" clId="{5E9B31D5-84C8-4FD0-89F3-A47414AEAABB}" dt="2022-09-09T00:44:55.339" v="7" actId="6549"/>
          <ac:spMkLst>
            <pc:docMk/>
            <pc:sldMk cId="1528585087" sldId="529"/>
            <ac:spMk id="8" creationId="{5950D317-9151-B479-C436-611829898FD4}"/>
          </ac:spMkLst>
        </pc:spChg>
      </pc:sldChg>
    </pc:docChg>
  </pc:docChgLst>
  <pc:docChgLst>
    <pc:chgData name="Mitchell Wand" userId="de9b44c55c049659" providerId="LiveId" clId="{C027D577-AC4D-460E-AF68-9767553C1E51}"/>
    <pc:docChg chg="undo custSel addSld delSld modSld modSection">
      <pc:chgData name="Mitchell Wand" userId="de9b44c55c049659" providerId="LiveId" clId="{C027D577-AC4D-460E-AF68-9767553C1E51}" dt="2022-08-29T18:40:18.806" v="1485" actId="20577"/>
      <pc:docMkLst>
        <pc:docMk/>
      </pc:docMkLst>
      <pc:sldChg chg="del">
        <pc:chgData name="Mitchell Wand" userId="de9b44c55c049659" providerId="LiveId" clId="{C027D577-AC4D-460E-AF68-9767553C1E51}" dt="2022-08-29T18:17:13.245" v="1202" actId="2696"/>
        <pc:sldMkLst>
          <pc:docMk/>
          <pc:sldMk cId="1490548704" sldId="522"/>
        </pc:sldMkLst>
      </pc:sldChg>
      <pc:sldChg chg="addSp delSp modSp mod modNotesTx">
        <pc:chgData name="Mitchell Wand" userId="de9b44c55c049659" providerId="LiveId" clId="{C027D577-AC4D-460E-AF68-9767553C1E51}" dt="2022-08-29T18:24:35.200" v="1302"/>
        <pc:sldMkLst>
          <pc:docMk/>
          <pc:sldMk cId="2142082936" sldId="524"/>
        </pc:sldMkLst>
        <pc:spChg chg="add del mod">
          <ac:chgData name="Mitchell Wand" userId="de9b44c55c049659" providerId="LiveId" clId="{C027D577-AC4D-460E-AF68-9767553C1E51}" dt="2022-08-29T17:50:11.401" v="43" actId="478"/>
          <ac:spMkLst>
            <pc:docMk/>
            <pc:sldMk cId="2142082936" sldId="524"/>
            <ac:spMk id="2" creationId="{4139B917-A212-BA9E-B7DA-A8B62DF4FDCA}"/>
          </ac:spMkLst>
        </pc:spChg>
        <pc:spChg chg="add del mod">
          <ac:chgData name="Mitchell Wand" userId="de9b44c55c049659" providerId="LiveId" clId="{C027D577-AC4D-460E-AF68-9767553C1E51}" dt="2022-08-29T17:50:13.164" v="44" actId="478"/>
          <ac:spMkLst>
            <pc:docMk/>
            <pc:sldMk cId="2142082936" sldId="524"/>
            <ac:spMk id="3" creationId="{ABDAE309-252B-71AB-CB70-7928D7A3A66C}"/>
          </ac:spMkLst>
        </pc:spChg>
        <pc:spChg chg="add del mod">
          <ac:chgData name="Mitchell Wand" userId="de9b44c55c049659" providerId="LiveId" clId="{C027D577-AC4D-460E-AF68-9767553C1E51}" dt="2022-08-29T17:54:42.758" v="105" actId="478"/>
          <ac:spMkLst>
            <pc:docMk/>
            <pc:sldMk cId="2142082936" sldId="524"/>
            <ac:spMk id="4" creationId="{57238DBB-FEE7-EAF2-2EBD-A99B8B7C77BC}"/>
          </ac:spMkLst>
        </pc:spChg>
        <pc:spChg chg="add del mod">
          <ac:chgData name="Mitchell Wand" userId="de9b44c55c049659" providerId="LiveId" clId="{C027D577-AC4D-460E-AF68-9767553C1E51}" dt="2022-08-29T17:52:25.086" v="82" actId="478"/>
          <ac:spMkLst>
            <pc:docMk/>
            <pc:sldMk cId="2142082936" sldId="524"/>
            <ac:spMk id="7" creationId="{618BFE7C-1ECB-1B36-E7A7-6A1A2B468678}"/>
          </ac:spMkLst>
        </pc:spChg>
        <pc:spChg chg="del mod">
          <ac:chgData name="Mitchell Wand" userId="de9b44c55c049659" providerId="LiveId" clId="{C027D577-AC4D-460E-AF68-9767553C1E51}" dt="2022-08-29T18:01:37.896" v="168" actId="478"/>
          <ac:spMkLst>
            <pc:docMk/>
            <pc:sldMk cId="2142082936" sldId="524"/>
            <ac:spMk id="8" creationId="{8CB7C485-F176-7C37-A150-3EFB4DF11D07}"/>
          </ac:spMkLst>
        </pc:spChg>
        <pc:spChg chg="mod">
          <ac:chgData name="Mitchell Wand" userId="de9b44c55c049659" providerId="LiveId" clId="{C027D577-AC4D-460E-AF68-9767553C1E51}" dt="2022-08-29T18:16:08.410" v="1194" actId="164"/>
          <ac:spMkLst>
            <pc:docMk/>
            <pc:sldMk cId="2142082936" sldId="524"/>
            <ac:spMk id="9" creationId="{9B7831DA-7020-B7A2-42AA-385F63B61815}"/>
          </ac:spMkLst>
        </pc:spChg>
        <pc:spChg chg="mod">
          <ac:chgData name="Mitchell Wand" userId="de9b44c55c049659" providerId="LiveId" clId="{C027D577-AC4D-460E-AF68-9767553C1E51}" dt="2022-08-29T18:16:08.410" v="1194" actId="164"/>
          <ac:spMkLst>
            <pc:docMk/>
            <pc:sldMk cId="2142082936" sldId="524"/>
            <ac:spMk id="10" creationId="{33196CED-8A44-EF6D-D876-156032EBBEE8}"/>
          </ac:spMkLst>
        </pc:spChg>
        <pc:spChg chg="mod">
          <ac:chgData name="Mitchell Wand" userId="de9b44c55c049659" providerId="LiveId" clId="{C027D577-AC4D-460E-AF68-9767553C1E51}" dt="2022-08-29T18:16:08.410" v="1194" actId="164"/>
          <ac:spMkLst>
            <pc:docMk/>
            <pc:sldMk cId="2142082936" sldId="524"/>
            <ac:spMk id="11" creationId="{84F0FCC6-6459-4236-323A-E85C12EFE4DD}"/>
          </ac:spMkLst>
        </pc:spChg>
        <pc:spChg chg="mod">
          <ac:chgData name="Mitchell Wand" userId="de9b44c55c049659" providerId="LiveId" clId="{C027D577-AC4D-460E-AF68-9767553C1E51}" dt="2022-08-29T18:16:08.410" v="1194" actId="164"/>
          <ac:spMkLst>
            <pc:docMk/>
            <pc:sldMk cId="2142082936" sldId="524"/>
            <ac:spMk id="12" creationId="{260C95F7-7FA1-4747-F1AD-CCDFD56F0AB7}"/>
          </ac:spMkLst>
        </pc:spChg>
        <pc:spChg chg="del mod">
          <ac:chgData name="Mitchell Wand" userId="de9b44c55c049659" providerId="LiveId" clId="{C027D577-AC4D-460E-AF68-9767553C1E51}" dt="2022-08-29T18:01:40.321" v="169" actId="478"/>
          <ac:spMkLst>
            <pc:docMk/>
            <pc:sldMk cId="2142082936" sldId="524"/>
            <ac:spMk id="13" creationId="{134E9E85-FB0F-1814-A3F4-DB7342B6E5D9}"/>
          </ac:spMkLst>
        </pc:spChg>
        <pc:spChg chg="add mod">
          <ac:chgData name="Mitchell Wand" userId="de9b44c55c049659" providerId="LiveId" clId="{C027D577-AC4D-460E-AF68-9767553C1E51}" dt="2022-08-29T18:16:08.410" v="1194" actId="164"/>
          <ac:spMkLst>
            <pc:docMk/>
            <pc:sldMk cId="2142082936" sldId="524"/>
            <ac:spMk id="14" creationId="{3342E8EF-B25F-3293-0CA6-6FDD9F5C46F6}"/>
          </ac:spMkLst>
        </pc:spChg>
        <pc:spChg chg="add mod">
          <ac:chgData name="Mitchell Wand" userId="de9b44c55c049659" providerId="LiveId" clId="{C027D577-AC4D-460E-AF68-9767553C1E51}" dt="2022-08-29T18:16:08.410" v="1194" actId="164"/>
          <ac:spMkLst>
            <pc:docMk/>
            <pc:sldMk cId="2142082936" sldId="524"/>
            <ac:spMk id="15" creationId="{A83C0F02-4CC5-D865-60AE-8257CB593DD4}"/>
          </ac:spMkLst>
        </pc:spChg>
        <pc:spChg chg="add mod">
          <ac:chgData name="Mitchell Wand" userId="de9b44c55c049659" providerId="LiveId" clId="{C027D577-AC4D-460E-AF68-9767553C1E51}" dt="2022-08-29T18:16:08.410" v="1194" actId="164"/>
          <ac:spMkLst>
            <pc:docMk/>
            <pc:sldMk cId="2142082936" sldId="524"/>
            <ac:spMk id="16" creationId="{C6BA4CF9-F399-91D3-2918-527DA39DD679}"/>
          </ac:spMkLst>
        </pc:spChg>
        <pc:spChg chg="add mod">
          <ac:chgData name="Mitchell Wand" userId="de9b44c55c049659" providerId="LiveId" clId="{C027D577-AC4D-460E-AF68-9767553C1E51}" dt="2022-08-29T18:16:08.410" v="1194" actId="164"/>
          <ac:spMkLst>
            <pc:docMk/>
            <pc:sldMk cId="2142082936" sldId="524"/>
            <ac:spMk id="17" creationId="{13D4DC05-CE8F-B921-4C9E-523FF6041D46}"/>
          </ac:spMkLst>
        </pc:spChg>
        <pc:spChg chg="add mod">
          <ac:chgData name="Mitchell Wand" userId="de9b44c55c049659" providerId="LiveId" clId="{C027D577-AC4D-460E-AF68-9767553C1E51}" dt="2022-08-29T18:16:08.410" v="1194" actId="164"/>
          <ac:spMkLst>
            <pc:docMk/>
            <pc:sldMk cId="2142082936" sldId="524"/>
            <ac:spMk id="18" creationId="{DA422BAB-AEDC-38C5-4D18-19CA15FB1AA1}"/>
          </ac:spMkLst>
        </pc:spChg>
        <pc:spChg chg="add mod">
          <ac:chgData name="Mitchell Wand" userId="de9b44c55c049659" providerId="LiveId" clId="{C027D577-AC4D-460E-AF68-9767553C1E51}" dt="2022-08-29T18:16:08.410" v="1194" actId="164"/>
          <ac:spMkLst>
            <pc:docMk/>
            <pc:sldMk cId="2142082936" sldId="524"/>
            <ac:spMk id="19" creationId="{86B8F8EC-EE8B-A7C1-6981-C99539FB2FFD}"/>
          </ac:spMkLst>
        </pc:spChg>
        <pc:spChg chg="add mod">
          <ac:chgData name="Mitchell Wand" userId="de9b44c55c049659" providerId="LiveId" clId="{C027D577-AC4D-460E-AF68-9767553C1E51}" dt="2022-08-29T18:16:08.410" v="1194" actId="164"/>
          <ac:spMkLst>
            <pc:docMk/>
            <pc:sldMk cId="2142082936" sldId="524"/>
            <ac:spMk id="20" creationId="{D32B26A9-C6E4-11A1-6B73-F0E7FA408D77}"/>
          </ac:spMkLst>
        </pc:spChg>
        <pc:spChg chg="add mod">
          <ac:chgData name="Mitchell Wand" userId="de9b44c55c049659" providerId="LiveId" clId="{C027D577-AC4D-460E-AF68-9767553C1E51}" dt="2022-08-29T18:16:08.410" v="1194" actId="164"/>
          <ac:spMkLst>
            <pc:docMk/>
            <pc:sldMk cId="2142082936" sldId="524"/>
            <ac:spMk id="21" creationId="{6CF70320-05F8-5D16-EE20-37B44B179088}"/>
          </ac:spMkLst>
        </pc:spChg>
        <pc:spChg chg="add mod">
          <ac:chgData name="Mitchell Wand" userId="de9b44c55c049659" providerId="LiveId" clId="{C027D577-AC4D-460E-AF68-9767553C1E51}" dt="2022-08-29T18:16:08.410" v="1194" actId="164"/>
          <ac:spMkLst>
            <pc:docMk/>
            <pc:sldMk cId="2142082936" sldId="524"/>
            <ac:spMk id="22" creationId="{65700E32-BDD7-C9F3-AFEB-53F64DED82D0}"/>
          </ac:spMkLst>
        </pc:spChg>
        <pc:spChg chg="add del mod">
          <ac:chgData name="Mitchell Wand" userId="de9b44c55c049659" providerId="LiveId" clId="{C027D577-AC4D-460E-AF68-9767553C1E51}" dt="2022-08-29T18:24:29.335" v="1300"/>
          <ac:spMkLst>
            <pc:docMk/>
            <pc:sldMk cId="2142082936" sldId="524"/>
            <ac:spMk id="24" creationId="{2BB07951-30C1-103E-9BDA-3923BC17253F}"/>
          </ac:spMkLst>
        </pc:spChg>
        <pc:spChg chg="add del mod">
          <ac:chgData name="Mitchell Wand" userId="de9b44c55c049659" providerId="LiveId" clId="{C027D577-AC4D-460E-AF68-9767553C1E51}" dt="2022-08-29T18:24:35.200" v="1302"/>
          <ac:spMkLst>
            <pc:docMk/>
            <pc:sldMk cId="2142082936" sldId="524"/>
            <ac:spMk id="25" creationId="{C865E93F-C76A-3492-C912-234CFAA5F6C8}"/>
          </ac:spMkLst>
        </pc:spChg>
        <pc:grpChg chg="add mod">
          <ac:chgData name="Mitchell Wand" userId="de9b44c55c049659" providerId="LiveId" clId="{C027D577-AC4D-460E-AF68-9767553C1E51}" dt="2022-08-29T18:16:08.410" v="1194" actId="164"/>
          <ac:grpSpMkLst>
            <pc:docMk/>
            <pc:sldMk cId="2142082936" sldId="524"/>
            <ac:grpSpMk id="23" creationId="{2F116E24-F2B5-D4ED-24D3-6802E0F42725}"/>
          </ac:grpSpMkLst>
        </pc:grpChg>
      </pc:sldChg>
      <pc:sldChg chg="addSp modSp del mod modShow">
        <pc:chgData name="Mitchell Wand" userId="de9b44c55c049659" providerId="LiveId" clId="{C027D577-AC4D-460E-AF68-9767553C1E51}" dt="2022-08-29T18:18:49.282" v="1216" actId="2696"/>
        <pc:sldMkLst>
          <pc:docMk/>
          <pc:sldMk cId="2174162086" sldId="525"/>
        </pc:sldMkLst>
        <pc:spChg chg="add mod">
          <ac:chgData name="Mitchell Wand" userId="de9b44c55c049659" providerId="LiveId" clId="{C027D577-AC4D-460E-AF68-9767553C1E51}" dt="2022-08-29T18:18:38.387" v="1215" actId="1076"/>
          <ac:spMkLst>
            <pc:docMk/>
            <pc:sldMk cId="2174162086" sldId="525"/>
            <ac:spMk id="5" creationId="{9D32F99D-D8BF-8DEA-CD11-4F814D22E901}"/>
          </ac:spMkLst>
        </pc:spChg>
      </pc:sldChg>
      <pc:sldChg chg="modSp mod">
        <pc:chgData name="Mitchell Wand" userId="de9b44c55c049659" providerId="LiveId" clId="{C027D577-AC4D-460E-AF68-9767553C1E51}" dt="2022-08-29T18:19:08.384" v="1219" actId="20577"/>
        <pc:sldMkLst>
          <pc:docMk/>
          <pc:sldMk cId="1975669705" sldId="526"/>
        </pc:sldMkLst>
        <pc:spChg chg="mod">
          <ac:chgData name="Mitchell Wand" userId="de9b44c55c049659" providerId="LiveId" clId="{C027D577-AC4D-460E-AF68-9767553C1E51}" dt="2022-08-29T18:19:08.384" v="1219" actId="20577"/>
          <ac:spMkLst>
            <pc:docMk/>
            <pc:sldMk cId="1975669705" sldId="526"/>
            <ac:spMk id="2" creationId="{62B84ADF-FE0F-18D6-23B1-708E70C861E8}"/>
          </ac:spMkLst>
        </pc:spChg>
      </pc:sldChg>
      <pc:sldChg chg="addSp delSp modSp mod">
        <pc:chgData name="Mitchell Wand" userId="de9b44c55c049659" providerId="LiveId" clId="{C027D577-AC4D-460E-AF68-9767553C1E51}" dt="2022-08-29T18:34:32.517" v="1384" actId="207"/>
        <pc:sldMkLst>
          <pc:docMk/>
          <pc:sldMk cId="3767598054" sldId="527"/>
        </pc:sldMkLst>
        <pc:spChg chg="mod">
          <ac:chgData name="Mitchell Wand" userId="de9b44c55c049659" providerId="LiveId" clId="{C027D577-AC4D-460E-AF68-9767553C1E51}" dt="2022-08-29T18:34:32.517" v="1384" actId="207"/>
          <ac:spMkLst>
            <pc:docMk/>
            <pc:sldMk cId="3767598054" sldId="527"/>
            <ac:spMk id="2" creationId="{8EED397E-2E18-DD79-0A0C-92B8569ECC53}"/>
          </ac:spMkLst>
        </pc:spChg>
        <pc:spChg chg="add del mod">
          <ac:chgData name="Mitchell Wand" userId="de9b44c55c049659" providerId="LiveId" clId="{C027D577-AC4D-460E-AF68-9767553C1E51}" dt="2022-08-29T18:32:33.921" v="1335" actId="478"/>
          <ac:spMkLst>
            <pc:docMk/>
            <pc:sldMk cId="3767598054" sldId="527"/>
            <ac:spMk id="5" creationId="{B35B3AAB-1A85-C1B7-ED99-BEB03E10C1E1}"/>
          </ac:spMkLst>
        </pc:spChg>
      </pc:sldChg>
      <pc:sldChg chg="addSp delSp modSp mod">
        <pc:chgData name="Mitchell Wand" userId="de9b44c55c049659" providerId="LiveId" clId="{C027D577-AC4D-460E-AF68-9767553C1E51}" dt="2022-08-29T18:35:21.732" v="1397" actId="6549"/>
        <pc:sldMkLst>
          <pc:docMk/>
          <pc:sldMk cId="2380919774" sldId="528"/>
        </pc:sldMkLst>
        <pc:spChg chg="mod">
          <ac:chgData name="Mitchell Wand" userId="de9b44c55c049659" providerId="LiveId" clId="{C027D577-AC4D-460E-AF68-9767553C1E51}" dt="2022-08-29T18:35:15.166" v="1396" actId="27636"/>
          <ac:spMkLst>
            <pc:docMk/>
            <pc:sldMk cId="2380919774" sldId="528"/>
            <ac:spMk id="2" creationId="{C90999C4-2A70-0079-B9EA-A4A6D3FED5B9}"/>
          </ac:spMkLst>
        </pc:spChg>
        <pc:spChg chg="mod">
          <ac:chgData name="Mitchell Wand" userId="de9b44c55c049659" providerId="LiveId" clId="{C027D577-AC4D-460E-AF68-9767553C1E51}" dt="2022-08-29T18:35:21.732" v="1397" actId="6549"/>
          <ac:spMkLst>
            <pc:docMk/>
            <pc:sldMk cId="2380919774" sldId="528"/>
            <ac:spMk id="3" creationId="{AD9B9198-32C4-7A6D-452D-954A4841920C}"/>
          </ac:spMkLst>
        </pc:spChg>
        <pc:spChg chg="mod">
          <ac:chgData name="Mitchell Wand" userId="de9b44c55c049659" providerId="LiveId" clId="{C027D577-AC4D-460E-AF68-9767553C1E51}" dt="2022-08-29T18:20:15.350" v="1233"/>
          <ac:spMkLst>
            <pc:docMk/>
            <pc:sldMk cId="2380919774" sldId="528"/>
            <ac:spMk id="6" creationId="{48003EC9-8280-5DCA-4D3F-0A41FE74C27F}"/>
          </ac:spMkLst>
        </pc:spChg>
        <pc:spChg chg="mod">
          <ac:chgData name="Mitchell Wand" userId="de9b44c55c049659" providerId="LiveId" clId="{C027D577-AC4D-460E-AF68-9767553C1E51}" dt="2022-08-29T18:20:15.350" v="1233"/>
          <ac:spMkLst>
            <pc:docMk/>
            <pc:sldMk cId="2380919774" sldId="528"/>
            <ac:spMk id="7" creationId="{A7CCE231-D230-D8F6-05E8-6DE92B1BB10F}"/>
          </ac:spMkLst>
        </pc:spChg>
        <pc:spChg chg="mod">
          <ac:chgData name="Mitchell Wand" userId="de9b44c55c049659" providerId="LiveId" clId="{C027D577-AC4D-460E-AF68-9767553C1E51}" dt="2022-08-29T18:20:15.350" v="1233"/>
          <ac:spMkLst>
            <pc:docMk/>
            <pc:sldMk cId="2380919774" sldId="528"/>
            <ac:spMk id="8" creationId="{8BE2F3A9-260B-0064-99B3-DE278A1DC5BB}"/>
          </ac:spMkLst>
        </pc:spChg>
        <pc:spChg chg="mod">
          <ac:chgData name="Mitchell Wand" userId="de9b44c55c049659" providerId="LiveId" clId="{C027D577-AC4D-460E-AF68-9767553C1E51}" dt="2022-08-29T18:20:15.350" v="1233"/>
          <ac:spMkLst>
            <pc:docMk/>
            <pc:sldMk cId="2380919774" sldId="528"/>
            <ac:spMk id="9" creationId="{973D397B-5687-BC0A-65DC-E545DBE3A8C7}"/>
          </ac:spMkLst>
        </pc:spChg>
        <pc:spChg chg="mod">
          <ac:chgData name="Mitchell Wand" userId="de9b44c55c049659" providerId="LiveId" clId="{C027D577-AC4D-460E-AF68-9767553C1E51}" dt="2022-08-29T18:20:15.350" v="1233"/>
          <ac:spMkLst>
            <pc:docMk/>
            <pc:sldMk cId="2380919774" sldId="528"/>
            <ac:spMk id="10" creationId="{15D63B07-011A-7414-5962-0E7AF1EA1A16}"/>
          </ac:spMkLst>
        </pc:spChg>
        <pc:spChg chg="mod">
          <ac:chgData name="Mitchell Wand" userId="de9b44c55c049659" providerId="LiveId" clId="{C027D577-AC4D-460E-AF68-9767553C1E51}" dt="2022-08-29T18:20:15.350" v="1233"/>
          <ac:spMkLst>
            <pc:docMk/>
            <pc:sldMk cId="2380919774" sldId="528"/>
            <ac:spMk id="11" creationId="{C064B313-05CC-4C9F-EBA3-20ECFB23CA9B}"/>
          </ac:spMkLst>
        </pc:spChg>
        <pc:spChg chg="mod">
          <ac:chgData name="Mitchell Wand" userId="de9b44c55c049659" providerId="LiveId" clId="{C027D577-AC4D-460E-AF68-9767553C1E51}" dt="2022-08-29T18:20:15.350" v="1233"/>
          <ac:spMkLst>
            <pc:docMk/>
            <pc:sldMk cId="2380919774" sldId="528"/>
            <ac:spMk id="12" creationId="{488F119C-4111-7947-6E2F-63D2463CED0A}"/>
          </ac:spMkLst>
        </pc:spChg>
        <pc:spChg chg="mod">
          <ac:chgData name="Mitchell Wand" userId="de9b44c55c049659" providerId="LiveId" clId="{C027D577-AC4D-460E-AF68-9767553C1E51}" dt="2022-08-29T18:20:15.350" v="1233"/>
          <ac:spMkLst>
            <pc:docMk/>
            <pc:sldMk cId="2380919774" sldId="528"/>
            <ac:spMk id="13" creationId="{8BEE66A2-6EF0-E30A-1059-546CD654E927}"/>
          </ac:spMkLst>
        </pc:spChg>
        <pc:spChg chg="mod">
          <ac:chgData name="Mitchell Wand" userId="de9b44c55c049659" providerId="LiveId" clId="{C027D577-AC4D-460E-AF68-9767553C1E51}" dt="2022-08-29T18:20:15.350" v="1233"/>
          <ac:spMkLst>
            <pc:docMk/>
            <pc:sldMk cId="2380919774" sldId="528"/>
            <ac:spMk id="14" creationId="{B855967C-34D9-62CB-DA89-2CBC97F94162}"/>
          </ac:spMkLst>
        </pc:spChg>
        <pc:spChg chg="mod">
          <ac:chgData name="Mitchell Wand" userId="de9b44c55c049659" providerId="LiveId" clId="{C027D577-AC4D-460E-AF68-9767553C1E51}" dt="2022-08-29T18:20:15.350" v="1233"/>
          <ac:spMkLst>
            <pc:docMk/>
            <pc:sldMk cId="2380919774" sldId="528"/>
            <ac:spMk id="15" creationId="{18C5C6FD-A5FF-7593-5D27-4582893EC7D8}"/>
          </ac:spMkLst>
        </pc:spChg>
        <pc:spChg chg="mod">
          <ac:chgData name="Mitchell Wand" userId="de9b44c55c049659" providerId="LiveId" clId="{C027D577-AC4D-460E-AF68-9767553C1E51}" dt="2022-08-29T18:20:15.350" v="1233"/>
          <ac:spMkLst>
            <pc:docMk/>
            <pc:sldMk cId="2380919774" sldId="528"/>
            <ac:spMk id="16" creationId="{725E60B0-C098-8F21-F48A-F8CFF9C2AA25}"/>
          </ac:spMkLst>
        </pc:spChg>
        <pc:spChg chg="mod">
          <ac:chgData name="Mitchell Wand" userId="de9b44c55c049659" providerId="LiveId" clId="{C027D577-AC4D-460E-AF68-9767553C1E51}" dt="2022-08-29T18:20:15.350" v="1233"/>
          <ac:spMkLst>
            <pc:docMk/>
            <pc:sldMk cId="2380919774" sldId="528"/>
            <ac:spMk id="17" creationId="{9333A736-1043-9950-E8A7-DA8A3D0B3C3D}"/>
          </ac:spMkLst>
        </pc:spChg>
        <pc:spChg chg="mod">
          <ac:chgData name="Mitchell Wand" userId="de9b44c55c049659" providerId="LiveId" clId="{C027D577-AC4D-460E-AF68-9767553C1E51}" dt="2022-08-29T18:20:15.350" v="1233"/>
          <ac:spMkLst>
            <pc:docMk/>
            <pc:sldMk cId="2380919774" sldId="528"/>
            <ac:spMk id="18" creationId="{B719FB80-0B5A-FBEF-9F1B-D7F936A383F4}"/>
          </ac:spMkLst>
        </pc:spChg>
        <pc:spChg chg="add del mod">
          <ac:chgData name="Mitchell Wand" userId="de9b44c55c049659" providerId="LiveId" clId="{C027D577-AC4D-460E-AF68-9767553C1E51}" dt="2022-08-29T18:34:47.383" v="1385" actId="478"/>
          <ac:spMkLst>
            <pc:docMk/>
            <pc:sldMk cId="2380919774" sldId="528"/>
            <ac:spMk id="19" creationId="{5A783288-3C5A-9112-FD54-2F43E0F6EB69}"/>
          </ac:spMkLst>
        </pc:spChg>
        <pc:grpChg chg="add del mod">
          <ac:chgData name="Mitchell Wand" userId="de9b44c55c049659" providerId="LiveId" clId="{C027D577-AC4D-460E-AF68-9767553C1E51}" dt="2022-08-29T18:20:16.631" v="1234"/>
          <ac:grpSpMkLst>
            <pc:docMk/>
            <pc:sldMk cId="2380919774" sldId="528"/>
            <ac:grpSpMk id="5" creationId="{4612D9B2-5984-1BB6-1F50-11E509D3ED95}"/>
          </ac:grpSpMkLst>
        </pc:grpChg>
      </pc:sldChg>
      <pc:sldChg chg="addSp delSp modSp mod modClrScheme chgLayout">
        <pc:chgData name="Mitchell Wand" userId="de9b44c55c049659" providerId="LiveId" clId="{C027D577-AC4D-460E-AF68-9767553C1E51}" dt="2022-08-29T18:38:30.126" v="1416" actId="1076"/>
        <pc:sldMkLst>
          <pc:docMk/>
          <pc:sldMk cId="3248119391" sldId="530"/>
        </pc:sldMkLst>
        <pc:spChg chg="add del mod">
          <ac:chgData name="Mitchell Wand" userId="de9b44c55c049659" providerId="LiveId" clId="{C027D577-AC4D-460E-AF68-9767553C1E51}" dt="2022-08-29T18:24:16.252" v="1298"/>
          <ac:spMkLst>
            <pc:docMk/>
            <pc:sldMk cId="3248119391" sldId="530"/>
            <ac:spMk id="2" creationId="{124EF3E8-5B2C-321D-BFEA-2728E3332FBF}"/>
          </ac:spMkLst>
        </pc:spChg>
        <pc:spChg chg="add del mod">
          <ac:chgData name="Mitchell Wand" userId="de9b44c55c049659" providerId="LiveId" clId="{C027D577-AC4D-460E-AF68-9767553C1E51}" dt="2022-08-29T18:36:51.959" v="1398" actId="478"/>
          <ac:spMkLst>
            <pc:docMk/>
            <pc:sldMk cId="3248119391" sldId="530"/>
            <ac:spMk id="3" creationId="{85DE2470-BF3B-EB48-95C4-D1E5F2518F1D}"/>
          </ac:spMkLst>
        </pc:spChg>
        <pc:spChg chg="mod ord">
          <ac:chgData name="Mitchell Wand" userId="de9b44c55c049659" providerId="LiveId" clId="{C027D577-AC4D-460E-AF68-9767553C1E51}" dt="2022-08-29T18:37:47.939" v="1410" actId="700"/>
          <ac:spMkLst>
            <pc:docMk/>
            <pc:sldMk cId="3248119391" sldId="530"/>
            <ac:spMk id="4" creationId="{27A80716-FB8D-4FAF-7951-20C4DBBAE052}"/>
          </ac:spMkLst>
        </pc:spChg>
        <pc:spChg chg="mod ord">
          <ac:chgData name="Mitchell Wand" userId="de9b44c55c049659" providerId="LiveId" clId="{C027D577-AC4D-460E-AF68-9767553C1E51}" dt="2022-08-29T18:38:06.470" v="1414" actId="27636"/>
          <ac:spMkLst>
            <pc:docMk/>
            <pc:sldMk cId="3248119391" sldId="530"/>
            <ac:spMk id="5" creationId="{34F4B424-3DFD-61BF-9E87-1EAA62FAA4B8}"/>
          </ac:spMkLst>
        </pc:spChg>
        <pc:spChg chg="mod ord">
          <ac:chgData name="Mitchell Wand" userId="de9b44c55c049659" providerId="LiveId" clId="{C027D577-AC4D-460E-AF68-9767553C1E51}" dt="2022-08-29T18:38:14.006" v="1415" actId="20577"/>
          <ac:spMkLst>
            <pc:docMk/>
            <pc:sldMk cId="3248119391" sldId="530"/>
            <ac:spMk id="6" creationId="{31DAD894-0848-688A-293A-E8DE08C49ADD}"/>
          </ac:spMkLst>
        </pc:spChg>
        <pc:spChg chg="mod">
          <ac:chgData name="Mitchell Wand" userId="de9b44c55c049659" providerId="LiveId" clId="{C027D577-AC4D-460E-AF68-9767553C1E51}" dt="2022-08-29T18:38:30.126" v="1416" actId="1076"/>
          <ac:spMkLst>
            <pc:docMk/>
            <pc:sldMk cId="3248119391" sldId="530"/>
            <ac:spMk id="7" creationId="{46754642-7BCE-A832-FB80-FB8ADF73088B}"/>
          </ac:spMkLst>
        </pc:spChg>
        <pc:spChg chg="add del mod">
          <ac:chgData name="Mitchell Wand" userId="de9b44c55c049659" providerId="LiveId" clId="{C027D577-AC4D-460E-AF68-9767553C1E51}" dt="2022-08-29T18:37:33.488" v="1407"/>
          <ac:spMkLst>
            <pc:docMk/>
            <pc:sldMk cId="3248119391" sldId="530"/>
            <ac:spMk id="8" creationId="{DE9CF24D-3DA3-66CE-6CCF-75EFA0952026}"/>
          </ac:spMkLst>
        </pc:spChg>
        <pc:spChg chg="add del mod">
          <ac:chgData name="Mitchell Wand" userId="de9b44c55c049659" providerId="LiveId" clId="{C027D577-AC4D-460E-AF68-9767553C1E51}" dt="2022-08-29T18:37:33.488" v="1407"/>
          <ac:spMkLst>
            <pc:docMk/>
            <pc:sldMk cId="3248119391" sldId="530"/>
            <ac:spMk id="9" creationId="{226179E2-5C53-D62D-F320-44018CA596F3}"/>
          </ac:spMkLst>
        </pc:spChg>
        <pc:spChg chg="add del mod">
          <ac:chgData name="Mitchell Wand" userId="de9b44c55c049659" providerId="LiveId" clId="{C027D577-AC4D-460E-AF68-9767553C1E51}" dt="2022-08-29T18:37:33.488" v="1407"/>
          <ac:spMkLst>
            <pc:docMk/>
            <pc:sldMk cId="3248119391" sldId="530"/>
            <ac:spMk id="10" creationId="{7215C128-1EE1-0410-880A-8299EE92D947}"/>
          </ac:spMkLst>
        </pc:spChg>
      </pc:sldChg>
      <pc:sldChg chg="modSp mod">
        <pc:chgData name="Mitchell Wand" userId="de9b44c55c049659" providerId="LiveId" clId="{C027D577-AC4D-460E-AF68-9767553C1E51}" dt="2022-08-29T18:39:00.634" v="1418" actId="1076"/>
        <pc:sldMkLst>
          <pc:docMk/>
          <pc:sldMk cId="180694382" sldId="532"/>
        </pc:sldMkLst>
        <pc:spChg chg="mod">
          <ac:chgData name="Mitchell Wand" userId="de9b44c55c049659" providerId="LiveId" clId="{C027D577-AC4D-460E-AF68-9767553C1E51}" dt="2022-08-29T18:38:55.796" v="1417" actId="20577"/>
          <ac:spMkLst>
            <pc:docMk/>
            <pc:sldMk cId="180694382" sldId="532"/>
            <ac:spMk id="6" creationId="{31DAD894-0848-688A-293A-E8DE08C49ADD}"/>
          </ac:spMkLst>
        </pc:spChg>
        <pc:spChg chg="mod">
          <ac:chgData name="Mitchell Wand" userId="de9b44c55c049659" providerId="LiveId" clId="{C027D577-AC4D-460E-AF68-9767553C1E51}" dt="2022-08-29T18:39:00.634" v="1418" actId="1076"/>
          <ac:spMkLst>
            <pc:docMk/>
            <pc:sldMk cId="180694382" sldId="532"/>
            <ac:spMk id="7" creationId="{46754642-7BCE-A832-FB80-FB8ADF73088B}"/>
          </ac:spMkLst>
        </pc:spChg>
      </pc:sldChg>
      <pc:sldChg chg="modSp mod">
        <pc:chgData name="Mitchell Wand" userId="de9b44c55c049659" providerId="LiveId" clId="{C027D577-AC4D-460E-AF68-9767553C1E51}" dt="2022-08-29T18:39:31.045" v="1448" actId="20577"/>
        <pc:sldMkLst>
          <pc:docMk/>
          <pc:sldMk cId="3865144003" sldId="536"/>
        </pc:sldMkLst>
        <pc:spChg chg="mod">
          <ac:chgData name="Mitchell Wand" userId="de9b44c55c049659" providerId="LiveId" clId="{C027D577-AC4D-460E-AF68-9767553C1E51}" dt="2022-08-29T18:39:31.045" v="1448" actId="20577"/>
          <ac:spMkLst>
            <pc:docMk/>
            <pc:sldMk cId="3865144003" sldId="536"/>
            <ac:spMk id="2" creationId="{90ED6850-1CA2-FEBB-B30C-05C8B7FE6D5D}"/>
          </ac:spMkLst>
        </pc:spChg>
      </pc:sldChg>
      <pc:sldChg chg="modSp mod">
        <pc:chgData name="Mitchell Wand" userId="de9b44c55c049659" providerId="LiveId" clId="{C027D577-AC4D-460E-AF68-9767553C1E51}" dt="2022-08-29T18:39:45.764" v="1452" actId="20577"/>
        <pc:sldMkLst>
          <pc:docMk/>
          <pc:sldMk cId="3754954376" sldId="537"/>
        </pc:sldMkLst>
        <pc:spChg chg="mod">
          <ac:chgData name="Mitchell Wand" userId="de9b44c55c049659" providerId="LiveId" clId="{C027D577-AC4D-460E-AF68-9767553C1E51}" dt="2022-08-29T18:39:45.764" v="1452" actId="20577"/>
          <ac:spMkLst>
            <pc:docMk/>
            <pc:sldMk cId="3754954376" sldId="537"/>
            <ac:spMk id="2" creationId="{90ED6850-1CA2-FEBB-B30C-05C8B7FE6D5D}"/>
          </ac:spMkLst>
        </pc:spChg>
      </pc:sldChg>
      <pc:sldChg chg="modSp mod">
        <pc:chgData name="Mitchell Wand" userId="de9b44c55c049659" providerId="LiveId" clId="{C027D577-AC4D-460E-AF68-9767553C1E51}" dt="2022-08-29T18:40:18.806" v="1485" actId="20577"/>
        <pc:sldMkLst>
          <pc:docMk/>
          <pc:sldMk cId="2977586155" sldId="542"/>
        </pc:sldMkLst>
        <pc:spChg chg="mod">
          <ac:chgData name="Mitchell Wand" userId="de9b44c55c049659" providerId="LiveId" clId="{C027D577-AC4D-460E-AF68-9767553C1E51}" dt="2022-08-29T18:40:18.806" v="1485" actId="20577"/>
          <ac:spMkLst>
            <pc:docMk/>
            <pc:sldMk cId="2977586155" sldId="542"/>
            <ac:spMk id="2" creationId="{2F5ED85B-4259-FF56-B662-3C4045E3B965}"/>
          </ac:spMkLst>
        </pc:spChg>
      </pc:sldChg>
      <pc:sldChg chg="addSp delSp modSp add mod">
        <pc:chgData name="Mitchell Wand" userId="de9b44c55c049659" providerId="LiveId" clId="{C027D577-AC4D-460E-AF68-9767553C1E51}" dt="2022-08-29T18:16:53.882" v="1201" actId="27636"/>
        <pc:sldMkLst>
          <pc:docMk/>
          <pc:sldMk cId="1120610488" sldId="543"/>
        </pc:sldMkLst>
        <pc:spChg chg="mod">
          <ac:chgData name="Mitchell Wand" userId="de9b44c55c049659" providerId="LiveId" clId="{C027D577-AC4D-460E-AF68-9767553C1E51}" dt="2022-08-29T18:16:53.882" v="1201" actId="27636"/>
          <ac:spMkLst>
            <pc:docMk/>
            <pc:sldMk cId="1120610488" sldId="543"/>
            <ac:spMk id="3" creationId="{ADAB3463-9C3C-8346-A06A-BAD33DA43ABE}"/>
          </ac:spMkLst>
        </pc:spChg>
        <pc:spChg chg="del">
          <ac:chgData name="Mitchell Wand" userId="de9b44c55c049659" providerId="LiveId" clId="{C027D577-AC4D-460E-AF68-9767553C1E51}" dt="2022-08-29T18:15:51.468" v="1193" actId="478"/>
          <ac:spMkLst>
            <pc:docMk/>
            <pc:sldMk cId="1120610488" sldId="543"/>
            <ac:spMk id="4" creationId="{D4FFEF72-6F3F-6C4A-BABE-6B32FD0F1042}"/>
          </ac:spMkLst>
        </pc:spChg>
        <pc:spChg chg="mod">
          <ac:chgData name="Mitchell Wand" userId="de9b44c55c049659" providerId="LiveId" clId="{C027D577-AC4D-460E-AF68-9767553C1E51}" dt="2022-08-29T18:16:22.699" v="1196"/>
          <ac:spMkLst>
            <pc:docMk/>
            <pc:sldMk cId="1120610488" sldId="543"/>
            <ac:spMk id="35" creationId="{C6C63A67-A60D-E7DB-13CA-1CAFF39CF3DD}"/>
          </ac:spMkLst>
        </pc:spChg>
        <pc:spChg chg="mod">
          <ac:chgData name="Mitchell Wand" userId="de9b44c55c049659" providerId="LiveId" clId="{C027D577-AC4D-460E-AF68-9767553C1E51}" dt="2022-08-29T18:16:22.699" v="1196"/>
          <ac:spMkLst>
            <pc:docMk/>
            <pc:sldMk cId="1120610488" sldId="543"/>
            <ac:spMk id="36" creationId="{CD2C5195-1C86-825C-B650-F0212ADECE7E}"/>
          </ac:spMkLst>
        </pc:spChg>
        <pc:spChg chg="mod">
          <ac:chgData name="Mitchell Wand" userId="de9b44c55c049659" providerId="LiveId" clId="{C027D577-AC4D-460E-AF68-9767553C1E51}" dt="2022-08-29T18:16:22.699" v="1196"/>
          <ac:spMkLst>
            <pc:docMk/>
            <pc:sldMk cId="1120610488" sldId="543"/>
            <ac:spMk id="37" creationId="{C6A1B265-E1DC-CFE5-BE44-30C57ECF434F}"/>
          </ac:spMkLst>
        </pc:spChg>
        <pc:spChg chg="mod">
          <ac:chgData name="Mitchell Wand" userId="de9b44c55c049659" providerId="LiveId" clId="{C027D577-AC4D-460E-AF68-9767553C1E51}" dt="2022-08-29T18:16:22.699" v="1196"/>
          <ac:spMkLst>
            <pc:docMk/>
            <pc:sldMk cId="1120610488" sldId="543"/>
            <ac:spMk id="38" creationId="{BF49F202-9BB8-EFFC-010E-7EFBB76BE128}"/>
          </ac:spMkLst>
        </pc:spChg>
        <pc:spChg chg="mod">
          <ac:chgData name="Mitchell Wand" userId="de9b44c55c049659" providerId="LiveId" clId="{C027D577-AC4D-460E-AF68-9767553C1E51}" dt="2022-08-29T18:16:22.699" v="1196"/>
          <ac:spMkLst>
            <pc:docMk/>
            <pc:sldMk cId="1120610488" sldId="543"/>
            <ac:spMk id="39" creationId="{B394EDF9-1149-9700-852F-62AF61B357A5}"/>
          </ac:spMkLst>
        </pc:spChg>
        <pc:spChg chg="mod">
          <ac:chgData name="Mitchell Wand" userId="de9b44c55c049659" providerId="LiveId" clId="{C027D577-AC4D-460E-AF68-9767553C1E51}" dt="2022-08-29T18:16:22.699" v="1196"/>
          <ac:spMkLst>
            <pc:docMk/>
            <pc:sldMk cId="1120610488" sldId="543"/>
            <ac:spMk id="40" creationId="{19D2BDD9-CD70-C4D5-8F76-ADE784FE631D}"/>
          </ac:spMkLst>
        </pc:spChg>
        <pc:spChg chg="mod">
          <ac:chgData name="Mitchell Wand" userId="de9b44c55c049659" providerId="LiveId" clId="{C027D577-AC4D-460E-AF68-9767553C1E51}" dt="2022-08-29T18:16:22.699" v="1196"/>
          <ac:spMkLst>
            <pc:docMk/>
            <pc:sldMk cId="1120610488" sldId="543"/>
            <ac:spMk id="41" creationId="{D540CE40-ABA4-1D48-3960-B914AF37E84C}"/>
          </ac:spMkLst>
        </pc:spChg>
        <pc:spChg chg="mod">
          <ac:chgData name="Mitchell Wand" userId="de9b44c55c049659" providerId="LiveId" clId="{C027D577-AC4D-460E-AF68-9767553C1E51}" dt="2022-08-29T18:16:22.699" v="1196"/>
          <ac:spMkLst>
            <pc:docMk/>
            <pc:sldMk cId="1120610488" sldId="543"/>
            <ac:spMk id="42" creationId="{62EAF991-A40C-96EF-9905-FFE6BE698188}"/>
          </ac:spMkLst>
        </pc:spChg>
        <pc:spChg chg="mod">
          <ac:chgData name="Mitchell Wand" userId="de9b44c55c049659" providerId="LiveId" clId="{C027D577-AC4D-460E-AF68-9767553C1E51}" dt="2022-08-29T18:16:22.699" v="1196"/>
          <ac:spMkLst>
            <pc:docMk/>
            <pc:sldMk cId="1120610488" sldId="543"/>
            <ac:spMk id="43" creationId="{9F7F6242-3DF5-5C7D-D74B-CC7E26A98A90}"/>
          </ac:spMkLst>
        </pc:spChg>
        <pc:spChg chg="mod">
          <ac:chgData name="Mitchell Wand" userId="de9b44c55c049659" providerId="LiveId" clId="{C027D577-AC4D-460E-AF68-9767553C1E51}" dt="2022-08-29T18:16:22.699" v="1196"/>
          <ac:spMkLst>
            <pc:docMk/>
            <pc:sldMk cId="1120610488" sldId="543"/>
            <ac:spMk id="44" creationId="{A02A9D6B-3264-3646-9613-8FDAF5C0B21F}"/>
          </ac:spMkLst>
        </pc:spChg>
        <pc:spChg chg="mod">
          <ac:chgData name="Mitchell Wand" userId="de9b44c55c049659" providerId="LiveId" clId="{C027D577-AC4D-460E-AF68-9767553C1E51}" dt="2022-08-29T18:16:22.699" v="1196"/>
          <ac:spMkLst>
            <pc:docMk/>
            <pc:sldMk cId="1120610488" sldId="543"/>
            <ac:spMk id="45" creationId="{EFA5DAF2-8BC8-9633-B8C3-8A77F5F704F7}"/>
          </ac:spMkLst>
        </pc:spChg>
        <pc:spChg chg="mod">
          <ac:chgData name="Mitchell Wand" userId="de9b44c55c049659" providerId="LiveId" clId="{C027D577-AC4D-460E-AF68-9767553C1E51}" dt="2022-08-29T18:16:22.699" v="1196"/>
          <ac:spMkLst>
            <pc:docMk/>
            <pc:sldMk cId="1120610488" sldId="543"/>
            <ac:spMk id="46" creationId="{9F69A026-02A5-4CCC-3876-F980D023EE90}"/>
          </ac:spMkLst>
        </pc:spChg>
        <pc:spChg chg="mod">
          <ac:chgData name="Mitchell Wand" userId="de9b44c55c049659" providerId="LiveId" clId="{C027D577-AC4D-460E-AF68-9767553C1E51}" dt="2022-08-29T18:16:22.699" v="1196"/>
          <ac:spMkLst>
            <pc:docMk/>
            <pc:sldMk cId="1120610488" sldId="543"/>
            <ac:spMk id="47" creationId="{45610286-FE1C-52C2-5CF8-DE0E58CA8A7A}"/>
          </ac:spMkLst>
        </pc:spChg>
        <pc:grpChg chg="del">
          <ac:chgData name="Mitchell Wand" userId="de9b44c55c049659" providerId="LiveId" clId="{C027D577-AC4D-460E-AF68-9767553C1E51}" dt="2022-08-29T18:16:20.183" v="1195" actId="478"/>
          <ac:grpSpMkLst>
            <pc:docMk/>
            <pc:sldMk cId="1120610488" sldId="543"/>
            <ac:grpSpMk id="6" creationId="{68FF6421-A549-D542-9A47-7547452A9A35}"/>
          </ac:grpSpMkLst>
        </pc:grpChg>
        <pc:grpChg chg="add del mod">
          <ac:chgData name="Mitchell Wand" userId="de9b44c55c049659" providerId="LiveId" clId="{C027D577-AC4D-460E-AF68-9767553C1E51}" dt="2022-08-29T18:16:49.036" v="1199" actId="478"/>
          <ac:grpSpMkLst>
            <pc:docMk/>
            <pc:sldMk cId="1120610488" sldId="543"/>
            <ac:grpSpMk id="34" creationId="{109A330C-12DA-7F1A-51A6-D91593256AB0}"/>
          </ac:grpSpMkLst>
        </pc:grpChg>
      </pc:sldChg>
    </pc:docChg>
  </pc:docChgLst>
  <pc:docChgLst>
    <pc:chgData name="Mitchell Wand" userId="de9b44c55c049659" providerId="LiveId" clId="{2CEF4DC6-0291-4031-B743-2034250D9D86}"/>
    <pc:docChg chg="undo custSel modSld">
      <pc:chgData name="Mitchell Wand" userId="de9b44c55c049659" providerId="LiveId" clId="{2CEF4DC6-0291-4031-B743-2034250D9D86}" dt="2024-08-13T20:46:45.494" v="620" actId="20577"/>
      <pc:docMkLst>
        <pc:docMk/>
      </pc:docMkLst>
      <pc:sldChg chg="modAnim modNotesTx">
        <pc:chgData name="Mitchell Wand" userId="de9b44c55c049659" providerId="LiveId" clId="{2CEF4DC6-0291-4031-B743-2034250D9D86}" dt="2024-08-13T18:20:50.249" v="21" actId="6549"/>
        <pc:sldMkLst>
          <pc:docMk/>
          <pc:sldMk cId="3346099260" sldId="397"/>
        </pc:sldMkLst>
      </pc:sldChg>
      <pc:sldChg chg="modNotesTx">
        <pc:chgData name="Mitchell Wand" userId="de9b44c55c049659" providerId="LiveId" clId="{2CEF4DC6-0291-4031-B743-2034250D9D86}" dt="2024-08-13T20:39:44.439" v="214" actId="20577"/>
        <pc:sldMkLst>
          <pc:docMk/>
          <pc:sldMk cId="2142082936" sldId="524"/>
        </pc:sldMkLst>
      </pc:sldChg>
      <pc:sldChg chg="modNotesTx">
        <pc:chgData name="Mitchell Wand" userId="de9b44c55c049659" providerId="LiveId" clId="{2CEF4DC6-0291-4031-B743-2034250D9D86}" dt="2024-08-13T20:40:24.742" v="265" actId="20577"/>
        <pc:sldMkLst>
          <pc:docMk/>
          <pc:sldMk cId="1975669705" sldId="526"/>
        </pc:sldMkLst>
      </pc:sldChg>
      <pc:sldChg chg="modNotesTx">
        <pc:chgData name="Mitchell Wand" userId="de9b44c55c049659" providerId="LiveId" clId="{2CEF4DC6-0291-4031-B743-2034250D9D86}" dt="2024-08-13T20:41:29.301" v="342" actId="20577"/>
        <pc:sldMkLst>
          <pc:docMk/>
          <pc:sldMk cId="1528585087" sldId="529"/>
        </pc:sldMkLst>
      </pc:sldChg>
      <pc:sldChg chg="modNotesTx">
        <pc:chgData name="Mitchell Wand" userId="de9b44c55c049659" providerId="LiveId" clId="{2CEF4DC6-0291-4031-B743-2034250D9D86}" dt="2024-08-13T20:43:53.995" v="549" actId="20577"/>
        <pc:sldMkLst>
          <pc:docMk/>
          <pc:sldMk cId="2603138617" sldId="531"/>
        </pc:sldMkLst>
      </pc:sldChg>
      <pc:sldChg chg="modNotesTx">
        <pc:chgData name="Mitchell Wand" userId="de9b44c55c049659" providerId="LiveId" clId="{2CEF4DC6-0291-4031-B743-2034250D9D86}" dt="2024-08-13T18:23:38.738" v="181" actId="20577"/>
        <pc:sldMkLst>
          <pc:docMk/>
          <pc:sldMk cId="1120610488" sldId="543"/>
        </pc:sldMkLst>
      </pc:sldChg>
      <pc:sldChg chg="modNotesTx">
        <pc:chgData name="Mitchell Wand" userId="de9b44c55c049659" providerId="LiveId" clId="{2CEF4DC6-0291-4031-B743-2034250D9D86}" dt="2024-08-13T20:46:45.494" v="620" actId="20577"/>
        <pc:sldMkLst>
          <pc:docMk/>
          <pc:sldMk cId="2850543431" sldId="547"/>
        </pc:sldMkLst>
      </pc:sldChg>
    </pc:docChg>
  </pc:docChgLst>
  <pc:docChgLst>
    <pc:chgData name="Mitchell Wand" userId="de9b44c55c049659" providerId="LiveId" clId="{ACA31533-D7E5-4647-92CA-20F092EE7CE8}"/>
    <pc:docChg chg="modSld">
      <pc:chgData name="Mitchell Wand" userId="de9b44c55c049659" providerId="LiveId" clId="{ACA31533-D7E5-4647-92CA-20F092EE7CE8}" dt="2022-08-31T01:50:01.528" v="0" actId="20577"/>
      <pc:docMkLst>
        <pc:docMk/>
      </pc:docMkLst>
      <pc:sldChg chg="modSp mod">
        <pc:chgData name="Mitchell Wand" userId="de9b44c55c049659" providerId="LiveId" clId="{ACA31533-D7E5-4647-92CA-20F092EE7CE8}" dt="2022-08-31T01:50:01.528" v="0" actId="20577"/>
        <pc:sldMkLst>
          <pc:docMk/>
          <pc:sldMk cId="3025610200" sldId="485"/>
        </pc:sldMkLst>
        <pc:spChg chg="mod">
          <ac:chgData name="Mitchell Wand" userId="de9b44c55c049659" providerId="LiveId" clId="{ACA31533-D7E5-4647-92CA-20F092EE7CE8}" dt="2022-08-31T01:50:01.528" v="0" actId="20577"/>
          <ac:spMkLst>
            <pc:docMk/>
            <pc:sldMk cId="3025610200" sldId="485"/>
            <ac:spMk id="8" creationId="{5B356C44-32EB-4AC4-94B7-A86895491E7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8/26/2025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imagine what might have happened in the "Analyze and Negotiate" process for this example.</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2291187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we've designed the simplest thing that will keep track of that data.   We can always go back and build something more complicated later if we need it.</a:t>
            </a:r>
          </a:p>
          <a:p>
            <a:endParaRPr lang="en-US" dirty="0"/>
          </a:p>
          <a:p>
            <a:r>
              <a:rPr lang="en-US" dirty="0"/>
              <a:t>We want to take advantage of the "type" in Typescript, so we define the types of the various pieces of data we'll be manipulating.  </a:t>
            </a:r>
          </a:p>
          <a:p>
            <a:r>
              <a:rPr lang="en-US" dirty="0"/>
              <a:t>&lt;read slide and explain the code as needed&gt;</a:t>
            </a:r>
          </a:p>
          <a:p>
            <a:r>
              <a:rPr lang="en-US" dirty="0"/>
              <a:t>Note that we are specifying *both* what information is being represented and *how* it will be represented in our program.  (We will come back to this point in Module 4, "Code-Level Design Principles").</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4209787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few slides cover some of the other outcomes of our negotiations with the client.</a:t>
            </a:r>
          </a:p>
          <a:p>
            <a:r>
              <a:rPr lang="en-US" dirty="0"/>
              <a:t>Note that probably the client didn't have a very concrete idea of what they expected, so part of our job is to elicit these requirements from them.</a:t>
            </a:r>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636847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479214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defining an "interface", not a type.  &lt;explain&gt;</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1572389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tests are lame, but let’s walk through them.</a:t>
            </a:r>
          </a:p>
          <a:p>
            <a:r>
              <a:rPr lang="en-US" dirty="0"/>
              <a:t>Illustrate TS selector notation</a:t>
            </a:r>
          </a:p>
          <a:p>
            <a:r>
              <a:rPr lang="en-US" dirty="0"/>
              <a:t>Illustrate Jest expect notation: suites (describe), tests (test or it).</a:t>
            </a:r>
          </a:p>
          <a:p>
            <a:r>
              <a:rPr lang="en-US" dirty="0"/>
              <a:t>Illustrate </a:t>
            </a:r>
            <a:r>
              <a:rPr lang="en-US" dirty="0" err="1"/>
              <a:t>npm</a:t>
            </a:r>
            <a:r>
              <a:rPr lang="en-US" dirty="0"/>
              <a:t> test to show what’s printed out.</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2602493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1190844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C5962"/>
                </a:solidFill>
                <a:effectLst/>
                <a:latin typeface="Calibri" panose="020F0502020204030204" pitchFamily="34" charset="0"/>
              </a:rPr>
              <a:t>In order to run a test, we need to first ASSEMBLE it. This may include creating instances of classes/variables, setting up test data for inputs, etc.  We should always check to see that we’ve set it up correctly.  Here most of the work has already been done in the </a:t>
            </a:r>
            <a:r>
              <a:rPr lang="en-US" b="0" i="0" dirty="0" err="1">
                <a:solidFill>
                  <a:srgbClr val="5C5962"/>
                </a:solidFill>
                <a:effectLst/>
                <a:latin typeface="Calibri" panose="020F0502020204030204" pitchFamily="34" charset="0"/>
              </a:rPr>
              <a:t>beforeEach</a:t>
            </a:r>
            <a:r>
              <a:rPr lang="en-US" b="0" i="0" dirty="0">
                <a:solidFill>
                  <a:srgbClr val="5C5962"/>
                </a:solidFill>
                <a:effectLst/>
                <a:latin typeface="Calibri" panose="020F0502020204030204" pitchFamily="34" charset="0"/>
              </a:rPr>
              <a:t> block.</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Then we ACT: we do the action under test.</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Last, we ASSESS: we check to see that the response was acceptable.  In Jest, this is done by the </a:t>
            </a:r>
            <a:r>
              <a:rPr lang="en-US" b="1" i="0" dirty="0">
                <a:solidFill>
                  <a:srgbClr val="5C5962"/>
                </a:solidFill>
                <a:effectLst/>
                <a:latin typeface="Calibri" panose="020F0502020204030204" pitchFamily="34" charset="0"/>
              </a:rPr>
              <a:t>expect</a:t>
            </a:r>
            <a:r>
              <a:rPr lang="en-US" b="0" i="0" dirty="0">
                <a:solidFill>
                  <a:srgbClr val="5C5962"/>
                </a:solidFill>
                <a:effectLst/>
                <a:latin typeface="Calibri" panose="020F0502020204030204" pitchFamily="34" charset="0"/>
              </a:rPr>
              <a:t> function; in other testing frameworks this is called </a:t>
            </a:r>
            <a:r>
              <a:rPr lang="en-US" b="1" i="0" dirty="0">
                <a:solidFill>
                  <a:srgbClr val="5C5962"/>
                </a:solidFill>
                <a:effectLst/>
                <a:latin typeface="Calibri" panose="020F0502020204030204" pitchFamily="34" charset="0"/>
              </a:rPr>
              <a:t>assert</a:t>
            </a:r>
            <a:r>
              <a:rPr lang="en-US" b="0" i="0" dirty="0">
                <a:solidFill>
                  <a:srgbClr val="5C5962"/>
                </a:solidFill>
                <a:effectLst/>
                <a:latin typeface="Calibri" panose="020F0502020204030204" pitchFamily="34" charset="0"/>
              </a:rPr>
              <a:t>.  Note that the test uses some methods other than the one we’re testing; we’ll write tests for </a:t>
            </a:r>
            <a:r>
              <a:rPr lang="en-US" b="1" i="0" dirty="0" err="1">
                <a:solidFill>
                  <a:srgbClr val="5C5962"/>
                </a:solidFill>
                <a:effectLst/>
                <a:latin typeface="Calibri" panose="020F0502020204030204" pitchFamily="34" charset="0"/>
              </a:rPr>
              <a:t>getStudentIDsByName</a:t>
            </a:r>
            <a:r>
              <a:rPr lang="en-US" b="0" i="0" dirty="0">
                <a:solidFill>
                  <a:srgbClr val="5C5962"/>
                </a:solidFill>
                <a:effectLst/>
                <a:latin typeface="Calibri" panose="020F0502020204030204" pitchFamily="34" charset="0"/>
              </a:rPr>
              <a:t> separately.</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Another way of looking at this is that this test is not just about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it’s making sure that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and </a:t>
            </a:r>
            <a:r>
              <a:rPr lang="en-US" b="1" i="0" dirty="0" err="1">
                <a:solidFill>
                  <a:srgbClr val="5C5962"/>
                </a:solidFill>
                <a:effectLst/>
                <a:latin typeface="Calibri" panose="020F0502020204030204" pitchFamily="34" charset="0"/>
              </a:rPr>
              <a:t>getStudentIDsByName</a:t>
            </a:r>
            <a:r>
              <a:rPr lang="en-US" b="0" i="0" dirty="0">
                <a:solidFill>
                  <a:srgbClr val="5C5962"/>
                </a:solidFill>
                <a:effectLst/>
                <a:latin typeface="Calibri" panose="020F0502020204030204" pitchFamily="34" charset="0"/>
              </a:rPr>
              <a:t> cooperate (or conspire) together to produce the desired behavior.</a:t>
            </a:r>
          </a:p>
          <a:p>
            <a:endParaRPr lang="en-US" b="0" i="0" dirty="0">
              <a:solidFill>
                <a:srgbClr val="5C5962"/>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28059122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Assemble-Act-Assess)</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3071706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2751672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sketch for a test.</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29852611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the expression you expect to throw must be a function of no arguments.   Demonstrate what happens without it.</a:t>
            </a:r>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31814589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&lt;explain as needed&gt;</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31557035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this; </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13019579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you want to make sure that the system under test is in a particular state before you start the test.  Jest, and most other frameworks, allow you to do that by writing a </a:t>
            </a:r>
            <a:r>
              <a:rPr lang="en-US" b="1" dirty="0" err="1"/>
              <a:t>beforeEach</a:t>
            </a:r>
            <a:r>
              <a:rPr lang="en-US" b="0" dirty="0"/>
              <a:t> block.</a:t>
            </a:r>
          </a:p>
          <a:p>
            <a:endParaRPr lang="en-US" b="0" dirty="0"/>
          </a:p>
          <a:p>
            <a:r>
              <a:rPr lang="en-US" b="0" dirty="0"/>
              <a:t>Our tests do, in fact, make changes to the database.  In this case, we can undo those changes in the </a:t>
            </a:r>
            <a:r>
              <a:rPr lang="en-US" b="0" dirty="0" err="1"/>
              <a:t>beforeEach</a:t>
            </a:r>
            <a:r>
              <a:rPr lang="en-US" b="0" dirty="0"/>
              <a:t> block.   If our tests did other things, like connect to an external data source, then we'd need to disconnect at the end of each test; this can be done by an </a:t>
            </a:r>
            <a:r>
              <a:rPr lang="en-US" b="1" dirty="0" err="1"/>
              <a:t>afterEach</a:t>
            </a:r>
            <a:r>
              <a:rPr lang="en-US" b="0" dirty="0"/>
              <a:t>.</a:t>
            </a:r>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36462133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br>
              <a:rPr lang="en-US" dirty="0"/>
            </a:br>
            <a:r>
              <a:rPr lang="en-US" dirty="0"/>
              <a:t>Activity:</a:t>
            </a:r>
            <a:br>
              <a:rPr lang="en-US" dirty="0"/>
            </a:br>
            <a:r>
              <a:rPr lang="en-US" dirty="0"/>
              <a:t>Check out the Module 02 activity page on course website. You will find the starter code and instructions there.</a:t>
            </a:r>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a:p>
        </p:txBody>
      </p:sp>
    </p:spTree>
    <p:extLst>
      <p:ext uri="{BB962C8B-B14F-4D97-AF65-F5344CB8AC3E}">
        <p14:creationId xmlns:p14="http://schemas.microsoft.com/office/powerpoint/2010/main" val="2646407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part of our overall metaphor of you (the student) learning what it’s like to be a software developer on a new team.  As a new team member, you will be expected to learn a lot of new stuff in a hurry, by yourself: new languages, new development environments, etc.</a:t>
            </a:r>
          </a:p>
          <a:p>
            <a:endParaRPr lang="en-US" dirty="0"/>
          </a:p>
          <a:p>
            <a:r>
              <a:rPr lang="en-US" dirty="0"/>
              <a:t>We’ll have tutorials and other training materials, but we won’t be spending a lot of class time on them.   </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26882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lesson we talked about how requirements analysis is a tough problem, and how gaps in understanding between our team and our client can be problematic. While getting the right requirements can certainly help make sure we build the right thing, it definitely doesn’t guarantee it.</a:t>
            </a:r>
          </a:p>
          <a:p>
            <a:endParaRPr lang="en-US" dirty="0"/>
          </a:p>
          <a:p>
            <a:r>
              <a:rPr lang="en-US" dirty="0"/>
              <a:t>It may not be surprising that this meme dates back to at least the 1970’s, and long before the internet, was photocopied and hung up on the wall in many offices, particularly at software companies. These are not new problems: understanding what the customer wants the software to be, and then ensuring that we implement something that solves that problem is not easy.</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4169133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600" b="0" i="0" u="none" strike="noStrike" kern="1200" dirty="0">
                <a:solidFill>
                  <a:schemeClr val="tx1"/>
                </a:solidFill>
                <a:effectLst/>
                <a:latin typeface="+mn-lt"/>
                <a:ea typeface="+mn-ea"/>
                <a:cs typeface="+mn-cs"/>
              </a:rPr>
              <a:t>As we saw in the preceding lecture, is a whole alphabet soup of paradigms to structure your design and/or development activities, be they in agile or not. Behavior driven design, model driven development, feature driven development, and more.</a:t>
            </a:r>
          </a:p>
          <a:p>
            <a:pPr rtl="0" fontAlgn="base"/>
            <a:endParaRPr lang="en-US" sz="16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600" b="0" i="0" u="none" strike="noStrike" kern="1200" dirty="0">
                <a:solidFill>
                  <a:schemeClr val="tx1"/>
                </a:solidFill>
                <a:effectLst/>
                <a:latin typeface="+mn-lt"/>
                <a:ea typeface="+mn-ea"/>
                <a:cs typeface="+mn-cs"/>
              </a:rPr>
              <a:t>As we also said last time, we are going to focus on one of these methodologies that is most strongly embraced by agile, and which we encourage you to use in your project: Test driven development (TDD). </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6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600" b="0" i="0" u="none" strike="noStrike" kern="1200" dirty="0">
                <a:solidFill>
                  <a:schemeClr val="tx1"/>
                </a:solidFill>
                <a:effectLst/>
                <a:latin typeface="+mn-lt"/>
                <a:ea typeface="+mn-ea"/>
                <a:cs typeface="+mn-cs"/>
              </a:rPr>
              <a:t>The key idea behind TDD is to develop your design based on your tests. Given that you have collected user stories and conditions of satisfaction, the expected behavior of your code should be apparent. So, codify that expected behavior into tests, before proceeding with your development.</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6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600" b="0" i="0" u="none" strike="noStrike" kern="1200" dirty="0">
                <a:solidFill>
                  <a:schemeClr val="tx1"/>
                </a:solidFill>
                <a:effectLst/>
                <a:latin typeface="+mn-lt"/>
                <a:ea typeface="+mn-ea"/>
                <a:cs typeface="+mn-cs"/>
              </a:rPr>
              <a:t>As you define your tests, use your tests to influence your overall software design.</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6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600" b="0" i="0" u="none" strike="noStrike" kern="1200" dirty="0">
                <a:solidFill>
                  <a:schemeClr val="tx1"/>
                </a:solidFill>
                <a:effectLst/>
                <a:latin typeface="+mn-lt"/>
                <a:ea typeface="+mn-ea"/>
                <a:cs typeface="+mn-cs"/>
              </a:rPr>
              <a:t>With tests defined first, there should be no more guesswork of “whether you are done”</a:t>
            </a:r>
            <a:endParaRPr lang="en-US" sz="1600"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2980638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depiction of the TDD cycle. It may be a little different from what you’ve seen before.  </a:t>
            </a:r>
          </a:p>
          <a:p>
            <a:endParaRPr lang="en-US" dirty="0"/>
          </a:p>
          <a:p>
            <a:r>
              <a:rPr lang="en-US" dirty="0"/>
              <a:t>To see what all this means, we’ll work through a small example.   Along the way, we’ll learn a little Typescript and a little Jest, just enough to do the example.</a:t>
            </a:r>
          </a:p>
          <a:p>
            <a:endParaRPr lang="en-US" dirty="0"/>
          </a:p>
          <a:p>
            <a:r>
              <a:rPr lang="en-US" dirty="0"/>
              <a:t>We start with the user’s satisfaction conditions.   We first refine those to come up with testable behaviors– concrete, testable things that our system should do.  Along the way, we may discover some design decisions that we need to make. We resolve these by negotiating with the client.</a:t>
            </a:r>
          </a:p>
          <a:p>
            <a:endParaRPr lang="en-US" dirty="0"/>
          </a:p>
          <a:p>
            <a:r>
              <a:rPr lang="en-US" dirty="0"/>
              <a:t>Our next step is to turn these testable behaviors into executable tests.  To do this, we will need to design some of our program– at the very least, we will have to decide on the names of the things we will test.  We may discover more decisions that we resolve in negotiation with the client.</a:t>
            </a:r>
          </a:p>
          <a:p>
            <a:endParaRPr lang="en-US" dirty="0"/>
          </a:p>
          <a:p>
            <a:r>
              <a:rPr lang="en-US" dirty="0"/>
              <a:t>Finally, we write some code that will pass our tests.</a:t>
            </a:r>
          </a:p>
          <a:p>
            <a:endParaRPr lang="en-US" dirty="0"/>
          </a:p>
          <a:p>
            <a:r>
              <a:rPr lang="en-US" dirty="0"/>
              <a:t>We probably do this one user story or one condition of satisfaction at a time.   </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1466546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we mean by "Analyze and Negotiate"?</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260385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we mean by "Design and Negotiate"?</a:t>
            </a:r>
          </a:p>
          <a:p>
            <a:r>
              <a:rPr lang="en-US" dirty="0"/>
              <a:t>&lt;read slide&gt;</a:t>
            </a:r>
          </a:p>
          <a:p>
            <a:r>
              <a:rPr lang="en-US" dirty="0"/>
              <a:t>We want to design the least that is necessary to write the tests. </a:t>
            </a:r>
          </a:p>
          <a:p>
            <a:r>
              <a:rPr lang="en-US" dirty="0"/>
              <a:t>Remember, every decision is a design commitment that will constrain our choices later on (or will require re-design if we guessed wrong).</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3117945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example we used in the preceding lesson.</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922796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8/26/2025</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8/26/2025</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8/26/2025</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8/26/2025</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8/26/2025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8/26/2025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8/26/2025</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8/26/2025</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8/26/2025</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8/26/2025</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8/26/2025</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8/26/2025</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8/26/2025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br>
              <a:rPr lang="en-US" altLang="en-US" sz="3200">
                <a:sym typeface="Helvetica Neue" charset="0"/>
              </a:rPr>
            </a:br>
            <a:r>
              <a:rPr lang="en-US" altLang="en-US" sz="3200">
                <a:sym typeface="Helvetica Neue" charset="0"/>
              </a:rPr>
              <a:t>Module 2: From </a:t>
            </a:r>
            <a:r>
              <a:rPr lang="en-US" altLang="en-US" sz="3200" dirty="0">
                <a:sym typeface="Helvetica Neue" charset="0"/>
              </a:rPr>
              <a:t>Requirements to Code: Test-Driven Development</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Mitch Wand, Joydeep Mitra</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D397E-2E18-DD79-0A0C-92B8569ECC53}"/>
              </a:ext>
            </a:extLst>
          </p:cNvPr>
          <p:cNvSpPr>
            <a:spLocks noGrp="1"/>
          </p:cNvSpPr>
          <p:nvPr>
            <p:ph type="title"/>
          </p:nvPr>
        </p:nvSpPr>
        <p:spPr/>
        <p:txBody>
          <a:bodyPr/>
          <a:lstStyle/>
          <a:p>
            <a:r>
              <a:rPr lang="en-US" dirty="0"/>
              <a:t>Conditions of Satisfaction </a:t>
            </a:r>
          </a:p>
        </p:txBody>
      </p:sp>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lstStyle/>
          <a:p>
            <a:r>
              <a:rPr lang="en-US" dirty="0"/>
              <a:t>Satisfaction Conditions list the capabilities the user expects, in the user’s terms.</a:t>
            </a:r>
          </a:p>
          <a:p>
            <a:r>
              <a:rPr lang="en-US" dirty="0"/>
              <a:t>Example:</a:t>
            </a:r>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6" name="TextBox 5">
            <a:extLst>
              <a:ext uri="{FF2B5EF4-FFF2-40B4-BE49-F238E27FC236}">
                <a16:creationId xmlns:a16="http://schemas.microsoft.com/office/drawing/2014/main" id="{490F40B2-4143-1881-7449-1FC1CCCAA401}"/>
              </a:ext>
            </a:extLst>
          </p:cNvPr>
          <p:cNvSpPr txBox="1"/>
          <p:nvPr/>
        </p:nvSpPr>
        <p:spPr>
          <a:xfrm>
            <a:off x="2846293" y="2477900"/>
            <a:ext cx="6109447" cy="366292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My database should allow me to do the following:</a:t>
            </a:r>
          </a:p>
          <a:p>
            <a:pPr marL="800100" lvl="1" indent="-342900">
              <a:buFont typeface="Arial" panose="020B0604020202020204" pitchFamily="34" charset="0"/>
              <a:buChar char="•"/>
            </a:pPr>
            <a:r>
              <a:rPr lang="en-US" sz="2000" b="1" dirty="0">
                <a:solidFill>
                  <a:schemeClr val="tx1"/>
                </a:solidFill>
              </a:rPr>
              <a:t>Add a new student to the database</a:t>
            </a:r>
          </a:p>
          <a:p>
            <a:pPr marL="800100" lvl="1" indent="-342900">
              <a:buFont typeface="Arial" panose="020B0604020202020204" pitchFamily="34" charset="0"/>
              <a:buChar char="•"/>
            </a:pPr>
            <a:r>
              <a:rPr lang="en-US" sz="2000" b="1" dirty="0">
                <a:solidFill>
                  <a:schemeClr val="tx1"/>
                </a:solidFill>
              </a:rPr>
              <a:t>Add a new student with the same name as an existing student.</a:t>
            </a:r>
          </a:p>
          <a:p>
            <a:pPr marL="800100" lvl="1" indent="-342900">
              <a:buFont typeface="Arial" panose="020B0604020202020204" pitchFamily="34" charset="0"/>
              <a:buChar char="•"/>
            </a:pPr>
            <a:r>
              <a:rPr lang="en-US" sz="2000" b="1" dirty="0">
                <a:solidFill>
                  <a:schemeClr val="tx1"/>
                </a:solidFill>
              </a:rPr>
              <a:t>Retrieve the transcript for a student</a:t>
            </a:r>
          </a:p>
          <a:p>
            <a:pPr marL="800100" lvl="1" indent="-342900">
              <a:buFont typeface="Arial" panose="020B0604020202020204" pitchFamily="34" charset="0"/>
              <a:buChar char="•"/>
            </a:pPr>
            <a:r>
              <a:rPr lang="en-US" sz="2000" b="1" dirty="0">
                <a:solidFill>
                  <a:schemeClr val="tx1"/>
                </a:solidFill>
              </a:rPr>
              <a:t>Delete a student from the database</a:t>
            </a:r>
          </a:p>
          <a:p>
            <a:pPr marL="800100" lvl="1" indent="-342900">
              <a:buFont typeface="Arial" panose="020B0604020202020204" pitchFamily="34" charset="0"/>
              <a:buChar char="•"/>
            </a:pPr>
            <a:r>
              <a:rPr lang="en-US" sz="2000" b="1" dirty="0">
                <a:solidFill>
                  <a:schemeClr val="tx1"/>
                </a:solidFill>
              </a:rPr>
              <a:t>Add a new grade for an existing student</a:t>
            </a:r>
          </a:p>
          <a:p>
            <a:pPr marL="800100" lvl="1" indent="-342900">
              <a:buFont typeface="Arial" panose="020B0604020202020204" pitchFamily="34" charset="0"/>
              <a:buChar char="•"/>
            </a:pPr>
            <a:r>
              <a:rPr lang="en-US" sz="2000" b="1" dirty="0">
                <a:solidFill>
                  <a:schemeClr val="tx1"/>
                </a:solidFill>
              </a:rPr>
              <a:t>Find out the grade that a student got in a course that they took</a:t>
            </a:r>
          </a:p>
          <a:p>
            <a:pPr marL="800100" lvl="1" indent="-342900">
              <a:buFont typeface="Arial" panose="020B0604020202020204" pitchFamily="34" charset="0"/>
              <a:buChar char="•"/>
            </a:pPr>
            <a:endParaRPr lang="en-US" sz="2400" b="1" dirty="0">
              <a:solidFill>
                <a:schemeClr val="tx1"/>
              </a:solidFill>
            </a:endParaRPr>
          </a:p>
        </p:txBody>
      </p:sp>
    </p:spTree>
    <p:extLst>
      <p:ext uri="{BB962C8B-B14F-4D97-AF65-F5344CB8AC3E}">
        <p14:creationId xmlns:p14="http://schemas.microsoft.com/office/powerpoint/2010/main" val="3767598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FA922-225C-AB4B-AF6A-062BA4BE4CD6}"/>
              </a:ext>
            </a:extLst>
          </p:cNvPr>
          <p:cNvSpPr>
            <a:spLocks noGrp="1"/>
          </p:cNvSpPr>
          <p:nvPr>
            <p:ph type="title"/>
          </p:nvPr>
        </p:nvSpPr>
        <p:spPr/>
        <p:txBody>
          <a:bodyPr/>
          <a:lstStyle/>
          <a:p>
            <a:r>
              <a:rPr lang="en-US" dirty="0"/>
              <a:t>Analyze/Negotiate: what data do we need to worry about?</a:t>
            </a:r>
          </a:p>
        </p:txBody>
      </p:sp>
      <p:sp>
        <p:nvSpPr>
          <p:cNvPr id="3" name="Content Placeholder 2">
            <a:extLst>
              <a:ext uri="{FF2B5EF4-FFF2-40B4-BE49-F238E27FC236}">
                <a16:creationId xmlns:a16="http://schemas.microsoft.com/office/drawing/2014/main" id="{383463AB-8D36-69F3-37E3-6946B6ACD688}"/>
              </a:ext>
            </a:extLst>
          </p:cNvPr>
          <p:cNvSpPr>
            <a:spLocks noGrp="1"/>
          </p:cNvSpPr>
          <p:nvPr>
            <p:ph idx="1"/>
          </p:nvPr>
        </p:nvSpPr>
        <p:spPr/>
        <p:txBody>
          <a:bodyPr>
            <a:normAutofit lnSpcReduction="10000"/>
          </a:bodyPr>
          <a:lstStyle/>
          <a:p>
            <a:r>
              <a:rPr lang="en-US" dirty="0"/>
              <a:t>We agreed with the client that for each student we will need to save:</a:t>
            </a:r>
          </a:p>
          <a:p>
            <a:pPr lvl="1"/>
            <a:r>
              <a:rPr lang="en-US" dirty="0"/>
              <a:t>a student ID</a:t>
            </a:r>
          </a:p>
          <a:p>
            <a:pPr lvl="1"/>
            <a:r>
              <a:rPr lang="en-US" dirty="0"/>
              <a:t>the student's name</a:t>
            </a:r>
          </a:p>
          <a:p>
            <a:pPr lvl="1"/>
            <a:r>
              <a:rPr lang="en-US" dirty="0"/>
              <a:t>a list of the student's courses and grades</a:t>
            </a:r>
          </a:p>
          <a:p>
            <a:pPr lvl="1"/>
            <a:r>
              <a:rPr lang="en-US" dirty="0"/>
              <a:t>for each course the student has taken, the name of the course and the student's grade.</a:t>
            </a:r>
          </a:p>
          <a:p>
            <a:r>
              <a:rPr lang="en-US" dirty="0"/>
              <a:t>The client agreed that we don't have to keep track of when the student took the course)</a:t>
            </a:r>
          </a:p>
          <a:p>
            <a:pPr lvl="1"/>
            <a:r>
              <a:rPr lang="en-US" dirty="0"/>
              <a:t>Keeping it simple for now!!</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C02C8123-88F8-ECE3-3E94-44F0726BB312}"/>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1765880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8B3DC-F95D-9862-DCB9-F7E37E9C61FE}"/>
              </a:ext>
            </a:extLst>
          </p:cNvPr>
          <p:cNvSpPr>
            <a:spLocks noGrp="1"/>
          </p:cNvSpPr>
          <p:nvPr>
            <p:ph type="title"/>
          </p:nvPr>
        </p:nvSpPr>
        <p:spPr/>
        <p:txBody>
          <a:bodyPr/>
          <a:lstStyle/>
          <a:p>
            <a:r>
              <a:rPr lang="en-US" dirty="0"/>
              <a:t>Design: </a:t>
            </a:r>
            <a:r>
              <a:rPr lang="en-US" dirty="0" err="1"/>
              <a:t>Types.ts</a:t>
            </a:r>
            <a:endParaRPr lang="en-US" dirty="0"/>
          </a:p>
        </p:txBody>
      </p:sp>
      <p:sp>
        <p:nvSpPr>
          <p:cNvPr id="4" name="Slide Number Placeholder 3">
            <a:extLst>
              <a:ext uri="{FF2B5EF4-FFF2-40B4-BE49-F238E27FC236}">
                <a16:creationId xmlns:a16="http://schemas.microsoft.com/office/drawing/2014/main" id="{B4E1193D-E359-F52D-72C3-647D9AEC3867}"/>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6" name="TextBox 5">
            <a:extLst>
              <a:ext uri="{FF2B5EF4-FFF2-40B4-BE49-F238E27FC236}">
                <a16:creationId xmlns:a16="http://schemas.microsoft.com/office/drawing/2014/main" id="{CF6937FA-CD26-80C1-C9EB-4E058441B0D3}"/>
              </a:ext>
            </a:extLst>
          </p:cNvPr>
          <p:cNvSpPr txBox="1"/>
          <p:nvPr/>
        </p:nvSpPr>
        <p:spPr>
          <a:xfrm>
            <a:off x="1090246" y="1713195"/>
            <a:ext cx="10410092" cy="313932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 number; </a:t>
            </a:r>
            <a:r>
              <a:rPr lang="en-US" b="0" dirty="0">
                <a:solidFill>
                  <a:srgbClr val="008000"/>
                </a:solidFill>
                <a:effectLst/>
                <a:latin typeface="Consolas" panose="020B0609020204030204" pitchFamily="49" charset="0"/>
              </a:rPr>
              <a:t>// Unique identifier for a student</a:t>
            </a:r>
            <a:endParaRPr lang="en-US" b="0" dirty="0">
              <a:solidFill>
                <a:srgbClr val="000000"/>
              </a:solidFill>
              <a:effectLst/>
              <a:latin typeface="Consolas" panose="020B0609020204030204" pitchFamily="49" charset="0"/>
            </a:endParaRPr>
          </a:p>
          <a:p>
            <a:pPr>
              <a:buNone/>
            </a:pP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 string; </a:t>
            </a:r>
            <a:r>
              <a:rPr lang="en-US" b="0" dirty="0">
                <a:solidFill>
                  <a:srgbClr val="008000"/>
                </a:solidFill>
                <a:effectLst/>
                <a:latin typeface="Consolas" panose="020B0609020204030204" pitchFamily="49" charset="0"/>
              </a:rPr>
              <a:t>// Name of the student</a:t>
            </a:r>
            <a:endParaRPr lang="en-US" b="0" dirty="0">
              <a:solidFill>
                <a:srgbClr val="000000"/>
              </a:solidFill>
              <a:effectLst/>
              <a:latin typeface="Consolas" panose="020B0609020204030204" pitchFamily="49" charset="0"/>
            </a:endParaRPr>
          </a:p>
          <a:p>
            <a:pPr>
              <a:buNone/>
            </a:pP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CourseID</a:t>
            </a:r>
            <a:r>
              <a:rPr lang="en-US" b="0" dirty="0">
                <a:solidFill>
                  <a:srgbClr val="000000"/>
                </a:solidFill>
                <a:effectLst/>
                <a:latin typeface="Consolas" panose="020B0609020204030204" pitchFamily="49" charset="0"/>
              </a:rPr>
              <a:t> = string; </a:t>
            </a:r>
            <a:r>
              <a:rPr lang="en-US" b="0" dirty="0">
                <a:solidFill>
                  <a:srgbClr val="008000"/>
                </a:solidFill>
                <a:effectLst/>
                <a:latin typeface="Consolas" panose="020B0609020204030204" pitchFamily="49" charset="0"/>
              </a:rPr>
              <a:t>// Unique identifier for a course</a:t>
            </a:r>
            <a:endParaRPr lang="en-US" b="0" dirty="0">
              <a:solidFill>
                <a:srgbClr val="000000"/>
              </a:solidFill>
              <a:effectLst/>
              <a:latin typeface="Consolas" panose="020B0609020204030204" pitchFamily="49" charset="0"/>
            </a:endParaRPr>
          </a:p>
          <a:p>
            <a:pPr>
              <a:buNone/>
            </a:pP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Grade = number; </a:t>
            </a:r>
            <a:r>
              <a:rPr lang="en-US" b="0" dirty="0">
                <a:solidFill>
                  <a:srgbClr val="008000"/>
                </a:solidFill>
                <a:effectLst/>
                <a:latin typeface="Consolas" panose="020B0609020204030204" pitchFamily="49" charset="0"/>
              </a:rPr>
              <a:t>// Grade for a course, typically between 0 and 100</a:t>
            </a:r>
            <a:endParaRPr lang="en-US" b="0" dirty="0">
              <a:solidFill>
                <a:srgbClr val="000000"/>
              </a:solidFill>
              <a:effectLst/>
              <a:latin typeface="Consolas" panose="020B0609020204030204" pitchFamily="49" charset="0"/>
            </a:endParaRP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Transcript containing student ID, student name, and their courses with grades</a:t>
            </a:r>
            <a:endParaRPr lang="en-US" b="0" dirty="0">
              <a:solidFill>
                <a:srgbClr val="000000"/>
              </a:solidFill>
              <a:effectLst/>
              <a:latin typeface="Consolas" panose="020B0609020204030204" pitchFamily="49" charset="0"/>
            </a:endParaRPr>
          </a:p>
          <a:p>
            <a:pPr>
              <a:buNone/>
            </a:pP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Transcript = {</a:t>
            </a:r>
          </a:p>
          <a:p>
            <a:pPr>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courses: { </a:t>
            </a:r>
            <a:r>
              <a:rPr lang="en-US" b="0" dirty="0" err="1">
                <a:solidFill>
                  <a:srgbClr val="000000"/>
                </a:solidFill>
                <a:effectLst/>
                <a:latin typeface="Consolas" panose="020B0609020204030204" pitchFamily="49" charset="0"/>
              </a:rPr>
              <a:t>courseID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CourseID</a:t>
            </a:r>
            <a:r>
              <a:rPr lang="en-US" b="0" dirty="0">
                <a:solidFill>
                  <a:srgbClr val="000000"/>
                </a:solidFill>
                <a:effectLst/>
                <a:latin typeface="Consolas" panose="020B0609020204030204" pitchFamily="49" charset="0"/>
              </a:rPr>
              <a:t>, grade: Grade }[]</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35510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3AAE1-7B16-A89B-1EE5-3ECAE743FDCA}"/>
              </a:ext>
            </a:extLst>
          </p:cNvPr>
          <p:cNvSpPr>
            <a:spLocks noGrp="1"/>
          </p:cNvSpPr>
          <p:nvPr>
            <p:ph type="title"/>
          </p:nvPr>
        </p:nvSpPr>
        <p:spPr/>
        <p:txBody>
          <a:bodyPr/>
          <a:lstStyle/>
          <a:p>
            <a:r>
              <a:rPr lang="en-US" dirty="0"/>
              <a:t>Analyze/Negotiate: How are these behaviors to be delivered?</a:t>
            </a:r>
          </a:p>
        </p:txBody>
      </p:sp>
      <p:sp>
        <p:nvSpPr>
          <p:cNvPr id="3" name="Content Placeholder 2">
            <a:extLst>
              <a:ext uri="{FF2B5EF4-FFF2-40B4-BE49-F238E27FC236}">
                <a16:creationId xmlns:a16="http://schemas.microsoft.com/office/drawing/2014/main" id="{41C0F81C-8A70-06D1-8FDF-D5AB0B268BA6}"/>
              </a:ext>
            </a:extLst>
          </p:cNvPr>
          <p:cNvSpPr>
            <a:spLocks noGrp="1"/>
          </p:cNvSpPr>
          <p:nvPr>
            <p:ph idx="1"/>
          </p:nvPr>
        </p:nvSpPr>
        <p:spPr/>
        <p:txBody>
          <a:bodyPr/>
          <a:lstStyle/>
          <a:p>
            <a:r>
              <a:rPr lang="en-US" dirty="0"/>
              <a:t>Result of negotiation:</a:t>
            </a:r>
          </a:p>
          <a:p>
            <a:pPr lvl="1"/>
            <a:r>
              <a:rPr lang="en-US" dirty="0"/>
              <a:t>they are to be delivered as a class with methods that provide the specified behaviors.</a:t>
            </a:r>
          </a:p>
          <a:p>
            <a:pPr lvl="1"/>
            <a:endParaRPr lang="en-US" dirty="0"/>
          </a:p>
        </p:txBody>
      </p:sp>
      <p:sp>
        <p:nvSpPr>
          <p:cNvPr id="4" name="Slide Number Placeholder 3">
            <a:extLst>
              <a:ext uri="{FF2B5EF4-FFF2-40B4-BE49-F238E27FC236}">
                <a16:creationId xmlns:a16="http://schemas.microsoft.com/office/drawing/2014/main" id="{BCE9C812-738D-3E65-D016-13375BB1CBF3}"/>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4274936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FD086-4770-1FED-3841-A3A884246204}"/>
              </a:ext>
            </a:extLst>
          </p:cNvPr>
          <p:cNvSpPr>
            <a:spLocks noGrp="1"/>
          </p:cNvSpPr>
          <p:nvPr>
            <p:ph type="title"/>
          </p:nvPr>
        </p:nvSpPr>
        <p:spPr/>
        <p:txBody>
          <a:bodyPr/>
          <a:lstStyle/>
          <a:p>
            <a:r>
              <a:rPr lang="en-US" dirty="0"/>
              <a:t>More analysis/design/negotiation</a:t>
            </a:r>
          </a:p>
        </p:txBody>
      </p:sp>
      <p:sp>
        <p:nvSpPr>
          <p:cNvPr id="3" name="Content Placeholder 2">
            <a:extLst>
              <a:ext uri="{FF2B5EF4-FFF2-40B4-BE49-F238E27FC236}">
                <a16:creationId xmlns:a16="http://schemas.microsoft.com/office/drawing/2014/main" id="{90A712BE-A175-DE1B-8837-D07799CB971F}"/>
              </a:ext>
            </a:extLst>
          </p:cNvPr>
          <p:cNvSpPr>
            <a:spLocks noGrp="1"/>
          </p:cNvSpPr>
          <p:nvPr>
            <p:ph idx="1"/>
          </p:nvPr>
        </p:nvSpPr>
        <p:spPr/>
        <p:txBody>
          <a:bodyPr>
            <a:normAutofit fontScale="92500" lnSpcReduction="10000"/>
          </a:bodyPr>
          <a:lstStyle/>
          <a:p>
            <a:r>
              <a:rPr lang="en-US" dirty="0"/>
              <a:t>We've agreed with the client:</a:t>
            </a:r>
          </a:p>
          <a:p>
            <a:pPr marL="914400" lvl="1" indent="-457200">
              <a:buFont typeface="+mj-lt"/>
              <a:buAutoNum type="arabicPeriod"/>
            </a:pPr>
            <a:r>
              <a:rPr lang="en-US" dirty="0"/>
              <a:t>We'll need some way of getting from a student name to a set of possible IDs (analysis)</a:t>
            </a:r>
          </a:p>
          <a:p>
            <a:pPr marL="914400" lvl="1" indent="-457200">
              <a:buFont typeface="+mj-lt"/>
              <a:buAutoNum type="arabicPeriod"/>
            </a:pPr>
            <a:r>
              <a:rPr lang="en-US" dirty="0"/>
              <a:t>That the student ID will be a positive integer (design/negotiation)</a:t>
            </a:r>
          </a:p>
          <a:p>
            <a:pPr marL="914400" lvl="1" indent="-457200">
              <a:buFont typeface="+mj-lt"/>
              <a:buAutoNum type="arabicPeriod"/>
            </a:pPr>
            <a:r>
              <a:rPr lang="en-US" dirty="0"/>
              <a:t>That identifying a request with just the </a:t>
            </a:r>
            <a:r>
              <a:rPr lang="en-US" dirty="0" err="1"/>
              <a:t>studentID</a:t>
            </a:r>
            <a:r>
              <a:rPr lang="en-US" dirty="0"/>
              <a:t> is too error prone, so we'll label all requests with a </a:t>
            </a:r>
            <a:r>
              <a:rPr lang="en-US" dirty="0" err="1"/>
              <a:t>studentID</a:t>
            </a:r>
            <a:r>
              <a:rPr lang="en-US" dirty="0"/>
              <a:t> and a student name</a:t>
            </a:r>
          </a:p>
          <a:p>
            <a:pPr marL="914400" lvl="1" indent="-457200">
              <a:buFont typeface="+mj-lt"/>
              <a:buAutoNum type="arabicPeriod"/>
            </a:pPr>
            <a:r>
              <a:rPr lang="en-US" dirty="0"/>
              <a:t>The service should deal with illegal requests by throwing an error. (design/negotiation)</a:t>
            </a:r>
          </a:p>
          <a:p>
            <a:pPr marL="0" indent="0">
              <a:buNone/>
            </a:pPr>
            <a:br>
              <a:rPr lang="en-US" dirty="0"/>
            </a:br>
            <a:endParaRPr lang="en-US" dirty="0"/>
          </a:p>
          <a:p>
            <a:pPr lvl="1"/>
            <a:endParaRPr lang="en-US" dirty="0"/>
          </a:p>
        </p:txBody>
      </p:sp>
      <p:sp>
        <p:nvSpPr>
          <p:cNvPr id="4" name="Slide Number Placeholder 3">
            <a:extLst>
              <a:ext uri="{FF2B5EF4-FFF2-40B4-BE49-F238E27FC236}">
                <a16:creationId xmlns:a16="http://schemas.microsoft.com/office/drawing/2014/main" id="{B2CE42A7-AF69-7335-32BC-F4AB3A550AFF}"/>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3533079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BB468-44E7-DCB0-B5A1-0AD87B0D05E8}"/>
              </a:ext>
            </a:extLst>
          </p:cNvPr>
          <p:cNvSpPr>
            <a:spLocks noGrp="1"/>
          </p:cNvSpPr>
          <p:nvPr>
            <p:ph type="title"/>
          </p:nvPr>
        </p:nvSpPr>
        <p:spPr/>
        <p:txBody>
          <a:bodyPr/>
          <a:lstStyle/>
          <a:p>
            <a:r>
              <a:rPr lang="en-US" dirty="0"/>
              <a:t>And still more analysis/negotiation</a:t>
            </a:r>
          </a:p>
        </p:txBody>
      </p:sp>
      <p:sp>
        <p:nvSpPr>
          <p:cNvPr id="3" name="Content Placeholder 2">
            <a:extLst>
              <a:ext uri="{FF2B5EF4-FFF2-40B4-BE49-F238E27FC236}">
                <a16:creationId xmlns:a16="http://schemas.microsoft.com/office/drawing/2014/main" id="{21851514-7FAE-6D4B-F3E8-504F580DE82A}"/>
              </a:ext>
            </a:extLst>
          </p:cNvPr>
          <p:cNvSpPr>
            <a:spLocks noGrp="1"/>
          </p:cNvSpPr>
          <p:nvPr>
            <p:ph idx="1"/>
          </p:nvPr>
        </p:nvSpPr>
        <p:spPr/>
        <p:txBody>
          <a:bodyPr>
            <a:normAutofit fontScale="92500" lnSpcReduction="10000"/>
          </a:bodyPr>
          <a:lstStyle/>
          <a:p>
            <a:pPr marL="0" indent="0">
              <a:buNone/>
            </a:pPr>
            <a:r>
              <a:rPr lang="en-US" dirty="0"/>
              <a:t>In our discussions with the client, we started talking about the list of courses and grades.  Here are some of the issues that came up, and how they were resolved:</a:t>
            </a:r>
            <a:br>
              <a:rPr lang="en-US" dirty="0"/>
            </a:br>
            <a:r>
              <a:rPr lang="en-US" dirty="0"/>
              <a:t>1. Can a student take a course more than once? (no)</a:t>
            </a:r>
          </a:p>
          <a:p>
            <a:pPr marL="0" indent="0">
              <a:buNone/>
            </a:pPr>
            <a:r>
              <a:rPr lang="en-US" dirty="0"/>
              <a:t>2. Must the grades on the transcript be listed in the same order that the course was taken (</a:t>
            </a:r>
            <a:r>
              <a:rPr lang="en-US" dirty="0" err="1"/>
              <a:t>ie</a:t>
            </a:r>
            <a:r>
              <a:rPr lang="en-US" dirty="0"/>
              <a:t>, the order that the grade was added) (Yes)</a:t>
            </a:r>
          </a:p>
          <a:p>
            <a:pPr marL="0" indent="0">
              <a:buNone/>
            </a:pPr>
            <a:r>
              <a:rPr lang="en-US" dirty="0"/>
              <a:t>3. Do we care about misspelled course names? (no)</a:t>
            </a:r>
          </a:p>
          <a:p>
            <a:pPr marL="0" indent="0">
              <a:buNone/>
            </a:pPr>
            <a:br>
              <a:rPr lang="en-US" dirty="0"/>
            </a:br>
            <a:endParaRPr lang="en-US" dirty="0"/>
          </a:p>
          <a:p>
            <a:endParaRPr lang="en-US" dirty="0"/>
          </a:p>
        </p:txBody>
      </p:sp>
      <p:sp>
        <p:nvSpPr>
          <p:cNvPr id="4" name="Slide Number Placeholder 3">
            <a:extLst>
              <a:ext uri="{FF2B5EF4-FFF2-40B4-BE49-F238E27FC236}">
                <a16:creationId xmlns:a16="http://schemas.microsoft.com/office/drawing/2014/main" id="{4AAC6444-EDFD-D345-D294-9D9786EAF823}"/>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915726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999C4-2A70-0079-B9EA-A4A6D3FED5B9}"/>
              </a:ext>
            </a:extLst>
          </p:cNvPr>
          <p:cNvSpPr>
            <a:spLocks noGrp="1"/>
          </p:cNvSpPr>
          <p:nvPr>
            <p:ph type="title"/>
          </p:nvPr>
        </p:nvSpPr>
        <p:spPr/>
        <p:txBody>
          <a:bodyPr>
            <a:normAutofit/>
          </a:bodyPr>
          <a:lstStyle/>
          <a:p>
            <a:r>
              <a:rPr lang="en-US" dirty="0"/>
              <a:t>Our next step is to turn these satisfaction conditions into </a:t>
            </a:r>
            <a:r>
              <a:rPr lang="en-US" dirty="0">
                <a:solidFill>
                  <a:srgbClr val="FF0000"/>
                </a:solidFill>
              </a:rPr>
              <a:t>testable behaviors </a:t>
            </a:r>
            <a:endParaRPr lang="en-US" dirty="0"/>
          </a:p>
        </p:txBody>
      </p:sp>
      <p:sp>
        <p:nvSpPr>
          <p:cNvPr id="3" name="Content Placeholder 2">
            <a:extLst>
              <a:ext uri="{FF2B5EF4-FFF2-40B4-BE49-F238E27FC236}">
                <a16:creationId xmlns:a16="http://schemas.microsoft.com/office/drawing/2014/main" id="{AD9B9198-32C4-7A6D-452D-954A4841920C}"/>
              </a:ext>
            </a:extLst>
          </p:cNvPr>
          <p:cNvSpPr>
            <a:spLocks noGrp="1"/>
          </p:cNvSpPr>
          <p:nvPr>
            <p:ph idx="1"/>
          </p:nvPr>
        </p:nvSpPr>
        <p:spPr/>
        <p:txBody>
          <a:bodyPr/>
          <a:lstStyle/>
          <a:p>
            <a:r>
              <a:rPr lang="en-US" dirty="0"/>
              <a:t>To do this, we will have to design our program at least enough to give names to the things we want to test.</a:t>
            </a:r>
          </a:p>
          <a:p>
            <a:r>
              <a:rPr lang="en-US" dirty="0"/>
              <a:t>For our example, we need to design the external interface for our database.</a:t>
            </a:r>
          </a:p>
          <a:p>
            <a:r>
              <a:rPr lang="en-US" dirty="0"/>
              <a:t>We document this in a file we will call </a:t>
            </a:r>
            <a:r>
              <a:rPr lang="en-US" b="1" dirty="0" err="1"/>
              <a:t>transcriptService.interface.ts</a:t>
            </a:r>
            <a:endParaRPr lang="en-US" b="1" dirty="0"/>
          </a:p>
        </p:txBody>
      </p:sp>
      <p:sp>
        <p:nvSpPr>
          <p:cNvPr id="4" name="Slide Number Placeholder 3">
            <a:extLst>
              <a:ext uri="{FF2B5EF4-FFF2-40B4-BE49-F238E27FC236}">
                <a16:creationId xmlns:a16="http://schemas.microsoft.com/office/drawing/2014/main" id="{C5A21E31-FE01-A437-FBE1-FF683C81A4F0}"/>
              </a:ext>
            </a:extLst>
          </p:cNvPr>
          <p:cNvSpPr>
            <a:spLocks noGrp="1"/>
          </p:cNvSpPr>
          <p:nvPr>
            <p:ph type="sldNum" sz="quarter" idx="12"/>
          </p:nvPr>
        </p:nvSpPr>
        <p:spPr/>
        <p:txBody>
          <a:bodyPr/>
          <a:lstStyle/>
          <a:p>
            <a:fld id="{20F37917-FD3A-4669-9018-DA04BCDD3D75}" type="slidenum">
              <a:rPr lang="en-US" smtClean="0"/>
              <a:t>16</a:t>
            </a:fld>
            <a:endParaRPr lang="en-US"/>
          </a:p>
        </p:txBody>
      </p:sp>
    </p:spTree>
    <p:extLst>
      <p:ext uri="{BB962C8B-B14F-4D97-AF65-F5344CB8AC3E}">
        <p14:creationId xmlns:p14="http://schemas.microsoft.com/office/powerpoint/2010/main" val="2380919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5196-532B-5198-4B68-08FC5B6C29F0}"/>
              </a:ext>
            </a:extLst>
          </p:cNvPr>
          <p:cNvSpPr>
            <a:spLocks noGrp="1"/>
          </p:cNvSpPr>
          <p:nvPr>
            <p:ph type="title"/>
          </p:nvPr>
        </p:nvSpPr>
        <p:spPr/>
        <p:txBody>
          <a:bodyPr/>
          <a:lstStyle/>
          <a:p>
            <a:r>
              <a:rPr lang="en-US" dirty="0" err="1"/>
              <a:t>transcriptService.interface.ts</a:t>
            </a:r>
            <a:endParaRPr lang="en-US" dirty="0"/>
          </a:p>
        </p:txBody>
      </p:sp>
      <p:sp>
        <p:nvSpPr>
          <p:cNvPr id="4" name="Slide Number Placeholder 3">
            <a:extLst>
              <a:ext uri="{FF2B5EF4-FFF2-40B4-BE49-F238E27FC236}">
                <a16:creationId xmlns:a16="http://schemas.microsoft.com/office/drawing/2014/main" id="{DEE6356B-8642-1831-C9E2-6FAFECD98C77}"/>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6" name="TextBox 5">
            <a:extLst>
              <a:ext uri="{FF2B5EF4-FFF2-40B4-BE49-F238E27FC236}">
                <a16:creationId xmlns:a16="http://schemas.microsoft.com/office/drawing/2014/main" id="{902ABF2A-54A3-7AA1-5606-A3F161A9232D}"/>
              </a:ext>
            </a:extLst>
          </p:cNvPr>
          <p:cNvSpPr txBox="1"/>
          <p:nvPr/>
        </p:nvSpPr>
        <p:spPr>
          <a:xfrm>
            <a:off x="651353" y="1502688"/>
            <a:ext cx="12050038" cy="501675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sz="1600" b="0" dirty="0">
                <a:solidFill>
                  <a:srgbClr val="0000FF"/>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 </a:t>
            </a:r>
            <a:r>
              <a:rPr lang="en-US" sz="1600" b="0" dirty="0" err="1">
                <a:solidFill>
                  <a:srgbClr val="00000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StudentName</a:t>
            </a:r>
            <a:r>
              <a:rPr lang="en-US" sz="1600" b="0" dirty="0">
                <a:solidFill>
                  <a:srgbClr val="000000"/>
                </a:solidFill>
                <a:effectLst/>
                <a:latin typeface="Consolas" panose="020B0609020204030204" pitchFamily="49" charset="0"/>
              </a:rPr>
              <a:t>, Transcript, </a:t>
            </a:r>
            <a:r>
              <a:rPr lang="en-US" sz="1600" b="0" dirty="0" err="1">
                <a:solidFill>
                  <a:srgbClr val="000000"/>
                </a:solidFill>
                <a:effectLst/>
                <a:latin typeface="Consolas" panose="020B0609020204030204" pitchFamily="49" charset="0"/>
              </a:rPr>
              <a:t>CourseID</a:t>
            </a:r>
            <a:r>
              <a:rPr lang="en-US" sz="1600" b="0" dirty="0">
                <a:solidFill>
                  <a:srgbClr val="000000"/>
                </a:solidFill>
                <a:effectLst/>
                <a:latin typeface="Consolas" panose="020B0609020204030204" pitchFamily="49" charset="0"/>
              </a:rPr>
              <a:t>, Grade } </a:t>
            </a:r>
            <a:r>
              <a:rPr lang="en-US" sz="1600" b="0" dirty="0">
                <a:solidFill>
                  <a:srgbClr val="0000FF"/>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"./Types"</a:t>
            </a:r>
            <a:endParaRPr lang="en-US" sz="1600" b="0" dirty="0">
              <a:solidFill>
                <a:srgbClr val="000000"/>
              </a:solidFill>
              <a:effectLst/>
              <a:latin typeface="Consolas" panose="020B0609020204030204" pitchFamily="49" charset="0"/>
            </a:endParaRPr>
          </a:p>
          <a:p>
            <a:pPr>
              <a:buNone/>
            </a:pPr>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interface</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ITranscriptService</a:t>
            </a:r>
            <a:r>
              <a:rPr lang="en-US" sz="1600" b="0" dirty="0">
                <a:solidFill>
                  <a:srgbClr val="000000"/>
                </a:solidFill>
                <a:effectLst/>
                <a:latin typeface="Consolas" panose="020B0609020204030204" pitchFamily="49" charset="0"/>
              </a:rPr>
              <a:t> {</a:t>
            </a:r>
          </a:p>
          <a:p>
            <a:pPr>
              <a:buNone/>
            </a:pP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initialize(arg0:Transcript[]): void; </a:t>
            </a:r>
            <a:r>
              <a:rPr lang="en-US" sz="1600" b="0" dirty="0">
                <a:solidFill>
                  <a:srgbClr val="008000"/>
                </a:solidFill>
                <a:effectLst/>
                <a:latin typeface="Consolas" panose="020B0609020204030204" pitchFamily="49" charset="0"/>
              </a:rPr>
              <a:t>// Initializes the database with an array of transcripts</a:t>
            </a:r>
            <a:endParaRPr lang="en-US" sz="1600" b="0" dirty="0">
              <a:solidFill>
                <a:srgbClr val="000000"/>
              </a:solidFill>
              <a:effectLst/>
              <a:latin typeface="Consolas" panose="020B0609020204030204" pitchFamily="49" charset="0"/>
            </a:endParaRPr>
          </a:p>
          <a:p>
            <a:pPr>
              <a:buNone/>
            </a:pPr>
            <a:r>
              <a:rPr lang="en-US" sz="1600" b="0" dirty="0">
                <a:solidFill>
                  <a:srgbClr val="000000"/>
                </a:solidFill>
                <a:effectLst/>
                <a:latin typeface="Consolas" panose="020B0609020204030204" pitchFamily="49" charset="0"/>
              </a:rPr>
              <a:t>    </a:t>
            </a:r>
          </a:p>
          <a:p>
            <a:pPr>
              <a:buNone/>
            </a:pPr>
            <a:r>
              <a:rPr lang="en-US" sz="1600" dirty="0">
                <a:solidFill>
                  <a:srgbClr val="000000"/>
                </a:solidFill>
                <a:latin typeface="Consolas" panose="020B0609020204030204" pitchFamily="49" charset="0"/>
              </a:rPr>
              <a:t>    </a:t>
            </a:r>
            <a:r>
              <a:rPr lang="en-US" sz="1600" b="0" dirty="0" err="1">
                <a:solidFill>
                  <a:srgbClr val="000000"/>
                </a:solidFill>
                <a:effectLst/>
                <a:latin typeface="Consolas" panose="020B0609020204030204" pitchFamily="49" charset="0"/>
              </a:rPr>
              <a:t>getAll</a:t>
            </a:r>
            <a:r>
              <a:rPr lang="en-US" sz="1600" b="0" dirty="0">
                <a:solidFill>
                  <a:srgbClr val="000000"/>
                </a:solidFill>
                <a:effectLst/>
                <a:latin typeface="Consolas" panose="020B0609020204030204" pitchFamily="49" charset="0"/>
              </a:rPr>
              <a:t>(): Transcript[]; </a:t>
            </a:r>
            <a:r>
              <a:rPr lang="en-US" sz="1600" b="0" dirty="0">
                <a:solidFill>
                  <a:srgbClr val="008000"/>
                </a:solidFill>
                <a:effectLst/>
                <a:latin typeface="Consolas" panose="020B0609020204030204" pitchFamily="49" charset="0"/>
              </a:rPr>
              <a:t>// Returns all transcripts in the database</a:t>
            </a:r>
            <a:endParaRPr lang="en-US" sz="1600" b="0" dirty="0">
              <a:solidFill>
                <a:srgbClr val="000000"/>
              </a:solidFill>
              <a:effectLst/>
              <a:latin typeface="Consolas" panose="020B0609020204030204" pitchFamily="49" charset="0"/>
            </a:endParaRPr>
          </a:p>
          <a:p>
            <a:pPr>
              <a:buNone/>
            </a:pPr>
            <a:r>
              <a:rPr lang="en-US" sz="1600" b="0" dirty="0">
                <a:solidFill>
                  <a:srgbClr val="000000"/>
                </a:solidFill>
                <a:effectLst/>
                <a:latin typeface="Consolas" panose="020B0609020204030204" pitchFamily="49" charset="0"/>
              </a:rPr>
              <a:t>    </a:t>
            </a:r>
          </a:p>
          <a:p>
            <a:pPr>
              <a:buNone/>
            </a:pP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addStudent</a:t>
            </a:r>
            <a:r>
              <a:rPr lang="en-US" sz="1600" b="0" dirty="0">
                <a:solidFill>
                  <a:srgbClr val="000000"/>
                </a:solidFill>
                <a:effectLst/>
                <a:latin typeface="Consolas" panose="020B0609020204030204" pitchFamily="49" charset="0"/>
              </a:rPr>
              <a:t>(name: </a:t>
            </a:r>
            <a:r>
              <a:rPr lang="en-US" sz="1600" b="0" dirty="0" err="1">
                <a:solidFill>
                  <a:srgbClr val="000000"/>
                </a:solidFill>
                <a:effectLst/>
                <a:latin typeface="Consolas" panose="020B0609020204030204" pitchFamily="49" charset="0"/>
              </a:rPr>
              <a:t>StudentName</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a:t>
            </a:r>
          </a:p>
          <a:p>
            <a:pPr>
              <a:buNone/>
            </a:pPr>
            <a:r>
              <a:rPr lang="en-US" sz="1600" b="0" dirty="0">
                <a:solidFill>
                  <a:srgbClr val="000000"/>
                </a:solidFill>
                <a:effectLst/>
                <a:latin typeface="Consolas" panose="020B0609020204030204" pitchFamily="49" charset="0"/>
              </a:rPr>
              <a:t>    </a:t>
            </a:r>
          </a:p>
          <a:p>
            <a:pPr>
              <a:buNone/>
            </a:pP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deleteStudent</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name: </a:t>
            </a:r>
            <a:r>
              <a:rPr lang="en-US" sz="1600" b="0" dirty="0" err="1">
                <a:solidFill>
                  <a:srgbClr val="000000"/>
                </a:solidFill>
                <a:effectLst/>
                <a:latin typeface="Consolas" panose="020B0609020204030204" pitchFamily="49" charset="0"/>
              </a:rPr>
              <a:t>StudentName</a:t>
            </a:r>
            <a:r>
              <a:rPr lang="en-US" sz="1600" b="0" dirty="0">
                <a:solidFill>
                  <a:srgbClr val="000000"/>
                </a:solidFill>
                <a:effectLst/>
                <a:latin typeface="Consolas" panose="020B0609020204030204" pitchFamily="49" charset="0"/>
              </a:rPr>
              <a:t>): void;</a:t>
            </a: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p>
          <a:p>
            <a:pPr>
              <a:buNone/>
            </a:pPr>
            <a:r>
              <a:rPr lang="en-US" sz="1600" dirty="0">
                <a:solidFill>
                  <a:srgbClr val="000000"/>
                </a:solidFill>
                <a:latin typeface="Consolas" panose="020B0609020204030204" pitchFamily="49" charset="0"/>
              </a:rPr>
              <a:t>    </a:t>
            </a:r>
            <a:r>
              <a:rPr lang="en-US" sz="1600" b="0" dirty="0" err="1">
                <a:solidFill>
                  <a:srgbClr val="000000"/>
                </a:solidFill>
                <a:effectLst/>
                <a:latin typeface="Consolas" panose="020B0609020204030204" pitchFamily="49" charset="0"/>
              </a:rPr>
              <a:t>getTranscript</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name:StudentName</a:t>
            </a:r>
            <a:r>
              <a:rPr lang="en-US" sz="1600" b="0" dirty="0">
                <a:solidFill>
                  <a:srgbClr val="000000"/>
                </a:solidFill>
                <a:effectLst/>
                <a:latin typeface="Consolas" panose="020B0609020204030204" pitchFamily="49" charset="0"/>
              </a:rPr>
              <a:t>): Transcript;</a:t>
            </a:r>
          </a:p>
          <a:p>
            <a:pPr>
              <a:buNone/>
            </a:pPr>
            <a:r>
              <a:rPr lang="en-US" sz="1600" b="0" dirty="0">
                <a:solidFill>
                  <a:srgbClr val="000000"/>
                </a:solidFill>
                <a:effectLst/>
                <a:latin typeface="Consolas" panose="020B0609020204030204" pitchFamily="49" charset="0"/>
              </a:rPr>
              <a:t>    </a:t>
            </a:r>
          </a:p>
          <a:p>
            <a:pPr>
              <a:buNone/>
            </a:pPr>
            <a:r>
              <a:rPr lang="en-US" sz="1600" dirty="0">
                <a:solidFill>
                  <a:srgbClr val="000000"/>
                </a:solidFill>
                <a:latin typeface="Consolas" panose="020B0609020204030204" pitchFamily="49" charset="0"/>
              </a:rPr>
              <a:t>    </a:t>
            </a:r>
            <a:r>
              <a:rPr lang="en-US" sz="1600" b="0" dirty="0" err="1">
                <a:solidFill>
                  <a:srgbClr val="000000"/>
                </a:solidFill>
                <a:effectLst/>
                <a:latin typeface="Consolas" panose="020B0609020204030204" pitchFamily="49" charset="0"/>
              </a:rPr>
              <a:t>addGrade</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studentName</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StudentName</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courseID</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CourseID</a:t>
            </a:r>
            <a:r>
              <a:rPr lang="en-US" sz="1600" b="0" dirty="0">
                <a:solidFill>
                  <a:srgbClr val="000000"/>
                </a:solidFill>
                <a:effectLst/>
                <a:latin typeface="Consolas" panose="020B0609020204030204" pitchFamily="49" charset="0"/>
              </a:rPr>
              <a:t>, grade: Grade): void</a:t>
            </a:r>
          </a:p>
          <a:p>
            <a:pPr>
              <a:buNone/>
            </a:pPr>
            <a:r>
              <a:rPr lang="en-US" sz="1600" b="0" dirty="0">
                <a:solidFill>
                  <a:srgbClr val="000000"/>
                </a:solidFill>
                <a:effectLst/>
                <a:latin typeface="Consolas" panose="020B0609020204030204" pitchFamily="49" charset="0"/>
              </a:rPr>
              <a:t>    </a:t>
            </a:r>
          </a:p>
          <a:p>
            <a:pPr>
              <a:buNone/>
            </a:pPr>
            <a:r>
              <a:rPr lang="en-US" sz="1600" dirty="0">
                <a:solidFill>
                  <a:srgbClr val="000000"/>
                </a:solidFill>
                <a:latin typeface="Consolas" panose="020B0609020204030204" pitchFamily="49" charset="0"/>
              </a:rPr>
              <a:t>    </a:t>
            </a:r>
            <a:r>
              <a:rPr lang="en-US" sz="1600" b="0" dirty="0" err="1">
                <a:solidFill>
                  <a:srgbClr val="000000"/>
                </a:solidFill>
                <a:effectLst/>
                <a:latin typeface="Consolas" panose="020B0609020204030204" pitchFamily="49" charset="0"/>
              </a:rPr>
              <a:t>getGrade</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studentName</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StudentName</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courseID</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CourseID</a:t>
            </a:r>
            <a:r>
              <a:rPr lang="en-US" sz="1600" b="0" dirty="0">
                <a:solidFill>
                  <a:srgbClr val="000000"/>
                </a:solidFill>
                <a:effectLst/>
                <a:latin typeface="Consolas" panose="020B0609020204030204" pitchFamily="49" charset="0"/>
              </a:rPr>
              <a:t>): Grade</a:t>
            </a:r>
          </a:p>
          <a:p>
            <a:pPr>
              <a:buNone/>
            </a:pPr>
            <a:r>
              <a:rPr lang="en-US" sz="1600" b="0" dirty="0">
                <a:solidFill>
                  <a:srgbClr val="000000"/>
                </a:solidFill>
                <a:effectLst/>
                <a:latin typeface="Consolas" panose="020B0609020204030204" pitchFamily="49" charset="0"/>
              </a:rPr>
              <a:t>    </a:t>
            </a:r>
          </a:p>
          <a:p>
            <a:pPr>
              <a:buNone/>
            </a:pPr>
            <a:r>
              <a:rPr lang="en-US" sz="1600" dirty="0">
                <a:solidFill>
                  <a:srgbClr val="000000"/>
                </a:solidFill>
                <a:latin typeface="Consolas" panose="020B0609020204030204" pitchFamily="49" charset="0"/>
              </a:rPr>
              <a:t>    </a:t>
            </a:r>
            <a:r>
              <a:rPr lang="en-US" sz="1600" b="0" dirty="0" err="1">
                <a:solidFill>
                  <a:srgbClr val="000000"/>
                </a:solidFill>
                <a:effectLst/>
                <a:latin typeface="Consolas" panose="020B0609020204030204" pitchFamily="49" charset="0"/>
              </a:rPr>
              <a:t>getStudentIDsByName</a:t>
            </a:r>
            <a:r>
              <a:rPr lang="en-US" sz="1600" b="0" dirty="0">
                <a:solidFill>
                  <a:srgbClr val="000000"/>
                </a:solidFill>
                <a:effectLst/>
                <a:latin typeface="Consolas" panose="020B0609020204030204" pitchFamily="49" charset="0"/>
              </a:rPr>
              <a:t>(name: </a:t>
            </a:r>
            <a:r>
              <a:rPr lang="en-US" sz="1600" b="0" dirty="0" err="1">
                <a:solidFill>
                  <a:srgbClr val="000000"/>
                </a:solidFill>
                <a:effectLst/>
                <a:latin typeface="Consolas" panose="020B0609020204030204" pitchFamily="49" charset="0"/>
              </a:rPr>
              <a:t>StudentName</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976885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F4B424-3DFD-61BF-9E87-1EAA62FAA4B8}"/>
              </a:ext>
            </a:extLst>
          </p:cNvPr>
          <p:cNvSpPr>
            <a:spLocks noGrp="1"/>
          </p:cNvSpPr>
          <p:nvPr>
            <p:ph type="title"/>
          </p:nvPr>
        </p:nvSpPr>
        <p:spPr/>
        <p:txBody>
          <a:bodyPr>
            <a:normAutofit/>
          </a:bodyPr>
          <a:lstStyle/>
          <a:p>
            <a:r>
              <a:rPr lang="en-US" dirty="0"/>
              <a:t>Now we can write down some testable behaviors.</a:t>
            </a:r>
          </a:p>
        </p:txBody>
      </p:sp>
      <p:sp>
        <p:nvSpPr>
          <p:cNvPr id="6" name="Content Placeholder 5">
            <a:extLst>
              <a:ext uri="{FF2B5EF4-FFF2-40B4-BE49-F238E27FC236}">
                <a16:creationId xmlns:a16="http://schemas.microsoft.com/office/drawing/2014/main" id="{31DAD894-0848-688A-293A-E8DE08C49ADD}"/>
              </a:ext>
            </a:extLst>
          </p:cNvPr>
          <p:cNvSpPr>
            <a:spLocks noGrp="1"/>
          </p:cNvSpPr>
          <p:nvPr>
            <p:ph idx="1"/>
          </p:nvPr>
        </p:nvSpPr>
        <p:spPr/>
        <p:txBody>
          <a:bodyPr/>
          <a:lstStyle/>
          <a:p>
            <a:r>
              <a:rPr lang="en-US" dirty="0"/>
              <a:t>These could serve as titles for our tests</a:t>
            </a:r>
          </a:p>
        </p:txBody>
      </p:sp>
      <p:sp>
        <p:nvSpPr>
          <p:cNvPr id="4" name="Slide Number Placeholder 3">
            <a:extLst>
              <a:ext uri="{FF2B5EF4-FFF2-40B4-BE49-F238E27FC236}">
                <a16:creationId xmlns:a16="http://schemas.microsoft.com/office/drawing/2014/main" id="{27A80716-FB8D-4FAF-7951-20C4DBBAE052}"/>
              </a:ext>
            </a:extLst>
          </p:cNvPr>
          <p:cNvSpPr>
            <a:spLocks noGrp="1"/>
          </p:cNvSpPr>
          <p:nvPr>
            <p:ph type="sldNum" sz="quarter" idx="12"/>
          </p:nvPr>
        </p:nvSpPr>
        <p:spPr/>
        <p:txBody>
          <a:bodyPr/>
          <a:lstStyle/>
          <a:p>
            <a:fld id="{20F37917-FD3A-4669-9018-DA04BCDD3D75}" type="slidenum">
              <a:rPr lang="en-US" smtClean="0"/>
              <a:pPr/>
              <a:t>18</a:t>
            </a:fld>
            <a:endParaRPr lang="en-US"/>
          </a:p>
        </p:txBody>
      </p:sp>
      <p:sp>
        <p:nvSpPr>
          <p:cNvPr id="7" name="TextBox 6">
            <a:extLst>
              <a:ext uri="{FF2B5EF4-FFF2-40B4-BE49-F238E27FC236}">
                <a16:creationId xmlns:a16="http://schemas.microsoft.com/office/drawing/2014/main" id="{46754642-7BCE-A832-FB80-FB8ADF73088B}"/>
              </a:ext>
            </a:extLst>
          </p:cNvPr>
          <p:cNvSpPr txBox="1"/>
          <p:nvPr/>
        </p:nvSpPr>
        <p:spPr>
          <a:xfrm>
            <a:off x="2050869" y="2085268"/>
            <a:ext cx="8444881" cy="42820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rPr>
              <a:t>Testable Behaviors:</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add a student to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return an ID that is distinct from any ID in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permit adding a student with the same name as an existing student</a:t>
            </a:r>
          </a:p>
          <a:p>
            <a:pPr marL="285750" indent="-285750" algn="l">
              <a:buFont typeface="Arial" panose="020B0604020202020204" pitchFamily="34" charset="0"/>
              <a:buChar char="•"/>
            </a:pPr>
            <a:r>
              <a:rPr lang="en-US" sz="2400" b="1" dirty="0">
                <a:solidFill>
                  <a:schemeClr val="tx1"/>
                </a:solidFill>
              </a:rPr>
              <a:t>Given the ID of a student, </a:t>
            </a:r>
            <a:r>
              <a:rPr lang="en-US" sz="2400" b="1" dirty="0" err="1">
                <a:solidFill>
                  <a:schemeClr val="tx1"/>
                </a:solidFill>
              </a:rPr>
              <a:t>getTranscript</a:t>
            </a:r>
            <a:r>
              <a:rPr lang="en-US" sz="2400" b="1" dirty="0">
                <a:solidFill>
                  <a:schemeClr val="tx1"/>
                </a:solidFill>
              </a:rPr>
              <a:t> should return the transcript for that student</a:t>
            </a:r>
          </a:p>
          <a:p>
            <a:pPr marL="285750" indent="-285750" algn="l">
              <a:buFont typeface="Arial" panose="020B0604020202020204" pitchFamily="34" charset="0"/>
              <a:buChar char="•"/>
            </a:pPr>
            <a:r>
              <a:rPr lang="en-US" sz="2400" b="1" dirty="0">
                <a:solidFill>
                  <a:schemeClr val="tx1"/>
                </a:solidFill>
              </a:rPr>
              <a:t>Given an ID that is not the ID of any student, </a:t>
            </a:r>
            <a:r>
              <a:rPr lang="en-US" sz="2400" b="1" dirty="0" err="1">
                <a:solidFill>
                  <a:schemeClr val="tx1"/>
                </a:solidFill>
              </a:rPr>
              <a:t>getTranscript</a:t>
            </a:r>
            <a:r>
              <a:rPr lang="en-US" sz="2400" b="1" dirty="0">
                <a:solidFill>
                  <a:schemeClr val="tx1"/>
                </a:solidFill>
              </a:rPr>
              <a:t> should throw an error</a:t>
            </a:r>
          </a:p>
        </p:txBody>
      </p:sp>
    </p:spTree>
    <p:extLst>
      <p:ext uri="{BB962C8B-B14F-4D97-AF65-F5344CB8AC3E}">
        <p14:creationId xmlns:p14="http://schemas.microsoft.com/office/powerpoint/2010/main" val="3248119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5C75A-512B-9DBD-4A11-0E3C8CC6388F}"/>
              </a:ext>
            </a:extLst>
          </p:cNvPr>
          <p:cNvSpPr>
            <a:spLocks noGrp="1"/>
          </p:cNvSpPr>
          <p:nvPr>
            <p:ph type="title"/>
          </p:nvPr>
        </p:nvSpPr>
        <p:spPr/>
        <p:txBody>
          <a:bodyPr/>
          <a:lstStyle/>
          <a:p>
            <a:r>
              <a:rPr lang="en-US" dirty="0"/>
              <a:t>A tiny example of Jest: </a:t>
            </a:r>
            <a:r>
              <a:rPr lang="en-US" dirty="0" err="1"/>
              <a:t>jestSample.test.ts</a:t>
            </a:r>
            <a:r>
              <a:rPr lang="en-US" dirty="0"/>
              <a:t> </a:t>
            </a:r>
          </a:p>
        </p:txBody>
      </p:sp>
      <p:sp>
        <p:nvSpPr>
          <p:cNvPr id="4" name="Slide Number Placeholder 3">
            <a:extLst>
              <a:ext uri="{FF2B5EF4-FFF2-40B4-BE49-F238E27FC236}">
                <a16:creationId xmlns:a16="http://schemas.microsoft.com/office/drawing/2014/main" id="{CA7A5E8B-DA16-7861-A562-ADB8B2FEE89F}"/>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6" name="TextBox 5">
            <a:extLst>
              <a:ext uri="{FF2B5EF4-FFF2-40B4-BE49-F238E27FC236}">
                <a16:creationId xmlns:a16="http://schemas.microsoft.com/office/drawing/2014/main" id="{42005B26-3FB6-33C5-C581-29BE3EDA4288}"/>
              </a:ext>
            </a:extLst>
          </p:cNvPr>
          <p:cNvSpPr txBox="1"/>
          <p:nvPr/>
        </p:nvSpPr>
        <p:spPr>
          <a:xfrm>
            <a:off x="988763" y="1631794"/>
            <a:ext cx="10226408"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alvin</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studentID</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37</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"Alvin"</a:t>
            </a:r>
            <a:r>
              <a:rPr lang="en-US"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bryn</a:t>
            </a:r>
            <a:r>
              <a:rPr lang="en-US" b="0" dirty="0">
                <a:solidFill>
                  <a:srgbClr val="000000"/>
                </a:solidFill>
                <a:effectLst/>
                <a:latin typeface="Consolas" panose="020B0609020204030204" pitchFamily="49" charset="0"/>
              </a:rPr>
              <a:t> </a:t>
            </a:r>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studentID</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38</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"Bronwyn"</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"simple Jest examples"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"extracting a </a:t>
            </a:r>
            <a:r>
              <a:rPr lang="en-US" b="0" dirty="0" err="1">
                <a:solidFill>
                  <a:srgbClr val="A31515"/>
                </a:solidFill>
                <a:effectLst/>
                <a:latin typeface="Consolas" panose="020B0609020204030204" pitchFamily="49" charset="0"/>
              </a:rPr>
              <a:t>studentID</a:t>
            </a:r>
            <a:r>
              <a:rPr lang="en-US" b="0" dirty="0">
                <a:solidFill>
                  <a:srgbClr val="A31515"/>
                </a:solidFill>
                <a:effectLst/>
                <a:latin typeface="Consolas" panose="020B0609020204030204" pitchFamily="49" charset="0"/>
              </a:rPr>
              <a:t> should give the ID"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alvin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37</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bryn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38</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this illustrates what Jest shows when a test fails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"extracting a </a:t>
            </a:r>
            <a:r>
              <a:rPr lang="en-US" b="0" dirty="0" err="1">
                <a:solidFill>
                  <a:srgbClr val="A31515"/>
                </a:solidFill>
                <a:effectLst/>
                <a:latin typeface="Consolas" panose="020B0609020204030204" pitchFamily="49" charset="0"/>
              </a:rPr>
              <a:t>studentID</a:t>
            </a:r>
            <a:r>
              <a:rPr lang="en-US" b="0" dirty="0">
                <a:solidFill>
                  <a:srgbClr val="A31515"/>
                </a:solidFill>
                <a:effectLst/>
                <a:latin typeface="Consolas" panose="020B0609020204030204" pitchFamily="49" charset="0"/>
              </a:rPr>
              <a:t> should give the name"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alvin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"Alvin"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bryn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Jazzhands</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803174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prepared to </a:t>
            </a:r>
          </a:p>
          <a:p>
            <a:pPr lvl="1"/>
            <a:r>
              <a:rPr lang="en-US" dirty="0"/>
              <a:t>Explain the basics of Test-Driven Design</a:t>
            </a:r>
          </a:p>
          <a:p>
            <a:pPr lvl="1"/>
            <a:r>
              <a:rPr lang="en-US" dirty="0"/>
              <a:t>Develop simple applications using Typescript and Jest</a:t>
            </a:r>
          </a:p>
          <a:p>
            <a:pPr lvl="1"/>
            <a:r>
              <a:rPr lang="en-US" dirty="0"/>
              <a:t>Learn more about Typescript and Jest from tutorials, blog posts, and documentation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67C5B6E-6AE0-F544-0A66-BA1917FA6AB2}"/>
              </a:ext>
            </a:extLst>
          </p:cNvPr>
          <p:cNvSpPr txBox="1"/>
          <p:nvPr/>
        </p:nvSpPr>
        <p:spPr>
          <a:xfrm>
            <a:off x="838200" y="1460599"/>
            <a:ext cx="10773578"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b="0" dirty="0">
                <a:solidFill>
                  <a:srgbClr val="0000FF"/>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TranscriptService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transcriptService</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db</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TranscriptService</a:t>
            </a:r>
            <a:r>
              <a:rPr lang="en-US" b="0" dirty="0">
                <a:solidFill>
                  <a:srgbClr val="000000"/>
                </a:solidFill>
                <a:effectLst/>
                <a:latin typeface="Consolas" panose="020B0609020204030204" pitchFamily="49" charset="0"/>
              </a:rPr>
              <a:t>();</a:t>
            </a:r>
          </a:p>
          <a:p>
            <a:pPr>
              <a:buNone/>
            </a:pPr>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start each test with a fresh empty database.</a:t>
            </a:r>
            <a:endParaRPr lang="en-US" b="0" dirty="0">
              <a:solidFill>
                <a:srgbClr val="000000"/>
              </a:solidFill>
              <a:effectLst/>
              <a:latin typeface="Consolas" panose="020B0609020204030204" pitchFamily="49" charset="0"/>
            </a:endParaRPr>
          </a:p>
          <a:p>
            <a:pPr>
              <a:buNone/>
            </a:pPr>
            <a:r>
              <a:rPr lang="en-US" b="0" dirty="0" err="1">
                <a:solidFill>
                  <a:srgbClr val="000000"/>
                </a:solidFill>
                <a:effectLst/>
                <a:latin typeface="Consolas" panose="020B0609020204030204" pitchFamily="49" charset="0"/>
              </a:rPr>
              <a:t>beforeEach</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db.initialize</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a:t>
            </a:r>
          </a:p>
          <a:p>
            <a:pPr>
              <a:buNone/>
            </a:pPr>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illustrative tests for lecture slides</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describe(</a:t>
            </a:r>
            <a:r>
              <a:rPr lang="en-US" b="0" dirty="0">
                <a:solidFill>
                  <a:srgbClr val="A31515"/>
                </a:solidFill>
                <a:effectLst/>
                <a:latin typeface="Consolas" panose="020B0609020204030204" pitchFamily="49" charset="0"/>
              </a:rPr>
              <a:t>'tests for </a:t>
            </a:r>
            <a:r>
              <a:rPr lang="en-US" b="0" dirty="0" err="1">
                <a:solidFill>
                  <a:srgbClr val="A31515"/>
                </a:solidFill>
                <a:effectLst/>
                <a:latin typeface="Consolas" panose="020B0609020204030204" pitchFamily="49" charset="0"/>
              </a:rPr>
              <a:t>addStudent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test(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addStudent</a:t>
            </a:r>
            <a:r>
              <a:rPr lang="en-US" b="0" dirty="0">
                <a:solidFill>
                  <a:srgbClr val="A31515"/>
                </a:solidFill>
                <a:effectLst/>
                <a:latin typeface="Consolas" panose="020B0609020204030204" pitchFamily="49" charset="0"/>
              </a:rPr>
              <a:t> should add a student to the database'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expect(</a:t>
            </a:r>
            <a:r>
              <a:rPr lang="en-US" b="0" dirty="0" err="1">
                <a:solidFill>
                  <a:srgbClr val="000000"/>
                </a:solidFill>
                <a:effectLst/>
                <a:latin typeface="Consolas" panose="020B0609020204030204" pitchFamily="49" charset="0"/>
              </a:rPr>
              <a:t>db.getStudentIDsByName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id1 = </a:t>
            </a:r>
            <a:r>
              <a:rPr lang="en-US" b="0" dirty="0" err="1">
                <a:solidFill>
                  <a:srgbClr val="000000"/>
                </a:solidFill>
                <a:effectLst/>
                <a:latin typeface="Consolas" panose="020B0609020204030204" pitchFamily="49" charset="0"/>
              </a:rPr>
              <a:t>db.addStudent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expect(</a:t>
            </a:r>
            <a:r>
              <a:rPr lang="en-US" b="0" dirty="0" err="1">
                <a:solidFill>
                  <a:srgbClr val="000000"/>
                </a:solidFill>
                <a:effectLst/>
                <a:latin typeface="Consolas" panose="020B0609020204030204" pitchFamily="49" charset="0"/>
              </a:rPr>
              <a:t>db.getStudentIDsByName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([id1])</a:t>
            </a:r>
          </a:p>
          <a:p>
            <a:r>
              <a:rPr lang="en-US" b="0" dirty="0">
                <a:solidFill>
                  <a:srgbClr val="000000"/>
                </a:solidFill>
                <a:effectLst/>
                <a:latin typeface="Consolas" panose="020B0609020204030204" pitchFamily="49" charset="0"/>
              </a:rPr>
              <a:t>  });</a:t>
            </a:r>
          </a:p>
        </p:txBody>
      </p:sp>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Now we can start writing tests</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20</a:t>
            </a:fld>
            <a:endParaRPr lang="en-US"/>
          </a:p>
        </p:txBody>
      </p:sp>
      <p:grpSp>
        <p:nvGrpSpPr>
          <p:cNvPr id="12" name="Group 11">
            <a:extLst>
              <a:ext uri="{FF2B5EF4-FFF2-40B4-BE49-F238E27FC236}">
                <a16:creationId xmlns:a16="http://schemas.microsoft.com/office/drawing/2014/main" id="{02B43628-5357-48D9-C1AB-02F58DD23665}"/>
              </a:ext>
            </a:extLst>
          </p:cNvPr>
          <p:cNvGrpSpPr/>
          <p:nvPr/>
        </p:nvGrpSpPr>
        <p:grpSpPr>
          <a:xfrm>
            <a:off x="5651550" y="2586073"/>
            <a:ext cx="5111827" cy="1285021"/>
            <a:chOff x="3712684" y="2558296"/>
            <a:chExt cx="5111827" cy="1285021"/>
          </a:xfrm>
        </p:grpSpPr>
        <p:sp>
          <p:nvSpPr>
            <p:cNvPr id="9" name="AutoShape 9">
              <a:extLst>
                <a:ext uri="{FF2B5EF4-FFF2-40B4-BE49-F238E27FC236}">
                  <a16:creationId xmlns:a16="http://schemas.microsoft.com/office/drawing/2014/main" id="{0976A1DB-D28F-DDD7-CED8-58403B21C0BF}"/>
                </a:ext>
              </a:extLst>
            </p:cNvPr>
            <p:cNvSpPr>
              <a:spLocks/>
            </p:cNvSpPr>
            <p:nvPr/>
          </p:nvSpPr>
          <p:spPr bwMode="auto">
            <a:xfrm>
              <a:off x="5328450" y="2558296"/>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Start each test with a new empty database</a:t>
              </a:r>
            </a:p>
          </p:txBody>
        </p:sp>
        <p:cxnSp>
          <p:nvCxnSpPr>
            <p:cNvPr id="11" name="Straight Arrow Connector 10">
              <a:extLst>
                <a:ext uri="{FF2B5EF4-FFF2-40B4-BE49-F238E27FC236}">
                  <a16:creationId xmlns:a16="http://schemas.microsoft.com/office/drawing/2014/main" id="{69684802-571C-8FA9-DA3E-C90BC10CB80A}"/>
                </a:ext>
              </a:extLst>
            </p:cNvPr>
            <p:cNvCxnSpPr>
              <a:stCxn id="9" idx="1"/>
            </p:cNvCxnSpPr>
            <p:nvPr/>
          </p:nvCxnSpPr>
          <p:spPr>
            <a:xfrm flipH="1">
              <a:off x="3712684" y="3200807"/>
              <a:ext cx="1615766" cy="16118"/>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65144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67C5B6E-6AE0-F544-0A66-BA1917FA6AB2}"/>
              </a:ext>
            </a:extLst>
          </p:cNvPr>
          <p:cNvSpPr txBox="1"/>
          <p:nvPr/>
        </p:nvSpPr>
        <p:spPr>
          <a:xfrm>
            <a:off x="472348" y="1631794"/>
            <a:ext cx="11247304" cy="415498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sz="2400" dirty="0">
                <a:solidFill>
                  <a:srgbClr val="000000"/>
                </a:solidFill>
                <a:latin typeface="Consolas" panose="020B0609020204030204" pitchFamily="49" charset="0"/>
              </a:rPr>
              <a:t>test(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addStudent</a:t>
            </a:r>
            <a:r>
              <a:rPr lang="en-US" sz="2400" dirty="0">
                <a:solidFill>
                  <a:srgbClr val="A31515"/>
                </a:solidFill>
                <a:latin typeface="Consolas" panose="020B0609020204030204" pitchFamily="49" charset="0"/>
              </a:rPr>
              <a:t> should add a student to the database'</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=&gt;</a:t>
            </a:r>
            <a:r>
              <a:rPr lang="en-US" sz="2400" dirty="0">
                <a:solidFill>
                  <a:srgbClr val="000000"/>
                </a:solidFill>
                <a:latin typeface="Consolas" panose="020B0609020204030204" pitchFamily="49" charset="0"/>
              </a:rPr>
              <a:t> {</a:t>
            </a:r>
          </a:p>
          <a:p>
            <a:pPr>
              <a:buNone/>
            </a:pPr>
            <a:endParaRPr lang="en-US" sz="2400" dirty="0">
              <a:solidFill>
                <a:srgbClr val="000000"/>
              </a:solidFill>
              <a:latin typeface="Consolas" panose="020B0609020204030204" pitchFamily="49" charset="0"/>
            </a:endParaRPr>
          </a:p>
          <a:p>
            <a:pPr>
              <a:buNone/>
            </a:pPr>
            <a:r>
              <a:rPr lang="en-US" sz="2400" dirty="0">
                <a:solidFill>
                  <a:srgbClr val="000000"/>
                </a:solidFill>
                <a:latin typeface="Consolas" panose="020B0609020204030204" pitchFamily="49" charset="0"/>
              </a:rPr>
              <a:t>  expect(</a:t>
            </a:r>
            <a:r>
              <a:rPr lang="en-US" sz="2400" dirty="0" err="1">
                <a:solidFill>
                  <a:srgbClr val="000000"/>
                </a:solidFill>
                <a:latin typeface="Consolas" panose="020B0609020204030204" pitchFamily="49" charset="0"/>
              </a:rPr>
              <a:t>db.getStudentIDsByName</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blair</a:t>
            </a:r>
            <a:r>
              <a:rPr lang="en-US" sz="2400" dirty="0">
                <a:solidFill>
                  <a:srgbClr val="A31515"/>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toEqual</a:t>
            </a:r>
            <a:r>
              <a:rPr lang="en-US" sz="2400" dirty="0">
                <a:solidFill>
                  <a:srgbClr val="000000"/>
                </a:solidFill>
                <a:latin typeface="Consolas" panose="020B0609020204030204" pitchFamily="49" charset="0"/>
              </a:rPr>
              <a:t>([])</a:t>
            </a:r>
          </a:p>
          <a:p>
            <a:pPr>
              <a:buNone/>
            </a:pPr>
            <a:endParaRPr lang="en-US" sz="2400" dirty="0">
              <a:solidFill>
                <a:srgbClr val="000000"/>
              </a:solidFill>
              <a:latin typeface="Consolas" panose="020B0609020204030204" pitchFamily="49" charset="0"/>
            </a:endParaRPr>
          </a:p>
          <a:p>
            <a:pPr>
              <a:buNone/>
            </a:pPr>
            <a:r>
              <a:rPr lang="en-US" sz="2400" dirty="0">
                <a:solidFill>
                  <a:srgbClr val="000000"/>
                </a:solidFill>
                <a:latin typeface="Consolas" panose="020B0609020204030204" pitchFamily="49" charset="0"/>
              </a:rPr>
              <a:t>   </a:t>
            </a:r>
          </a:p>
          <a:p>
            <a:pPr>
              <a:buNone/>
            </a:pPr>
            <a:r>
              <a:rPr lang="en-US" sz="2400" dirty="0">
                <a:solidFill>
                  <a:srgbClr val="0000FF"/>
                </a:solidFill>
                <a:latin typeface="Consolas" panose="020B0609020204030204" pitchFamily="49" charset="0"/>
              </a:rPr>
              <a:t>  const</a:t>
            </a:r>
            <a:r>
              <a:rPr lang="en-US" sz="2400" dirty="0">
                <a:solidFill>
                  <a:srgbClr val="000000"/>
                </a:solidFill>
                <a:latin typeface="Consolas" panose="020B0609020204030204" pitchFamily="49" charset="0"/>
              </a:rPr>
              <a:t> id1 = </a:t>
            </a:r>
            <a:r>
              <a:rPr lang="en-US" sz="2400" dirty="0" err="1">
                <a:solidFill>
                  <a:srgbClr val="000000"/>
                </a:solidFill>
                <a:latin typeface="Consolas" panose="020B0609020204030204" pitchFamily="49" charset="0"/>
              </a:rPr>
              <a:t>db.addStudent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blair</a:t>
            </a:r>
            <a:r>
              <a:rPr lang="en-US" sz="2400" dirty="0">
                <a:solidFill>
                  <a:srgbClr val="A31515"/>
                </a:solidFill>
                <a:latin typeface="Consolas" panose="020B0609020204030204" pitchFamily="49" charset="0"/>
              </a:rPr>
              <a:t>'</a:t>
            </a:r>
            <a:r>
              <a:rPr lang="en-US" sz="2400" dirty="0">
                <a:solidFill>
                  <a:srgbClr val="000000"/>
                </a:solidFill>
                <a:latin typeface="Consolas" panose="020B0609020204030204" pitchFamily="49" charset="0"/>
              </a:rPr>
              <a:t>);</a:t>
            </a:r>
          </a:p>
          <a:p>
            <a:pPr>
              <a:buNone/>
            </a:pPr>
            <a:endParaRPr lang="en-US" sz="2400" dirty="0">
              <a:solidFill>
                <a:srgbClr val="000000"/>
              </a:solidFill>
              <a:latin typeface="Consolas" panose="020B0609020204030204" pitchFamily="49" charset="0"/>
            </a:endParaRPr>
          </a:p>
          <a:p>
            <a:pPr>
              <a:buNone/>
            </a:pPr>
            <a:endParaRPr lang="en-US" sz="2400" dirty="0">
              <a:solidFill>
                <a:srgbClr val="000000"/>
              </a:solidFill>
              <a:latin typeface="Consolas" panose="020B0609020204030204" pitchFamily="49" charset="0"/>
            </a:endParaRPr>
          </a:p>
          <a:p>
            <a:pPr>
              <a:buNone/>
            </a:pPr>
            <a:r>
              <a:rPr lang="en-US" sz="2400" dirty="0">
                <a:solidFill>
                  <a:srgbClr val="000000"/>
                </a:solidFill>
                <a:latin typeface="Consolas" panose="020B0609020204030204" pitchFamily="49" charset="0"/>
              </a:rPr>
              <a:t>  expect(</a:t>
            </a:r>
            <a:r>
              <a:rPr lang="en-US" sz="2400" dirty="0" err="1">
                <a:solidFill>
                  <a:srgbClr val="000000"/>
                </a:solidFill>
                <a:latin typeface="Consolas" panose="020B0609020204030204" pitchFamily="49" charset="0"/>
              </a:rPr>
              <a:t>db.getStudentIDsByName</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blair</a:t>
            </a:r>
            <a:r>
              <a:rPr lang="en-US" sz="2400" dirty="0">
                <a:solidFill>
                  <a:srgbClr val="A31515"/>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toEqual</a:t>
            </a:r>
            <a:r>
              <a:rPr lang="en-US" sz="2400" dirty="0">
                <a:solidFill>
                  <a:srgbClr val="000000"/>
                </a:solidFill>
                <a:latin typeface="Consolas" panose="020B0609020204030204" pitchFamily="49" charset="0"/>
              </a:rPr>
              <a:t>([id1])</a:t>
            </a:r>
          </a:p>
          <a:p>
            <a:pPr>
              <a:buNone/>
            </a:pP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p>
        </p:txBody>
      </p:sp>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Most tests are in AAA form: Assemble/Act/Assess</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21</a:t>
            </a:fld>
            <a:endParaRPr lang="en-US"/>
          </a:p>
        </p:txBody>
      </p:sp>
      <p:grpSp>
        <p:nvGrpSpPr>
          <p:cNvPr id="5" name="Group 4">
            <a:extLst>
              <a:ext uri="{FF2B5EF4-FFF2-40B4-BE49-F238E27FC236}">
                <a16:creationId xmlns:a16="http://schemas.microsoft.com/office/drawing/2014/main" id="{F5959477-A065-961F-BE2A-ACAD7247E7E6}"/>
              </a:ext>
            </a:extLst>
          </p:cNvPr>
          <p:cNvGrpSpPr/>
          <p:nvPr/>
        </p:nvGrpSpPr>
        <p:grpSpPr>
          <a:xfrm>
            <a:off x="8126285" y="1928448"/>
            <a:ext cx="3946509" cy="1285021"/>
            <a:chOff x="8160152" y="1829091"/>
            <a:chExt cx="3946509" cy="1285021"/>
          </a:xfrm>
        </p:grpSpPr>
        <p:sp>
          <p:nvSpPr>
            <p:cNvPr id="7" name="AutoShape 9">
              <a:extLst>
                <a:ext uri="{FF2B5EF4-FFF2-40B4-BE49-F238E27FC236}">
                  <a16:creationId xmlns:a16="http://schemas.microsoft.com/office/drawing/2014/main" id="{D1E4E3A6-C3A3-9064-05E6-6AE905D017BD}"/>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Assemble (and check that you’ve assembled it correctly)</a:t>
              </a:r>
            </a:p>
          </p:txBody>
        </p:sp>
        <p:cxnSp>
          <p:nvCxnSpPr>
            <p:cNvPr id="8" name="Straight Arrow Connector 7">
              <a:extLst>
                <a:ext uri="{FF2B5EF4-FFF2-40B4-BE49-F238E27FC236}">
                  <a16:creationId xmlns:a16="http://schemas.microsoft.com/office/drawing/2014/main" id="{2144D370-78A6-602B-5412-FCA77A623A1C}"/>
                </a:ext>
              </a:extLst>
            </p:cNvPr>
            <p:cNvCxnSpPr>
              <a:cxnSpLocks/>
              <a:stCxn id="7"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07F9924B-2744-4F42-DE9F-FC055605EFBC}"/>
              </a:ext>
            </a:extLst>
          </p:cNvPr>
          <p:cNvGrpSpPr/>
          <p:nvPr/>
        </p:nvGrpSpPr>
        <p:grpSpPr>
          <a:xfrm>
            <a:off x="8126285" y="3072505"/>
            <a:ext cx="3946509" cy="1285021"/>
            <a:chOff x="8160152" y="1829091"/>
            <a:chExt cx="3946509" cy="1285021"/>
          </a:xfrm>
        </p:grpSpPr>
        <p:sp>
          <p:nvSpPr>
            <p:cNvPr id="11" name="AutoShape 9">
              <a:extLst>
                <a:ext uri="{FF2B5EF4-FFF2-40B4-BE49-F238E27FC236}">
                  <a16:creationId xmlns:a16="http://schemas.microsoft.com/office/drawing/2014/main" id="{F02E72E6-0DE8-E9B9-86AC-7CEFBA2B1A7B}"/>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Act (do the action that you are trying to test)</a:t>
              </a:r>
            </a:p>
          </p:txBody>
        </p:sp>
        <p:cxnSp>
          <p:nvCxnSpPr>
            <p:cNvPr id="12" name="Straight Arrow Connector 11">
              <a:extLst>
                <a:ext uri="{FF2B5EF4-FFF2-40B4-BE49-F238E27FC236}">
                  <a16:creationId xmlns:a16="http://schemas.microsoft.com/office/drawing/2014/main" id="{5B1DA83D-5974-C8EF-75EF-9E15C2BA56CA}"/>
                </a:ext>
              </a:extLst>
            </p:cNvPr>
            <p:cNvCxnSpPr>
              <a:cxnSpLocks/>
              <a:stCxn id="11"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CE97896-BB2B-8BDF-55B8-6DDCD8FD4ED2}"/>
              </a:ext>
            </a:extLst>
          </p:cNvPr>
          <p:cNvGrpSpPr/>
          <p:nvPr/>
        </p:nvGrpSpPr>
        <p:grpSpPr>
          <a:xfrm>
            <a:off x="8126285" y="4180501"/>
            <a:ext cx="3946509" cy="1285021"/>
            <a:chOff x="8160152" y="1834749"/>
            <a:chExt cx="3946509" cy="1285021"/>
          </a:xfrm>
        </p:grpSpPr>
        <p:sp>
          <p:nvSpPr>
            <p:cNvPr id="14" name="AutoShape 9">
              <a:extLst>
                <a:ext uri="{FF2B5EF4-FFF2-40B4-BE49-F238E27FC236}">
                  <a16:creationId xmlns:a16="http://schemas.microsoft.com/office/drawing/2014/main" id="{2E149B25-ADBD-5A96-51F0-80D5E46F3208}"/>
                </a:ext>
              </a:extLst>
            </p:cNvPr>
            <p:cNvSpPr>
              <a:spLocks/>
            </p:cNvSpPr>
            <p:nvPr/>
          </p:nvSpPr>
          <p:spPr bwMode="auto">
            <a:xfrm>
              <a:off x="8610600" y="1834749"/>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Assess: check to see that the response is correct</a:t>
              </a:r>
            </a:p>
          </p:txBody>
        </p:sp>
        <p:cxnSp>
          <p:nvCxnSpPr>
            <p:cNvPr id="15" name="Straight Arrow Connector 14">
              <a:extLst>
                <a:ext uri="{FF2B5EF4-FFF2-40B4-BE49-F238E27FC236}">
                  <a16:creationId xmlns:a16="http://schemas.microsoft.com/office/drawing/2014/main" id="{8DCA52EF-4CDA-F5BA-57EF-4FDF9CB2B133}"/>
                </a:ext>
              </a:extLst>
            </p:cNvPr>
            <p:cNvCxnSpPr>
              <a:cxnSpLocks/>
              <a:stCxn id="14" idx="1"/>
            </p:cNvCxnSpPr>
            <p:nvPr/>
          </p:nvCxnSpPr>
          <p:spPr>
            <a:xfrm flipH="1">
              <a:off x="8160152" y="2477260"/>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495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600A8A-2D5E-81D5-CDA2-0F8D32C7F64C}"/>
              </a:ext>
            </a:extLst>
          </p:cNvPr>
          <p:cNvSpPr txBox="1"/>
          <p:nvPr/>
        </p:nvSpPr>
        <p:spPr>
          <a:xfrm>
            <a:off x="896811" y="1631794"/>
            <a:ext cx="11134322" cy="470898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addStudent</a:t>
            </a:r>
            <a:r>
              <a:rPr lang="en-US" sz="2400" b="0" dirty="0">
                <a:solidFill>
                  <a:srgbClr val="A31515"/>
                </a:solidFill>
                <a:effectLst/>
                <a:latin typeface="Consolas" panose="020B0609020204030204" pitchFamily="49" charset="0"/>
              </a:rPr>
              <a:t> should return a unique ID for the new student'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we'll add 3 students and check to see that their IDs</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are all different.</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corey</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'del'</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2" name="Title 1">
            <a:extLst>
              <a:ext uri="{FF2B5EF4-FFF2-40B4-BE49-F238E27FC236}">
                <a16:creationId xmlns:a16="http://schemas.microsoft.com/office/drawing/2014/main" id="{591D3E0C-6DB3-A366-00C9-9208255B41E0}"/>
              </a:ext>
            </a:extLst>
          </p:cNvPr>
          <p:cNvSpPr>
            <a:spLocks noGrp="1"/>
          </p:cNvSpPr>
          <p:nvPr>
            <p:ph type="title"/>
          </p:nvPr>
        </p:nvSpPr>
        <p:spPr/>
        <p:txBody>
          <a:bodyPr/>
          <a:lstStyle/>
          <a:p>
            <a:r>
              <a:rPr lang="en-US" dirty="0"/>
              <a:t>Tests (2)</a:t>
            </a:r>
          </a:p>
        </p:txBody>
      </p:sp>
      <p:sp>
        <p:nvSpPr>
          <p:cNvPr id="4" name="Slide Number Placeholder 3">
            <a:extLst>
              <a:ext uri="{FF2B5EF4-FFF2-40B4-BE49-F238E27FC236}">
                <a16:creationId xmlns:a16="http://schemas.microsoft.com/office/drawing/2014/main" id="{BF4F246C-5BE3-76FC-F2AE-8A414C7F8CB5}"/>
              </a:ext>
            </a:extLst>
          </p:cNvPr>
          <p:cNvSpPr>
            <a:spLocks noGrp="1"/>
          </p:cNvSpPr>
          <p:nvPr>
            <p:ph type="sldNum" sz="quarter" idx="12"/>
          </p:nvPr>
        </p:nvSpPr>
        <p:spPr/>
        <p:txBody>
          <a:bodyPr/>
          <a:lstStyle/>
          <a:p>
            <a:fld id="{20F37917-FD3A-4669-9018-DA04BCDD3D75}" type="slidenum">
              <a:rPr lang="en-US" smtClean="0"/>
              <a:t>22</a:t>
            </a:fld>
            <a:endParaRPr lang="en-US"/>
          </a:p>
        </p:txBody>
      </p:sp>
    </p:spTree>
    <p:extLst>
      <p:ext uri="{BB962C8B-B14F-4D97-AF65-F5344CB8AC3E}">
        <p14:creationId xmlns:p14="http://schemas.microsoft.com/office/powerpoint/2010/main" val="2403278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050F9-1679-B42D-70EE-92EE12C88C74}"/>
              </a:ext>
            </a:extLst>
          </p:cNvPr>
          <p:cNvSpPr>
            <a:spLocks noGrp="1"/>
          </p:cNvSpPr>
          <p:nvPr>
            <p:ph type="title"/>
          </p:nvPr>
        </p:nvSpPr>
        <p:spPr/>
        <p:txBody>
          <a:bodyPr/>
          <a:lstStyle/>
          <a:p>
            <a:r>
              <a:rPr lang="en-US" dirty="0"/>
              <a:t>Tests (3)</a:t>
            </a:r>
          </a:p>
        </p:txBody>
      </p:sp>
      <p:sp>
        <p:nvSpPr>
          <p:cNvPr id="4" name="Slide Number Placeholder 3">
            <a:extLst>
              <a:ext uri="{FF2B5EF4-FFF2-40B4-BE49-F238E27FC236}">
                <a16:creationId xmlns:a16="http://schemas.microsoft.com/office/drawing/2014/main" id="{02634133-7E55-DA75-0295-F1D8625BC856}"/>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6" name="TextBox 5">
            <a:extLst>
              <a:ext uri="{FF2B5EF4-FFF2-40B4-BE49-F238E27FC236}">
                <a16:creationId xmlns:a16="http://schemas.microsoft.com/office/drawing/2014/main" id="{84C01FCE-A4F6-F143-92B0-A48B1E13C30A}"/>
              </a:ext>
            </a:extLst>
          </p:cNvPr>
          <p:cNvSpPr txBox="1"/>
          <p:nvPr/>
        </p:nvSpPr>
        <p:spPr>
          <a:xfrm>
            <a:off x="577155" y="1782182"/>
            <a:ext cx="11037689" cy="230832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'the </a:t>
            </a:r>
            <a:r>
              <a:rPr lang="en-US" sz="2400" b="0" dirty="0" err="1">
                <a:solidFill>
                  <a:srgbClr val="A31515"/>
                </a:solidFill>
                <a:effectLst/>
                <a:latin typeface="Consolas" panose="020B0609020204030204" pitchFamily="49" charset="0"/>
              </a:rPr>
              <a:t>db</a:t>
            </a:r>
            <a:r>
              <a:rPr lang="en-US" sz="2400" b="0" dirty="0">
                <a:solidFill>
                  <a:srgbClr val="A31515"/>
                </a:solidFill>
                <a:effectLst/>
                <a:latin typeface="Consolas" panose="020B0609020204030204" pitchFamily="49" charset="0"/>
              </a:rPr>
              <a:t> can have more than one student with the same name'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216486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11B3-7246-B77B-3BAC-910946C071BD}"/>
              </a:ext>
            </a:extLst>
          </p:cNvPr>
          <p:cNvSpPr>
            <a:spLocks noGrp="1"/>
          </p:cNvSpPr>
          <p:nvPr>
            <p:ph type="title"/>
          </p:nvPr>
        </p:nvSpPr>
        <p:spPr/>
        <p:txBody>
          <a:bodyPr/>
          <a:lstStyle/>
          <a:p>
            <a:r>
              <a:rPr lang="en-US" dirty="0"/>
              <a:t>Tests (4)</a:t>
            </a:r>
          </a:p>
        </p:txBody>
      </p:sp>
      <p:sp>
        <p:nvSpPr>
          <p:cNvPr id="4" name="Slide Number Placeholder 3">
            <a:extLst>
              <a:ext uri="{FF2B5EF4-FFF2-40B4-BE49-F238E27FC236}">
                <a16:creationId xmlns:a16="http://schemas.microsoft.com/office/drawing/2014/main" id="{C8D87BFF-E4CA-D6D2-C913-85A35473976E}"/>
              </a:ext>
            </a:extLst>
          </p:cNvPr>
          <p:cNvSpPr>
            <a:spLocks noGrp="1"/>
          </p:cNvSpPr>
          <p:nvPr>
            <p:ph type="sldNum" sz="quarter" idx="12"/>
          </p:nvPr>
        </p:nvSpPr>
        <p:spPr/>
        <p:txBody>
          <a:bodyPr/>
          <a:lstStyle/>
          <a:p>
            <a:fld id="{20F37917-FD3A-4669-9018-DA04BCDD3D75}" type="slidenum">
              <a:rPr lang="en-US" smtClean="0"/>
              <a:t>24</a:t>
            </a:fld>
            <a:endParaRPr lang="en-US"/>
          </a:p>
        </p:txBody>
      </p:sp>
      <p:sp>
        <p:nvSpPr>
          <p:cNvPr id="8" name="TextBox 7">
            <a:extLst>
              <a:ext uri="{FF2B5EF4-FFF2-40B4-BE49-F238E27FC236}">
                <a16:creationId xmlns:a16="http://schemas.microsoft.com/office/drawing/2014/main" id="{581425FB-CA82-EBC6-463A-2E798621DBF3}"/>
              </a:ext>
            </a:extLst>
          </p:cNvPr>
          <p:cNvSpPr txBox="1"/>
          <p:nvPr/>
        </p:nvSpPr>
        <p:spPr>
          <a:xfrm>
            <a:off x="838200" y="1670087"/>
            <a:ext cx="10515600"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getTranscript</a:t>
            </a:r>
            <a:r>
              <a:rPr lang="en-US" sz="2400" b="0" dirty="0">
                <a:solidFill>
                  <a:srgbClr val="A31515"/>
                </a:solidFill>
                <a:effectLst/>
                <a:latin typeface="Consolas" panose="020B0609020204030204" pitchFamily="49" charset="0"/>
              </a:rPr>
              <a:t> should return the right transcript'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add a student, getting an 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add some grades for that student</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retrieve the transcript for that 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check to see that the retrieved grades are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exactly the ones you added.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040918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11B3-7246-B77B-3BAC-910946C071BD}"/>
              </a:ext>
            </a:extLst>
          </p:cNvPr>
          <p:cNvSpPr>
            <a:spLocks noGrp="1"/>
          </p:cNvSpPr>
          <p:nvPr>
            <p:ph type="title"/>
          </p:nvPr>
        </p:nvSpPr>
        <p:spPr/>
        <p:txBody>
          <a:bodyPr/>
          <a:lstStyle/>
          <a:p>
            <a:r>
              <a:rPr lang="en-US" dirty="0"/>
              <a:t>Tests (5)</a:t>
            </a:r>
          </a:p>
        </p:txBody>
      </p:sp>
      <p:sp>
        <p:nvSpPr>
          <p:cNvPr id="4" name="Slide Number Placeholder 3">
            <a:extLst>
              <a:ext uri="{FF2B5EF4-FFF2-40B4-BE49-F238E27FC236}">
                <a16:creationId xmlns:a16="http://schemas.microsoft.com/office/drawing/2014/main" id="{C8D87BFF-E4CA-D6D2-C913-85A35473976E}"/>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5" name="TextBox 4">
            <a:extLst>
              <a:ext uri="{FF2B5EF4-FFF2-40B4-BE49-F238E27FC236}">
                <a16:creationId xmlns:a16="http://schemas.microsoft.com/office/drawing/2014/main" id="{4FD137BF-4C18-08D0-C969-17DD691DFA75}"/>
              </a:ext>
            </a:extLst>
          </p:cNvPr>
          <p:cNvSpPr txBox="1"/>
          <p:nvPr/>
        </p:nvSpPr>
        <p:spPr>
          <a:xfrm>
            <a:off x="944696" y="1802289"/>
            <a:ext cx="9323024"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getTranscript</a:t>
            </a:r>
            <a:r>
              <a:rPr lang="en-US" sz="2400" b="0" dirty="0">
                <a:solidFill>
                  <a:srgbClr val="A31515"/>
                </a:solidFill>
                <a:effectLst/>
                <a:latin typeface="Consolas" panose="020B0609020204030204" pitchFamily="49" charset="0"/>
              </a:rPr>
              <a:t> should throw an error when given a bad ID'</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 an empty database, all IDs are bad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Note: the expression you expect to throw </a:t>
            </a:r>
          </a:p>
          <a:p>
            <a:r>
              <a:rPr lang="en-US" sz="2400" dirty="0">
                <a:solidFill>
                  <a:srgbClr val="008000"/>
                </a:solidFill>
                <a:latin typeface="Consolas" panose="020B0609020204030204" pitchFamily="49" charset="0"/>
              </a:rPr>
              <a:t>      // </a:t>
            </a:r>
            <a:r>
              <a:rPr lang="en-US" sz="2400" b="0" dirty="0">
                <a:solidFill>
                  <a:srgbClr val="008000"/>
                </a:solidFill>
                <a:effectLst/>
                <a:latin typeface="Consolas" panose="020B0609020204030204" pitchFamily="49" charset="0"/>
              </a:rPr>
              <a:t>must be wrapped in a (() =&gt;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getTranscript</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toThrowError</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729926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E5570-A104-5A42-4842-1916086662FE}"/>
              </a:ext>
            </a:extLst>
          </p:cNvPr>
          <p:cNvSpPr>
            <a:spLocks noGrp="1"/>
          </p:cNvSpPr>
          <p:nvPr>
            <p:ph type="title"/>
          </p:nvPr>
        </p:nvSpPr>
        <p:spPr/>
        <p:txBody>
          <a:bodyPr>
            <a:normAutofit/>
          </a:bodyPr>
          <a:lstStyle/>
          <a:p>
            <a:r>
              <a:rPr lang="en-US" sz="3600" dirty="0"/>
              <a:t>Now we can write some code </a:t>
            </a:r>
          </a:p>
        </p:txBody>
      </p:sp>
      <p:sp>
        <p:nvSpPr>
          <p:cNvPr id="4" name="Slide Number Placeholder 3">
            <a:extLst>
              <a:ext uri="{FF2B5EF4-FFF2-40B4-BE49-F238E27FC236}">
                <a16:creationId xmlns:a16="http://schemas.microsoft.com/office/drawing/2014/main" id="{E3C3F415-8138-109D-2A07-21772E35CB52}"/>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6" name="TextBox 5">
            <a:extLst>
              <a:ext uri="{FF2B5EF4-FFF2-40B4-BE49-F238E27FC236}">
                <a16:creationId xmlns:a16="http://schemas.microsoft.com/office/drawing/2014/main" id="{8E663869-45E0-1FE7-42CA-A01A81DE6B66}"/>
              </a:ext>
            </a:extLst>
          </p:cNvPr>
          <p:cNvSpPr txBox="1"/>
          <p:nvPr/>
        </p:nvSpPr>
        <p:spPr>
          <a:xfrm>
            <a:off x="838200" y="1627530"/>
            <a:ext cx="10515599" cy="442685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b="0" dirty="0">
                <a:solidFill>
                  <a:srgbClr val="0000FF"/>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CourseID</a:t>
            </a:r>
            <a:r>
              <a:rPr lang="en-US" b="0" dirty="0">
                <a:solidFill>
                  <a:srgbClr val="000000"/>
                </a:solidFill>
                <a:effectLst/>
                <a:latin typeface="Consolas" panose="020B0609020204030204" pitchFamily="49" charset="0"/>
              </a:rPr>
              <a:t>, Grade, Transcript } </a:t>
            </a:r>
            <a:r>
              <a:rPr lang="en-US" b="0" dirty="0">
                <a:solidFill>
                  <a:srgbClr val="0000FF"/>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"./Types"</a:t>
            </a:r>
            <a:r>
              <a:rPr lang="en-US" b="0" dirty="0">
                <a:solidFill>
                  <a:srgbClr val="000000"/>
                </a:solidFill>
                <a:effectLst/>
                <a:latin typeface="Consolas" panose="020B0609020204030204" pitchFamily="49" charset="0"/>
              </a:rPr>
              <a:t>;</a:t>
            </a:r>
          </a:p>
          <a:p>
            <a:pPr>
              <a:buNone/>
            </a:pPr>
            <a:r>
              <a:rPr lang="en-US" b="0" dirty="0">
                <a:solidFill>
                  <a:srgbClr val="0000FF"/>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ITranscriptService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transcriptService.interface</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TranscriptService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ITranscriptService</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the list of transcripts in the database */</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transcripts: Transcript[] = []</a:t>
            </a: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the last assigned student ID </a:t>
            </a:r>
            <a:endParaRPr lang="en-US" b="0" dirty="0">
              <a:solidFill>
                <a:srgbClr val="000000"/>
              </a:solidFill>
              <a:effectLst/>
              <a:latin typeface="Consolas" panose="020B0609020204030204" pitchFamily="49" charset="0"/>
            </a:endParaRPr>
          </a:p>
          <a:p>
            <a:pPr>
              <a:buNone/>
            </a:pPr>
            <a:r>
              <a:rPr lang="en-US" b="0" dirty="0">
                <a:solidFill>
                  <a:srgbClr val="008000"/>
                </a:solidFill>
                <a:effectLst/>
                <a:latin typeface="Consolas" panose="020B0609020204030204" pitchFamily="49" charset="0"/>
              </a:rPr>
              <a:t>     * </a:t>
            </a:r>
            <a:r>
              <a:rPr lang="en-US" b="0" dirty="0">
                <a:solidFill>
                  <a:srgbClr val="0000FF"/>
                </a:solidFill>
                <a:effectLst/>
                <a:latin typeface="Consolas" panose="020B0609020204030204" pitchFamily="49" charset="0"/>
              </a:rPr>
              <a:t>@note</a:t>
            </a:r>
            <a:r>
              <a:rPr lang="en-US" b="0" dirty="0">
                <a:solidFill>
                  <a:srgbClr val="008000"/>
                </a:solidFill>
                <a:effectLst/>
                <a:latin typeface="Consolas" panose="020B0609020204030204" pitchFamily="49" charset="0"/>
              </a:rPr>
              <a:t> Assumes </a:t>
            </a:r>
            <a:r>
              <a:rPr lang="en-US" b="0" dirty="0" err="1">
                <a:solidFill>
                  <a:srgbClr val="008000"/>
                </a:solidFill>
                <a:effectLst/>
                <a:latin typeface="Consolas" panose="020B0609020204030204" pitchFamily="49" charset="0"/>
              </a:rPr>
              <a:t>studentID</a:t>
            </a:r>
            <a:r>
              <a:rPr lang="en-US" b="0" dirty="0">
                <a:solidFill>
                  <a:srgbClr val="008000"/>
                </a:solidFill>
                <a:effectLst/>
                <a:latin typeface="Consolas" panose="020B0609020204030204" pitchFamily="49" charset="0"/>
              </a:rPr>
              <a:t> is Number</a:t>
            </a:r>
            <a:endParaRPr lang="en-US" b="0" dirty="0">
              <a:solidFill>
                <a:srgbClr val="000000"/>
              </a:solidFill>
              <a:effectLst/>
              <a:latin typeface="Consolas" panose="020B0609020204030204" pitchFamily="49" charset="0"/>
            </a:endParaRPr>
          </a:p>
          <a:p>
            <a:pPr>
              <a:buNone/>
            </a:pPr>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lastID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this should be private to </a:t>
            </a:r>
            <a:r>
              <a:rPr lang="en-US" b="0" dirty="0" err="1">
                <a:solidFill>
                  <a:srgbClr val="008000"/>
                </a:solidFill>
                <a:effectLst/>
                <a:latin typeface="Consolas" panose="020B0609020204030204" pitchFamily="49" charset="0"/>
              </a:rPr>
              <a:t>nextID</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nextID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.lastID</a:t>
            </a:r>
            <a:r>
              <a:rPr lang="en-US" b="0" dirty="0">
                <a:solidFill>
                  <a:srgbClr val="000000"/>
                </a:solidFill>
                <a:effectLst/>
                <a:latin typeface="Consolas" panose="020B0609020204030204" pitchFamily="49" charset="0"/>
              </a:rPr>
              <a:t>++ }</a:t>
            </a:r>
          </a:p>
          <a:p>
            <a:endParaRPr lang="en-US" dirty="0">
              <a:solidFill>
                <a:srgbClr val="000000"/>
              </a:solidFill>
              <a:latin typeface="Consolas" panose="020B0609020204030204" pitchFamily="49" charset="0"/>
            </a:endParaRPr>
          </a:p>
          <a:p>
            <a:pPr>
              <a:lnSpc>
                <a:spcPts val="1425"/>
              </a:lnSpc>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 }</a:t>
            </a:r>
          </a:p>
          <a:p>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6086261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1471A-2D40-7646-0ED3-3FB302EF02B0}"/>
              </a:ext>
            </a:extLst>
          </p:cNvPr>
          <p:cNvSpPr>
            <a:spLocks noGrp="1"/>
          </p:cNvSpPr>
          <p:nvPr>
            <p:ph type="title"/>
          </p:nvPr>
        </p:nvSpPr>
        <p:spPr/>
        <p:txBody>
          <a:bodyPr/>
          <a:lstStyle/>
          <a:p>
            <a:r>
              <a:rPr lang="en-US" dirty="0"/>
              <a:t>Code (2)</a:t>
            </a:r>
          </a:p>
        </p:txBody>
      </p:sp>
      <p:sp>
        <p:nvSpPr>
          <p:cNvPr id="4" name="Slide Number Placeholder 3">
            <a:extLst>
              <a:ext uri="{FF2B5EF4-FFF2-40B4-BE49-F238E27FC236}">
                <a16:creationId xmlns:a16="http://schemas.microsoft.com/office/drawing/2014/main" id="{3FF14A2D-31CA-4866-6F17-EFDC4377E827}"/>
              </a:ext>
            </a:extLst>
          </p:cNvPr>
          <p:cNvSpPr>
            <a:spLocks noGrp="1"/>
          </p:cNvSpPr>
          <p:nvPr>
            <p:ph type="sldNum" sz="quarter" idx="12"/>
          </p:nvPr>
        </p:nvSpPr>
        <p:spPr/>
        <p:txBody>
          <a:bodyPr/>
          <a:lstStyle/>
          <a:p>
            <a:fld id="{20F37917-FD3A-4669-9018-DA04BCDD3D75}" type="slidenum">
              <a:rPr lang="en-US" smtClean="0"/>
              <a:t>27</a:t>
            </a:fld>
            <a:endParaRPr lang="en-US"/>
          </a:p>
        </p:txBody>
      </p:sp>
      <p:sp>
        <p:nvSpPr>
          <p:cNvPr id="6" name="TextBox 5">
            <a:extLst>
              <a:ext uri="{FF2B5EF4-FFF2-40B4-BE49-F238E27FC236}">
                <a16:creationId xmlns:a16="http://schemas.microsoft.com/office/drawing/2014/main" id="{FF22B922-145E-29BD-A99E-6AB5EB987C2D}"/>
              </a:ext>
            </a:extLst>
          </p:cNvPr>
          <p:cNvSpPr txBox="1"/>
          <p:nvPr/>
        </p:nvSpPr>
        <p:spPr>
          <a:xfrm>
            <a:off x="838200" y="1786343"/>
            <a:ext cx="10756900" cy="532453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sz="2000" b="0">
                <a:solidFill>
                  <a:srgbClr val="008000"/>
                </a:solidFill>
                <a:effectLst/>
                <a:latin typeface="Consolas" panose="020B0609020204030204" pitchFamily="49" charset="0"/>
              </a:rPr>
              <a:t>/** Adds a new student to the database</a:t>
            </a:r>
            <a:endParaRPr lang="en-US" sz="2000" b="0">
              <a:solidFill>
                <a:srgbClr val="000000"/>
              </a:solidFill>
              <a:effectLst/>
              <a:latin typeface="Consolas" panose="020B0609020204030204" pitchFamily="49" charset="0"/>
            </a:endParaRPr>
          </a:p>
          <a:p>
            <a:pPr>
              <a:buNone/>
            </a:pPr>
            <a:r>
              <a:rPr lang="en-US" sz="2000" b="0">
                <a:solidFill>
                  <a:srgbClr val="008000"/>
                </a:solidFill>
                <a:effectLst/>
                <a:latin typeface="Consolas" panose="020B0609020204030204" pitchFamily="49" charset="0"/>
              </a:rPr>
              <a:t>     * </a:t>
            </a:r>
            <a:r>
              <a:rPr lang="en-US" sz="2000" b="0">
                <a:solidFill>
                  <a:srgbClr val="0000FF"/>
                </a:solidFill>
                <a:effectLst/>
                <a:latin typeface="Consolas" panose="020B0609020204030204" pitchFamily="49" charset="0"/>
              </a:rPr>
              <a:t>@param</a:t>
            </a:r>
            <a:r>
              <a:rPr lang="en-US" sz="2000" b="0">
                <a:solidFill>
                  <a:srgbClr val="008000"/>
                </a:solidFill>
                <a:effectLst/>
                <a:latin typeface="Consolas" panose="020B0609020204030204" pitchFamily="49" charset="0"/>
              </a:rPr>
              <a:t> {string} newName - the name of the student</a:t>
            </a:r>
            <a:endParaRPr lang="en-US" sz="2000" b="0">
              <a:solidFill>
                <a:srgbClr val="000000"/>
              </a:solidFill>
              <a:effectLst/>
              <a:latin typeface="Consolas" panose="020B0609020204030204" pitchFamily="49" charset="0"/>
            </a:endParaRPr>
          </a:p>
          <a:p>
            <a:pPr>
              <a:buNone/>
            </a:pPr>
            <a:r>
              <a:rPr lang="en-US" sz="2000" b="0">
                <a:solidFill>
                  <a:srgbClr val="008000"/>
                </a:solidFill>
                <a:effectLst/>
                <a:latin typeface="Consolas" panose="020B0609020204030204" pitchFamily="49" charset="0"/>
              </a:rPr>
              <a:t>     * </a:t>
            </a:r>
            <a:r>
              <a:rPr lang="en-US" sz="2000" b="0">
                <a:solidFill>
                  <a:srgbClr val="0000FF"/>
                </a:solidFill>
                <a:effectLst/>
                <a:latin typeface="Consolas" panose="020B0609020204030204" pitchFamily="49" charset="0"/>
              </a:rPr>
              <a:t>@returns</a:t>
            </a:r>
            <a:r>
              <a:rPr lang="en-US" sz="2000" b="0">
                <a:solidFill>
                  <a:srgbClr val="008000"/>
                </a:solidFill>
                <a:effectLst/>
                <a:latin typeface="Consolas" panose="020B0609020204030204" pitchFamily="49" charset="0"/>
              </a:rPr>
              <a:t> {StudentID} - the newly-assigned ID for the new student</a:t>
            </a:r>
            <a:endParaRPr lang="en-US" sz="2000" b="0">
              <a:solidFill>
                <a:srgbClr val="000000"/>
              </a:solidFill>
              <a:effectLst/>
              <a:latin typeface="Consolas" panose="020B0609020204030204" pitchFamily="49" charset="0"/>
            </a:endParaRPr>
          </a:p>
          <a:p>
            <a:pPr>
              <a:buNone/>
            </a:pPr>
            <a:r>
              <a:rPr lang="en-US" sz="2000" b="0">
                <a:solidFill>
                  <a:srgbClr val="008000"/>
                </a:solidFill>
                <a:effectLst/>
                <a:latin typeface="Consolas" panose="020B0609020204030204" pitchFamily="49" charset="0"/>
              </a:rPr>
              <a:t>     */</a:t>
            </a:r>
            <a:endParaRPr lang="en-US" sz="2000" b="0">
              <a:solidFill>
                <a:srgbClr val="000000"/>
              </a:solidFill>
              <a:effectLst/>
              <a:latin typeface="Consolas" panose="020B0609020204030204" pitchFamily="49" charset="0"/>
            </a:endParaRPr>
          </a:p>
          <a:p>
            <a:pPr>
              <a:buNone/>
            </a:pPr>
            <a:r>
              <a:rPr lang="en-US" sz="2000" b="0">
                <a:solidFill>
                  <a:srgbClr val="000000"/>
                </a:solidFill>
                <a:effectLst/>
                <a:latin typeface="Consolas" panose="020B0609020204030204" pitchFamily="49" charset="0"/>
              </a:rPr>
              <a:t>    addStudent(newName: string): StudentID {</a:t>
            </a:r>
          </a:p>
          <a:p>
            <a:pPr>
              <a:buNone/>
            </a:pPr>
            <a:r>
              <a:rPr lang="en-US" sz="2000" b="0">
                <a:solidFill>
                  <a:srgbClr val="000000"/>
                </a:solidFill>
                <a:effectLst/>
                <a:latin typeface="Consolas" panose="020B0609020204030204" pitchFamily="49" charset="0"/>
              </a:rPr>
              <a:t>        </a:t>
            </a:r>
            <a:r>
              <a:rPr lang="en-US" sz="2000" b="0">
                <a:solidFill>
                  <a:srgbClr val="0000FF"/>
                </a:solidFill>
                <a:effectLst/>
                <a:latin typeface="Consolas" panose="020B0609020204030204" pitchFamily="49" charset="0"/>
              </a:rPr>
              <a:t>const</a:t>
            </a:r>
            <a:r>
              <a:rPr lang="en-US" sz="2000" b="0">
                <a:solidFill>
                  <a:srgbClr val="000000"/>
                </a:solidFill>
                <a:effectLst/>
                <a:latin typeface="Consolas" panose="020B0609020204030204" pitchFamily="49" charset="0"/>
              </a:rPr>
              <a:t> newID: StudentID = </a:t>
            </a:r>
            <a:r>
              <a:rPr lang="en-US" sz="2000" b="0">
                <a:solidFill>
                  <a:srgbClr val="0000FF"/>
                </a:solidFill>
                <a:effectLst/>
                <a:latin typeface="Consolas" panose="020B0609020204030204" pitchFamily="49" charset="0"/>
              </a:rPr>
              <a:t>this</a:t>
            </a:r>
            <a:r>
              <a:rPr lang="en-US" sz="2000" b="0">
                <a:solidFill>
                  <a:srgbClr val="000000"/>
                </a:solidFill>
                <a:effectLst/>
                <a:latin typeface="Consolas" panose="020B0609020204030204" pitchFamily="49" charset="0"/>
              </a:rPr>
              <a:t>.nextID()</a:t>
            </a:r>
          </a:p>
          <a:p>
            <a:pPr>
              <a:buNone/>
            </a:pPr>
            <a:r>
              <a:rPr lang="en-US" sz="2000" b="0">
                <a:solidFill>
                  <a:srgbClr val="000000"/>
                </a:solidFill>
                <a:effectLst/>
                <a:latin typeface="Consolas" panose="020B0609020204030204" pitchFamily="49" charset="0"/>
              </a:rPr>
              <a:t>        </a:t>
            </a:r>
            <a:r>
              <a:rPr lang="en-US" sz="2000" b="0">
                <a:solidFill>
                  <a:srgbClr val="0000FF"/>
                </a:solidFill>
                <a:effectLst/>
                <a:latin typeface="Consolas" panose="020B0609020204030204" pitchFamily="49" charset="0"/>
              </a:rPr>
              <a:t>const</a:t>
            </a:r>
            <a:r>
              <a:rPr lang="en-US" sz="2000" b="0">
                <a:solidFill>
                  <a:srgbClr val="000000"/>
                </a:solidFill>
                <a:effectLst/>
                <a:latin typeface="Consolas" panose="020B0609020204030204" pitchFamily="49" charset="0"/>
              </a:rPr>
              <a:t> newTranscript: Transcript = {</a:t>
            </a:r>
          </a:p>
          <a:p>
            <a:pPr>
              <a:buNone/>
            </a:pPr>
            <a:r>
              <a:rPr lang="en-US" sz="2000" b="0">
                <a:solidFill>
                  <a:srgbClr val="000000"/>
                </a:solidFill>
                <a:effectLst/>
                <a:latin typeface="Consolas" panose="020B0609020204030204" pitchFamily="49" charset="0"/>
              </a:rPr>
              <a:t>            studentID: newID,</a:t>
            </a:r>
          </a:p>
          <a:p>
            <a:pPr>
              <a:buNone/>
            </a:pPr>
            <a:r>
              <a:rPr lang="en-US" sz="2000" b="0">
                <a:solidFill>
                  <a:srgbClr val="000000"/>
                </a:solidFill>
                <a:effectLst/>
                <a:latin typeface="Consolas" panose="020B0609020204030204" pitchFamily="49" charset="0"/>
              </a:rPr>
              <a:t>            studentName: newName,</a:t>
            </a:r>
          </a:p>
          <a:p>
            <a:pPr>
              <a:buNone/>
            </a:pPr>
            <a:r>
              <a:rPr lang="en-US" sz="2000" b="0">
                <a:solidFill>
                  <a:srgbClr val="000000"/>
                </a:solidFill>
                <a:effectLst/>
                <a:latin typeface="Consolas" panose="020B0609020204030204" pitchFamily="49" charset="0"/>
              </a:rPr>
              <a:t>            courses: [] </a:t>
            </a:r>
            <a:r>
              <a:rPr lang="en-US" sz="2000" b="0">
                <a:solidFill>
                  <a:srgbClr val="008000"/>
                </a:solidFill>
                <a:effectLst/>
                <a:latin typeface="Consolas" panose="020B0609020204030204" pitchFamily="49" charset="0"/>
              </a:rPr>
              <a:t>// initially no courses</a:t>
            </a:r>
            <a:endParaRPr lang="en-US" sz="2000" b="0">
              <a:solidFill>
                <a:srgbClr val="000000"/>
              </a:solidFill>
              <a:effectLst/>
              <a:latin typeface="Consolas" panose="020B0609020204030204" pitchFamily="49" charset="0"/>
            </a:endParaRPr>
          </a:p>
          <a:p>
            <a:pPr>
              <a:buNone/>
            </a:pPr>
            <a:r>
              <a:rPr lang="en-US" sz="2000" b="0">
                <a:solidFill>
                  <a:srgbClr val="000000"/>
                </a:solidFill>
                <a:effectLst/>
                <a:latin typeface="Consolas" panose="020B0609020204030204" pitchFamily="49" charset="0"/>
              </a:rPr>
              <a:t>        };</a:t>
            </a:r>
          </a:p>
          <a:p>
            <a:pPr>
              <a:buNone/>
            </a:pPr>
            <a:r>
              <a:rPr lang="en-US" sz="2000" b="0">
                <a:solidFill>
                  <a:srgbClr val="000000"/>
                </a:solidFill>
                <a:effectLst/>
                <a:latin typeface="Consolas" panose="020B0609020204030204" pitchFamily="49" charset="0"/>
              </a:rPr>
              <a:t>        </a:t>
            </a:r>
            <a:r>
              <a:rPr lang="en-US" sz="2000" b="0">
                <a:solidFill>
                  <a:srgbClr val="0000FF"/>
                </a:solidFill>
                <a:effectLst/>
                <a:latin typeface="Consolas" panose="020B0609020204030204" pitchFamily="49" charset="0"/>
              </a:rPr>
              <a:t>this</a:t>
            </a:r>
            <a:r>
              <a:rPr lang="en-US" sz="2000" b="0">
                <a:solidFill>
                  <a:srgbClr val="000000"/>
                </a:solidFill>
                <a:effectLst/>
                <a:latin typeface="Consolas" panose="020B0609020204030204" pitchFamily="49" charset="0"/>
              </a:rPr>
              <a:t>.transcripts.push(newTranscript)</a:t>
            </a:r>
          </a:p>
          <a:p>
            <a:pPr>
              <a:buNone/>
            </a:pPr>
            <a:r>
              <a:rPr lang="en-US" sz="2000" b="0">
                <a:solidFill>
                  <a:srgbClr val="000000"/>
                </a:solidFill>
                <a:effectLst/>
                <a:latin typeface="Consolas" panose="020B0609020204030204" pitchFamily="49" charset="0"/>
              </a:rPr>
              <a:t>        </a:t>
            </a:r>
            <a:r>
              <a:rPr lang="en-US" sz="2000" b="0">
                <a:solidFill>
                  <a:srgbClr val="0000FF"/>
                </a:solidFill>
                <a:effectLst/>
                <a:latin typeface="Consolas" panose="020B0609020204030204" pitchFamily="49" charset="0"/>
              </a:rPr>
              <a:t>return</a:t>
            </a:r>
            <a:r>
              <a:rPr lang="en-US" sz="2000" b="0">
                <a:solidFill>
                  <a:srgbClr val="000000"/>
                </a:solidFill>
                <a:effectLst/>
                <a:latin typeface="Consolas" panose="020B0609020204030204" pitchFamily="49" charset="0"/>
              </a:rPr>
              <a:t> newID</a:t>
            </a:r>
          </a:p>
          <a:p>
            <a:pPr>
              <a:buNone/>
            </a:pPr>
            <a:r>
              <a:rPr lang="en-US" sz="2000" b="0">
                <a:solidFill>
                  <a:srgbClr val="000000"/>
                </a:solidFill>
                <a:effectLst/>
                <a:latin typeface="Consolas" panose="020B0609020204030204" pitchFamily="49" charset="0"/>
              </a:rPr>
              <a:t>    }</a:t>
            </a:r>
          </a:p>
          <a:p>
            <a:br>
              <a:rPr lang="en-US" sz="2000" b="0">
                <a:solidFill>
                  <a:srgbClr val="000000"/>
                </a:solidFill>
                <a:effectLst/>
                <a:latin typeface="Consolas" panose="020B0609020204030204" pitchFamily="49" charset="0"/>
              </a:rPr>
            </a:br>
            <a:br>
              <a:rPr lang="en-US" sz="2000" b="0">
                <a:solidFill>
                  <a:srgbClr val="000000"/>
                </a:solidFill>
                <a:effectLst/>
                <a:latin typeface="Consolas" panose="020B0609020204030204" pitchFamily="49" charset="0"/>
              </a:rPr>
            </a:br>
            <a:endParaRPr lang="en-US" sz="2000"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100294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67C5B6E-6AE0-F544-0A66-BA1917FA6AB2}"/>
              </a:ext>
            </a:extLst>
          </p:cNvPr>
          <p:cNvSpPr txBox="1"/>
          <p:nvPr/>
        </p:nvSpPr>
        <p:spPr>
          <a:xfrm>
            <a:off x="838199" y="1732057"/>
            <a:ext cx="10773578"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err="1">
                <a:solidFill>
                  <a:srgbClr val="795E26"/>
                </a:solidFill>
                <a:effectLst/>
                <a:latin typeface="Consolas" panose="020B0609020204030204" pitchFamily="49" charset="0"/>
              </a:rPr>
              <a:t>beforeEach</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db.initialize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'tests for </a:t>
            </a:r>
            <a:r>
              <a:rPr lang="en-US" b="0" dirty="0" err="1">
                <a:solidFill>
                  <a:srgbClr val="A31515"/>
                </a:solidFill>
                <a:effectLst/>
                <a:latin typeface="Consolas" panose="020B0609020204030204" pitchFamily="49" charset="0"/>
              </a:rPr>
              <a:t>addStudent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addStudent</a:t>
            </a:r>
            <a:r>
              <a:rPr lang="en-US" b="0" dirty="0">
                <a:solidFill>
                  <a:srgbClr val="A31515"/>
                </a:solidFill>
                <a:effectLst/>
                <a:latin typeface="Consolas" panose="020B0609020204030204" pitchFamily="49" charset="0"/>
              </a:rPr>
              <a:t> should add a student to the database'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id1</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addStudent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id1</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endParaRPr lang="en-US" b="0" dirty="0">
              <a:solidFill>
                <a:srgbClr val="000000"/>
              </a:solidFill>
              <a:effectLst/>
              <a:latin typeface="Consolas" panose="020B0609020204030204" pitchFamily="49" charset="0"/>
            </a:endParaRPr>
          </a:p>
        </p:txBody>
      </p:sp>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A quick word about cleanup</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28</a:t>
            </a:fld>
            <a:endParaRPr lang="en-US"/>
          </a:p>
        </p:txBody>
      </p:sp>
      <p:grpSp>
        <p:nvGrpSpPr>
          <p:cNvPr id="12" name="Group 11">
            <a:extLst>
              <a:ext uri="{FF2B5EF4-FFF2-40B4-BE49-F238E27FC236}">
                <a16:creationId xmlns:a16="http://schemas.microsoft.com/office/drawing/2014/main" id="{02B43628-5357-48D9-C1AB-02F58DD23665}"/>
              </a:ext>
            </a:extLst>
          </p:cNvPr>
          <p:cNvGrpSpPr/>
          <p:nvPr/>
        </p:nvGrpSpPr>
        <p:grpSpPr>
          <a:xfrm>
            <a:off x="4032487" y="1449517"/>
            <a:ext cx="5111827" cy="1285021"/>
            <a:chOff x="3712684" y="2558296"/>
            <a:chExt cx="5111827" cy="1285021"/>
          </a:xfrm>
        </p:grpSpPr>
        <p:sp>
          <p:nvSpPr>
            <p:cNvPr id="9" name="AutoShape 9">
              <a:extLst>
                <a:ext uri="{FF2B5EF4-FFF2-40B4-BE49-F238E27FC236}">
                  <a16:creationId xmlns:a16="http://schemas.microsoft.com/office/drawing/2014/main" id="{0976A1DB-D28F-DDD7-CED8-58403B21C0BF}"/>
                </a:ext>
              </a:extLst>
            </p:cNvPr>
            <p:cNvSpPr>
              <a:spLocks/>
            </p:cNvSpPr>
            <p:nvPr/>
          </p:nvSpPr>
          <p:spPr bwMode="auto">
            <a:xfrm>
              <a:off x="5328450" y="2558296"/>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Start each test with a new empty database</a:t>
              </a:r>
            </a:p>
          </p:txBody>
        </p:sp>
        <p:cxnSp>
          <p:nvCxnSpPr>
            <p:cNvPr id="11" name="Straight Arrow Connector 10">
              <a:extLst>
                <a:ext uri="{FF2B5EF4-FFF2-40B4-BE49-F238E27FC236}">
                  <a16:creationId xmlns:a16="http://schemas.microsoft.com/office/drawing/2014/main" id="{69684802-571C-8FA9-DA3E-C90BC10CB80A}"/>
                </a:ext>
              </a:extLst>
            </p:cNvPr>
            <p:cNvCxnSpPr>
              <a:stCxn id="9" idx="1"/>
            </p:cNvCxnSpPr>
            <p:nvPr/>
          </p:nvCxnSpPr>
          <p:spPr>
            <a:xfrm flipH="1">
              <a:off x="3712684" y="3200807"/>
              <a:ext cx="1615766" cy="16118"/>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Content Placeholder 2">
            <a:extLst>
              <a:ext uri="{FF2B5EF4-FFF2-40B4-BE49-F238E27FC236}">
                <a16:creationId xmlns:a16="http://schemas.microsoft.com/office/drawing/2014/main" id="{88C922C3-603E-D6F0-750E-B27F16097F24}"/>
              </a:ext>
            </a:extLst>
          </p:cNvPr>
          <p:cNvSpPr>
            <a:spLocks noGrp="1"/>
          </p:cNvSpPr>
          <p:nvPr>
            <p:ph idx="1"/>
          </p:nvPr>
        </p:nvSpPr>
        <p:spPr>
          <a:xfrm>
            <a:off x="824021" y="5065792"/>
            <a:ext cx="9648463" cy="1290558"/>
          </a:xfrm>
        </p:spPr>
        <p:txBody>
          <a:bodyPr>
            <a:normAutofit/>
          </a:bodyPr>
          <a:lstStyle/>
          <a:p>
            <a:r>
              <a:rPr lang="en-US" dirty="0"/>
              <a:t>Our test left a student in our database at the end of the test.</a:t>
            </a:r>
          </a:p>
          <a:p>
            <a:r>
              <a:rPr lang="en-US" dirty="0"/>
              <a:t>Use </a:t>
            </a:r>
            <a:r>
              <a:rPr lang="en-US" b="0" dirty="0" err="1">
                <a:solidFill>
                  <a:srgbClr val="795E26"/>
                </a:solidFill>
                <a:effectLst/>
                <a:latin typeface="Consolas" panose="020B0609020204030204" pitchFamily="49" charset="0"/>
              </a:rPr>
              <a:t>afterEach</a:t>
            </a:r>
            <a:r>
              <a:rPr lang="en-US" dirty="0"/>
              <a:t>() if needed. </a:t>
            </a:r>
          </a:p>
        </p:txBody>
      </p:sp>
    </p:spTree>
    <p:extLst>
      <p:ext uri="{BB962C8B-B14F-4D97-AF65-F5344CB8AC3E}">
        <p14:creationId xmlns:p14="http://schemas.microsoft.com/office/powerpoint/2010/main" val="9395548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prepared to </a:t>
            </a:r>
          </a:p>
          <a:p>
            <a:pPr lvl="1"/>
            <a:r>
              <a:rPr lang="en-US" dirty="0"/>
              <a:t>Explain the basics of the Test-Driven Design</a:t>
            </a:r>
          </a:p>
          <a:p>
            <a:pPr lvl="1"/>
            <a:r>
              <a:rPr lang="en-US" dirty="0"/>
              <a:t>Develop simple applications using Typescript and Jest</a:t>
            </a:r>
          </a:p>
          <a:p>
            <a:pPr lvl="1"/>
            <a:r>
              <a:rPr lang="en-US" dirty="0"/>
              <a:t>Learn more about Typescript and Jest from tutorials, blog posts, and documentation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29</a:t>
            </a:fld>
            <a:endParaRPr lang="en-US"/>
          </a:p>
        </p:txBody>
      </p:sp>
    </p:spTree>
    <p:extLst>
      <p:ext uri="{BB962C8B-B14F-4D97-AF65-F5344CB8AC3E}">
        <p14:creationId xmlns:p14="http://schemas.microsoft.com/office/powerpoint/2010/main" val="2850543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2D55-F83A-C4B4-2822-377090D44BE5}"/>
              </a:ext>
            </a:extLst>
          </p:cNvPr>
          <p:cNvSpPr>
            <a:spLocks noGrp="1"/>
          </p:cNvSpPr>
          <p:nvPr>
            <p:ph type="title"/>
          </p:nvPr>
        </p:nvSpPr>
        <p:spPr/>
        <p:txBody>
          <a:bodyPr/>
          <a:lstStyle/>
          <a:p>
            <a:r>
              <a:rPr lang="en-US" dirty="0"/>
              <a:t>Non-Goals for this Lesson</a:t>
            </a:r>
          </a:p>
        </p:txBody>
      </p:sp>
      <p:sp>
        <p:nvSpPr>
          <p:cNvPr id="3" name="Content Placeholder 2">
            <a:extLst>
              <a:ext uri="{FF2B5EF4-FFF2-40B4-BE49-F238E27FC236}">
                <a16:creationId xmlns:a16="http://schemas.microsoft.com/office/drawing/2014/main" id="{5A27A268-7384-7F49-BC11-648CDD92A35C}"/>
              </a:ext>
            </a:extLst>
          </p:cNvPr>
          <p:cNvSpPr>
            <a:spLocks noGrp="1"/>
          </p:cNvSpPr>
          <p:nvPr>
            <p:ph idx="1"/>
          </p:nvPr>
        </p:nvSpPr>
        <p:spPr/>
        <p:txBody>
          <a:bodyPr/>
          <a:lstStyle/>
          <a:p>
            <a:r>
              <a:rPr lang="en-US" dirty="0"/>
              <a:t>This is *not* a tutorial for Typescript or for Jest</a:t>
            </a:r>
          </a:p>
          <a:p>
            <a:r>
              <a:rPr lang="en-US" dirty="0"/>
              <a:t>We will show you simple examples, but you will need to go through the tutorials to learn the details.</a:t>
            </a:r>
          </a:p>
        </p:txBody>
      </p:sp>
      <p:sp>
        <p:nvSpPr>
          <p:cNvPr id="4" name="Slide Number Placeholder 3">
            <a:extLst>
              <a:ext uri="{FF2B5EF4-FFF2-40B4-BE49-F238E27FC236}">
                <a16:creationId xmlns:a16="http://schemas.microsoft.com/office/drawing/2014/main" id="{764DF1A0-F55D-929B-6CDC-C8FCCFD2BA2B}"/>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1339494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Review:</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4</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
        <p:nvSpPr>
          <p:cNvPr id="3" name="TextBox 2">
            <a:extLst>
              <a:ext uri="{FF2B5EF4-FFF2-40B4-BE49-F238E27FC236}">
                <a16:creationId xmlns:a16="http://schemas.microsoft.com/office/drawing/2014/main" id="{E6324841-05C1-1B4E-B7E8-758AC993D8D8}"/>
              </a:ext>
            </a:extLst>
          </p:cNvPr>
          <p:cNvSpPr txBox="1"/>
          <p:nvPr/>
        </p:nvSpPr>
        <p:spPr>
          <a:xfrm>
            <a:off x="2044700" y="4064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3346099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58F72-C513-AC48-ADFF-E6E65E49D6DC}"/>
              </a:ext>
            </a:extLst>
          </p:cNvPr>
          <p:cNvSpPr>
            <a:spLocks noGrp="1"/>
          </p:cNvSpPr>
          <p:nvPr>
            <p:ph type="title"/>
          </p:nvPr>
        </p:nvSpPr>
        <p:spPr/>
        <p:txBody>
          <a:bodyPr>
            <a:normAutofit/>
          </a:bodyPr>
          <a:lstStyle/>
          <a:p>
            <a:r>
              <a:rPr lang="en-US" sz="3600" dirty="0"/>
              <a:t>Test Driven Development (TDD)</a:t>
            </a:r>
          </a:p>
        </p:txBody>
      </p:sp>
      <p:sp>
        <p:nvSpPr>
          <p:cNvPr id="3" name="Content Placeholder 2">
            <a:extLst>
              <a:ext uri="{FF2B5EF4-FFF2-40B4-BE49-F238E27FC236}">
                <a16:creationId xmlns:a16="http://schemas.microsoft.com/office/drawing/2014/main" id="{ADAB3463-9C3C-8346-A06A-BAD33DA43ABE}"/>
              </a:ext>
            </a:extLst>
          </p:cNvPr>
          <p:cNvSpPr>
            <a:spLocks noGrp="1"/>
          </p:cNvSpPr>
          <p:nvPr>
            <p:ph sz="half" idx="1"/>
          </p:nvPr>
        </p:nvSpPr>
        <p:spPr>
          <a:xfrm>
            <a:off x="838200" y="1825625"/>
            <a:ext cx="9284368" cy="4351338"/>
          </a:xfrm>
        </p:spPr>
        <p:txBody>
          <a:bodyPr>
            <a:normAutofit/>
          </a:bodyPr>
          <a:lstStyle/>
          <a:p>
            <a:r>
              <a:rPr lang="en-US" altLang="en-US" dirty="0"/>
              <a:t>Puts test specification as the critical design activity</a:t>
            </a:r>
          </a:p>
          <a:p>
            <a:pPr lvl="1"/>
            <a:r>
              <a:rPr lang="en-US" altLang="en-US" dirty="0"/>
              <a:t>Understands that deployment comes when the system passes testing </a:t>
            </a:r>
          </a:p>
          <a:p>
            <a:r>
              <a:rPr lang="en-US" altLang="en-US" dirty="0"/>
              <a:t>The act of defining tests requires a deep understanding of the problem</a:t>
            </a:r>
          </a:p>
          <a:p>
            <a:r>
              <a:rPr lang="en-US" altLang="en-US" dirty="0"/>
              <a:t>Clearly defines what success means</a:t>
            </a:r>
          </a:p>
          <a:p>
            <a:pPr lvl="1"/>
            <a:r>
              <a:rPr lang="en-US" altLang="en-US" dirty="0"/>
              <a:t>No more guesswork as to what “complete” means</a:t>
            </a:r>
          </a:p>
        </p:txBody>
      </p:sp>
      <p:sp>
        <p:nvSpPr>
          <p:cNvPr id="5" name="Slide Number Placeholder 4">
            <a:extLst>
              <a:ext uri="{FF2B5EF4-FFF2-40B4-BE49-F238E27FC236}">
                <a16:creationId xmlns:a16="http://schemas.microsoft.com/office/drawing/2014/main" id="{84BF218D-52FC-C947-8067-44F1E513C508}"/>
              </a:ext>
            </a:extLst>
          </p:cNvPr>
          <p:cNvSpPr>
            <a:spLocks noGrp="1"/>
          </p:cNvSpPr>
          <p:nvPr>
            <p:ph type="sldNum" sz="quarter" idx="12"/>
          </p:nvPr>
        </p:nvSpPr>
        <p:spPr/>
        <p:txBody>
          <a:bodyPr/>
          <a:lstStyle/>
          <a:p>
            <a:fld id="{20F37917-FD3A-4669-9018-DA04BCDD3D75}" type="slidenum">
              <a:rPr lang="en-US" smtClean="0"/>
              <a:t>5</a:t>
            </a:fld>
            <a:endParaRPr lang="en-US"/>
          </a:p>
        </p:txBody>
      </p:sp>
    </p:spTree>
    <p:extLst>
      <p:ext uri="{BB962C8B-B14F-4D97-AF65-F5344CB8AC3E}">
        <p14:creationId xmlns:p14="http://schemas.microsoft.com/office/powerpoint/2010/main" val="1120610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B319D2-A26F-0955-A1EA-5E20C6DE8B51}"/>
              </a:ext>
            </a:extLst>
          </p:cNvPr>
          <p:cNvSpPr>
            <a:spLocks noGrp="1"/>
          </p:cNvSpPr>
          <p:nvPr>
            <p:ph type="title"/>
          </p:nvPr>
        </p:nvSpPr>
        <p:spPr/>
        <p:txBody>
          <a:bodyPr>
            <a:normAutofit/>
          </a:bodyPr>
          <a:lstStyle/>
          <a:p>
            <a:r>
              <a:rPr lang="en-US" sz="3600" dirty="0"/>
              <a:t>The TDD Cycle</a:t>
            </a:r>
          </a:p>
        </p:txBody>
      </p:sp>
      <p:sp>
        <p:nvSpPr>
          <p:cNvPr id="5" name="Slide Number Placeholder 4">
            <a:extLst>
              <a:ext uri="{FF2B5EF4-FFF2-40B4-BE49-F238E27FC236}">
                <a16:creationId xmlns:a16="http://schemas.microsoft.com/office/drawing/2014/main" id="{3844B684-8FB0-46B8-407B-6DBE8B851CE4}"/>
              </a:ext>
            </a:extLst>
          </p:cNvPr>
          <p:cNvSpPr>
            <a:spLocks noGrp="1"/>
          </p:cNvSpPr>
          <p:nvPr>
            <p:ph type="sldNum" sz="quarter" idx="12"/>
          </p:nvPr>
        </p:nvSpPr>
        <p:spPr/>
        <p:txBody>
          <a:bodyPr/>
          <a:lstStyle/>
          <a:p>
            <a:fld id="{20F37917-FD3A-4669-9018-DA04BCDD3D75}" type="slidenum">
              <a:rPr lang="en-US" smtClean="0"/>
              <a:t>6</a:t>
            </a:fld>
            <a:endParaRPr lang="en-US"/>
          </a:p>
        </p:txBody>
      </p:sp>
      <p:grpSp>
        <p:nvGrpSpPr>
          <p:cNvPr id="23" name="Group 22">
            <a:extLst>
              <a:ext uri="{FF2B5EF4-FFF2-40B4-BE49-F238E27FC236}">
                <a16:creationId xmlns:a16="http://schemas.microsoft.com/office/drawing/2014/main" id="{2F116E24-F2B5-D4ED-24D3-6802E0F42725}"/>
              </a:ext>
            </a:extLst>
          </p:cNvPr>
          <p:cNvGrpSpPr/>
          <p:nvPr/>
        </p:nvGrpSpPr>
        <p:grpSpPr>
          <a:xfrm>
            <a:off x="156796" y="2293785"/>
            <a:ext cx="11321493" cy="1904613"/>
            <a:chOff x="133350" y="1652027"/>
            <a:chExt cx="11321493" cy="1904613"/>
          </a:xfrm>
        </p:grpSpPr>
        <p:sp>
          <p:nvSpPr>
            <p:cNvPr id="9" name="Rectangle: Rounded Corners 8">
              <a:extLst>
                <a:ext uri="{FF2B5EF4-FFF2-40B4-BE49-F238E27FC236}">
                  <a16:creationId xmlns:a16="http://schemas.microsoft.com/office/drawing/2014/main" id="{9B7831DA-7020-B7A2-42AA-385F63B61815}"/>
                </a:ext>
              </a:extLst>
            </p:cNvPr>
            <p:cNvSpPr/>
            <p:nvPr/>
          </p:nvSpPr>
          <p:spPr>
            <a:xfrm>
              <a:off x="133350" y="2516734"/>
              <a:ext cx="2026024" cy="1039906"/>
            </a:xfrm>
            <a:prstGeom prst="roundRect">
              <a:avLst/>
            </a:prstGeom>
            <a:solidFill>
              <a:schemeClr val="bg2">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Satisfaction Conditions</a:t>
              </a:r>
            </a:p>
          </p:txBody>
        </p:sp>
        <p:sp>
          <p:nvSpPr>
            <p:cNvPr id="10" name="Rectangle: Rounded Corners 9">
              <a:extLst>
                <a:ext uri="{FF2B5EF4-FFF2-40B4-BE49-F238E27FC236}">
                  <a16:creationId xmlns:a16="http://schemas.microsoft.com/office/drawing/2014/main" id="{33196CED-8A44-EF6D-D876-156032EBBEE8}"/>
                </a:ext>
              </a:extLst>
            </p:cNvPr>
            <p:cNvSpPr/>
            <p:nvPr/>
          </p:nvSpPr>
          <p:spPr>
            <a:xfrm>
              <a:off x="6330330" y="2516734"/>
              <a:ext cx="2026024" cy="1039906"/>
            </a:xfrm>
            <a:prstGeom prst="roundRect">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Executable Tests</a:t>
              </a:r>
            </a:p>
          </p:txBody>
        </p:sp>
        <p:sp>
          <p:nvSpPr>
            <p:cNvPr id="11" name="Rectangle: Rounded Corners 10">
              <a:extLst>
                <a:ext uri="{FF2B5EF4-FFF2-40B4-BE49-F238E27FC236}">
                  <a16:creationId xmlns:a16="http://schemas.microsoft.com/office/drawing/2014/main" id="{84F0FCC6-6459-4236-323A-E85C12EFE4DD}"/>
                </a:ext>
              </a:extLst>
            </p:cNvPr>
            <p:cNvSpPr/>
            <p:nvPr/>
          </p:nvSpPr>
          <p:spPr>
            <a:xfrm>
              <a:off x="3231840" y="2516734"/>
              <a:ext cx="2026024" cy="1039906"/>
            </a:xfrm>
            <a:prstGeom prst="roundRect">
              <a:avLst/>
            </a:prstGeom>
            <a:solidFill>
              <a:schemeClr val="accent4">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Testable Behaviors</a:t>
              </a:r>
            </a:p>
          </p:txBody>
        </p:sp>
        <p:sp>
          <p:nvSpPr>
            <p:cNvPr id="12" name="Rectangle: Rounded Corners 11">
              <a:extLst>
                <a:ext uri="{FF2B5EF4-FFF2-40B4-BE49-F238E27FC236}">
                  <a16:creationId xmlns:a16="http://schemas.microsoft.com/office/drawing/2014/main" id="{260C95F7-7FA1-4747-F1AD-CCDFD56F0AB7}"/>
                </a:ext>
              </a:extLst>
            </p:cNvPr>
            <p:cNvSpPr/>
            <p:nvPr/>
          </p:nvSpPr>
          <p:spPr>
            <a:xfrm>
              <a:off x="9428819" y="2516734"/>
              <a:ext cx="2026024" cy="1039906"/>
            </a:xfrm>
            <a:prstGeom prst="roundRect">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Executing Code</a:t>
              </a:r>
            </a:p>
          </p:txBody>
        </p:sp>
        <p:sp>
          <p:nvSpPr>
            <p:cNvPr id="14" name="Isosceles Triangle 13">
              <a:extLst>
                <a:ext uri="{FF2B5EF4-FFF2-40B4-BE49-F238E27FC236}">
                  <a16:creationId xmlns:a16="http://schemas.microsoft.com/office/drawing/2014/main" id="{3342E8EF-B25F-3293-0CA6-6FDD9F5C46F6}"/>
                </a:ext>
              </a:extLst>
            </p:cNvPr>
            <p:cNvSpPr/>
            <p:nvPr/>
          </p:nvSpPr>
          <p:spPr>
            <a:xfrm rot="5400000">
              <a:off x="2273639" y="2283026"/>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5" name="Isosceles Triangle 14">
              <a:extLst>
                <a:ext uri="{FF2B5EF4-FFF2-40B4-BE49-F238E27FC236}">
                  <a16:creationId xmlns:a16="http://schemas.microsoft.com/office/drawing/2014/main" id="{A83C0F02-4CC5-D865-60AE-8257CB593DD4}"/>
                </a:ext>
              </a:extLst>
            </p:cNvPr>
            <p:cNvSpPr/>
            <p:nvPr/>
          </p:nvSpPr>
          <p:spPr>
            <a:xfrm rot="5400000">
              <a:off x="5382134" y="2294750"/>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6" name="Isosceles Triangle 15">
              <a:extLst>
                <a:ext uri="{FF2B5EF4-FFF2-40B4-BE49-F238E27FC236}">
                  <a16:creationId xmlns:a16="http://schemas.microsoft.com/office/drawing/2014/main" id="{C6BA4CF9-F399-91D3-2918-527DA39DD679}"/>
                </a:ext>
              </a:extLst>
            </p:cNvPr>
            <p:cNvSpPr/>
            <p:nvPr/>
          </p:nvSpPr>
          <p:spPr>
            <a:xfrm rot="5400000">
              <a:off x="847062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7" name="TextBox 16">
              <a:extLst>
                <a:ext uri="{FF2B5EF4-FFF2-40B4-BE49-F238E27FC236}">
                  <a16:creationId xmlns:a16="http://schemas.microsoft.com/office/drawing/2014/main" id="{13D4DC05-CE8F-B921-4C9E-523FF6041D46}"/>
                </a:ext>
              </a:extLst>
            </p:cNvPr>
            <p:cNvSpPr txBox="1"/>
            <p:nvPr/>
          </p:nvSpPr>
          <p:spPr>
            <a:xfrm>
              <a:off x="1662890" y="1674908"/>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Analyze</a:t>
              </a:r>
            </a:p>
          </p:txBody>
        </p:sp>
        <p:sp>
          <p:nvSpPr>
            <p:cNvPr id="18" name="TextBox 17">
              <a:extLst>
                <a:ext uri="{FF2B5EF4-FFF2-40B4-BE49-F238E27FC236}">
                  <a16:creationId xmlns:a16="http://schemas.microsoft.com/office/drawing/2014/main" id="{DA422BAB-AEDC-38C5-4D18-19CA15FB1AA1}"/>
                </a:ext>
              </a:extLst>
            </p:cNvPr>
            <p:cNvSpPr txBox="1"/>
            <p:nvPr/>
          </p:nvSpPr>
          <p:spPr>
            <a:xfrm>
              <a:off x="4698722" y="1652027"/>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Design</a:t>
              </a:r>
            </a:p>
          </p:txBody>
        </p:sp>
        <p:sp>
          <p:nvSpPr>
            <p:cNvPr id="19" name="TextBox 18">
              <a:extLst>
                <a:ext uri="{FF2B5EF4-FFF2-40B4-BE49-F238E27FC236}">
                  <a16:creationId xmlns:a16="http://schemas.microsoft.com/office/drawing/2014/main" id="{86B8F8EC-EE8B-A7C1-6981-C99539FB2FFD}"/>
                </a:ext>
              </a:extLst>
            </p:cNvPr>
            <p:cNvSpPr txBox="1"/>
            <p:nvPr/>
          </p:nvSpPr>
          <p:spPr>
            <a:xfrm>
              <a:off x="7797212"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Code</a:t>
              </a:r>
            </a:p>
          </p:txBody>
        </p:sp>
      </p:grpSp>
      <p:grpSp>
        <p:nvGrpSpPr>
          <p:cNvPr id="4" name="Group 3">
            <a:extLst>
              <a:ext uri="{FF2B5EF4-FFF2-40B4-BE49-F238E27FC236}">
                <a16:creationId xmlns:a16="http://schemas.microsoft.com/office/drawing/2014/main" id="{C59F9F24-497B-1CE7-0A6F-C288F96138EF}"/>
              </a:ext>
            </a:extLst>
          </p:cNvPr>
          <p:cNvGrpSpPr/>
          <p:nvPr/>
        </p:nvGrpSpPr>
        <p:grpSpPr>
          <a:xfrm>
            <a:off x="1686135" y="3700308"/>
            <a:ext cx="2190750" cy="1620693"/>
            <a:chOff x="1694164" y="3678445"/>
            <a:chExt cx="2190750" cy="1620693"/>
          </a:xfrm>
        </p:grpSpPr>
        <p:sp>
          <p:nvSpPr>
            <p:cNvPr id="2" name="Isosceles Triangle 1">
              <a:extLst>
                <a:ext uri="{FF2B5EF4-FFF2-40B4-BE49-F238E27FC236}">
                  <a16:creationId xmlns:a16="http://schemas.microsoft.com/office/drawing/2014/main" id="{A33B838C-61F1-6E66-2C32-55F818AD0E10}"/>
                </a:ext>
              </a:extLst>
            </p:cNvPr>
            <p:cNvSpPr/>
            <p:nvPr/>
          </p:nvSpPr>
          <p:spPr>
            <a:xfrm rot="16200000">
              <a:off x="2295110" y="3768718"/>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3" name="TextBox 2">
              <a:extLst>
                <a:ext uri="{FF2B5EF4-FFF2-40B4-BE49-F238E27FC236}">
                  <a16:creationId xmlns:a16="http://schemas.microsoft.com/office/drawing/2014/main" id="{DD03D699-1893-08A9-0668-F007A4C01AB5}"/>
                </a:ext>
              </a:extLst>
            </p:cNvPr>
            <p:cNvSpPr txBox="1"/>
            <p:nvPr/>
          </p:nvSpPr>
          <p:spPr>
            <a:xfrm>
              <a:off x="1694164" y="4746688"/>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Negotiate</a:t>
              </a:r>
            </a:p>
          </p:txBody>
        </p:sp>
      </p:grpSp>
      <p:grpSp>
        <p:nvGrpSpPr>
          <p:cNvPr id="7" name="Group 6">
            <a:extLst>
              <a:ext uri="{FF2B5EF4-FFF2-40B4-BE49-F238E27FC236}">
                <a16:creationId xmlns:a16="http://schemas.microsoft.com/office/drawing/2014/main" id="{B592211C-69EF-1D54-C8A9-EEE08C02F687}"/>
              </a:ext>
            </a:extLst>
          </p:cNvPr>
          <p:cNvGrpSpPr/>
          <p:nvPr/>
        </p:nvGrpSpPr>
        <p:grpSpPr>
          <a:xfrm>
            <a:off x="4797844" y="3637260"/>
            <a:ext cx="2190750" cy="1620693"/>
            <a:chOff x="1694164" y="3678445"/>
            <a:chExt cx="2190750" cy="1620693"/>
          </a:xfrm>
        </p:grpSpPr>
        <p:sp>
          <p:nvSpPr>
            <p:cNvPr id="8" name="Isosceles Triangle 7">
              <a:extLst>
                <a:ext uri="{FF2B5EF4-FFF2-40B4-BE49-F238E27FC236}">
                  <a16:creationId xmlns:a16="http://schemas.microsoft.com/office/drawing/2014/main" id="{1B108B81-5762-9F41-4180-ADB169FF3D3E}"/>
                </a:ext>
              </a:extLst>
            </p:cNvPr>
            <p:cNvSpPr/>
            <p:nvPr/>
          </p:nvSpPr>
          <p:spPr>
            <a:xfrm rot="16200000">
              <a:off x="2295110" y="3768718"/>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3" name="TextBox 12">
              <a:extLst>
                <a:ext uri="{FF2B5EF4-FFF2-40B4-BE49-F238E27FC236}">
                  <a16:creationId xmlns:a16="http://schemas.microsoft.com/office/drawing/2014/main" id="{F979A1DA-6C9B-B2A8-7062-BAA4E6E12FD4}"/>
                </a:ext>
              </a:extLst>
            </p:cNvPr>
            <p:cNvSpPr txBox="1"/>
            <p:nvPr/>
          </p:nvSpPr>
          <p:spPr>
            <a:xfrm>
              <a:off x="1694164" y="4746688"/>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Negotiate</a:t>
              </a:r>
            </a:p>
          </p:txBody>
        </p:sp>
      </p:grpSp>
    </p:spTree>
    <p:extLst>
      <p:ext uri="{BB962C8B-B14F-4D97-AF65-F5344CB8AC3E}">
        <p14:creationId xmlns:p14="http://schemas.microsoft.com/office/powerpoint/2010/main" val="214208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BC52A-7615-39A9-5EDC-3BEFE650AB26}"/>
              </a:ext>
            </a:extLst>
          </p:cNvPr>
          <p:cNvSpPr>
            <a:spLocks noGrp="1"/>
          </p:cNvSpPr>
          <p:nvPr>
            <p:ph type="title"/>
          </p:nvPr>
        </p:nvSpPr>
        <p:spPr/>
        <p:txBody>
          <a:bodyPr/>
          <a:lstStyle/>
          <a:p>
            <a:r>
              <a:rPr lang="en-US" dirty="0"/>
              <a:t>Analyze and Negotiate</a:t>
            </a:r>
          </a:p>
        </p:txBody>
      </p:sp>
      <p:sp>
        <p:nvSpPr>
          <p:cNvPr id="7" name="Content Placeholder 6">
            <a:extLst>
              <a:ext uri="{FF2B5EF4-FFF2-40B4-BE49-F238E27FC236}">
                <a16:creationId xmlns:a16="http://schemas.microsoft.com/office/drawing/2014/main" id="{3CF9B7E7-B6E7-7CC0-67E1-B9FCB0F57242}"/>
              </a:ext>
            </a:extLst>
          </p:cNvPr>
          <p:cNvSpPr>
            <a:spLocks noGrp="1"/>
          </p:cNvSpPr>
          <p:nvPr>
            <p:ph idx="1"/>
          </p:nvPr>
        </p:nvSpPr>
        <p:spPr/>
        <p:txBody>
          <a:bodyPr/>
          <a:lstStyle/>
          <a:p>
            <a:r>
              <a:rPr lang="en-US" dirty="0"/>
              <a:t>Analyze:</a:t>
            </a:r>
          </a:p>
          <a:p>
            <a:pPr lvl="1"/>
            <a:r>
              <a:rPr lang="en-US" dirty="0"/>
              <a:t>how does the client want the functionality to be delivered?</a:t>
            </a:r>
          </a:p>
          <a:p>
            <a:pPr lvl="1"/>
            <a:r>
              <a:rPr lang="en-US" dirty="0"/>
              <a:t>what ambiguities can you find that might make a difference to the client?</a:t>
            </a:r>
          </a:p>
          <a:p>
            <a:r>
              <a:rPr lang="en-US" dirty="0"/>
              <a:t>Negotiate</a:t>
            </a:r>
          </a:p>
          <a:p>
            <a:pPr lvl="1"/>
            <a:r>
              <a:rPr lang="en-US" dirty="0"/>
              <a:t>discuss these with the client and resolve the differences</a:t>
            </a:r>
          </a:p>
        </p:txBody>
      </p:sp>
      <p:sp>
        <p:nvSpPr>
          <p:cNvPr id="3" name="Slide Number Placeholder 2">
            <a:extLst>
              <a:ext uri="{FF2B5EF4-FFF2-40B4-BE49-F238E27FC236}">
                <a16:creationId xmlns:a16="http://schemas.microsoft.com/office/drawing/2014/main" id="{AB98BA92-5EF3-F023-F96D-58B7552E091A}"/>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2977132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43687-81AD-7CCD-E1ED-B5545D77FB14}"/>
              </a:ext>
            </a:extLst>
          </p:cNvPr>
          <p:cNvSpPr>
            <a:spLocks noGrp="1"/>
          </p:cNvSpPr>
          <p:nvPr>
            <p:ph type="title"/>
          </p:nvPr>
        </p:nvSpPr>
        <p:spPr/>
        <p:txBody>
          <a:bodyPr/>
          <a:lstStyle/>
          <a:p>
            <a:r>
              <a:rPr lang="en-US" dirty="0"/>
              <a:t>Design and Negotiate</a:t>
            </a:r>
          </a:p>
        </p:txBody>
      </p:sp>
      <p:sp>
        <p:nvSpPr>
          <p:cNvPr id="3" name="Content Placeholder 2">
            <a:extLst>
              <a:ext uri="{FF2B5EF4-FFF2-40B4-BE49-F238E27FC236}">
                <a16:creationId xmlns:a16="http://schemas.microsoft.com/office/drawing/2014/main" id="{184748BE-4D4B-A8D9-FE4E-0B0AE7267FAE}"/>
              </a:ext>
            </a:extLst>
          </p:cNvPr>
          <p:cNvSpPr>
            <a:spLocks noGrp="1"/>
          </p:cNvSpPr>
          <p:nvPr>
            <p:ph idx="1"/>
          </p:nvPr>
        </p:nvSpPr>
        <p:spPr/>
        <p:txBody>
          <a:bodyPr>
            <a:normAutofit lnSpcReduction="10000"/>
          </a:bodyPr>
          <a:lstStyle/>
          <a:p>
            <a:r>
              <a:rPr lang="en-US" dirty="0"/>
              <a:t>Design the least fragment of the system that could possibly deliver the COS. (YAGNI!)</a:t>
            </a:r>
          </a:p>
          <a:p>
            <a:pPr lvl="1"/>
            <a:r>
              <a:rPr lang="en-US" dirty="0"/>
              <a:t>What data would the system need?</a:t>
            </a:r>
          </a:p>
          <a:p>
            <a:pPr lvl="1"/>
            <a:r>
              <a:rPr lang="en-US" dirty="0"/>
              <a:t>What operations are needed on the data?</a:t>
            </a:r>
          </a:p>
          <a:p>
            <a:pPr lvl="1"/>
            <a:r>
              <a:rPr lang="en-US" dirty="0"/>
              <a:t>Give names to the testable things</a:t>
            </a:r>
          </a:p>
          <a:p>
            <a:r>
              <a:rPr lang="en-US" dirty="0"/>
              <a:t>Negotiate</a:t>
            </a:r>
          </a:p>
          <a:p>
            <a:pPr lvl="1"/>
            <a:r>
              <a:rPr lang="en-US" dirty="0"/>
              <a:t>Does the data include everything that the client wants?</a:t>
            </a:r>
          </a:p>
          <a:p>
            <a:pPr lvl="1"/>
            <a:r>
              <a:rPr lang="en-US" dirty="0"/>
              <a:t>Do the operations include enough to support the COS?</a:t>
            </a:r>
          </a:p>
          <a:p>
            <a:pPr lvl="1"/>
            <a:r>
              <a:rPr lang="en-US" dirty="0"/>
              <a:t>Did the client forget something?</a:t>
            </a:r>
          </a:p>
          <a:p>
            <a:pPr lvl="1"/>
            <a:r>
              <a:rPr lang="en-US" dirty="0"/>
              <a:t>Are the COS realistic and achievable?</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F4A4EC20-2283-DE87-B167-3C0A96E80520}"/>
              </a:ext>
            </a:extLst>
          </p:cNvPr>
          <p:cNvSpPr>
            <a:spLocks noGrp="1"/>
          </p:cNvSpPr>
          <p:nvPr>
            <p:ph type="sldNum" sz="quarter" idx="12"/>
          </p:nvPr>
        </p:nvSpPr>
        <p:spPr/>
        <p:txBody>
          <a:bodyPr/>
          <a:lstStyle/>
          <a:p>
            <a:fld id="{20F37917-FD3A-4669-9018-DA04BCDD3D75}" type="slidenum">
              <a:rPr lang="en-US" smtClean="0"/>
              <a:t>8</a:t>
            </a:fld>
            <a:endParaRPr lang="en-US"/>
          </a:p>
        </p:txBody>
      </p:sp>
    </p:spTree>
    <p:extLst>
      <p:ext uri="{BB962C8B-B14F-4D97-AF65-F5344CB8AC3E}">
        <p14:creationId xmlns:p14="http://schemas.microsoft.com/office/powerpoint/2010/main" val="1213968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p:txBody>
          <a:bodyPr/>
          <a:lstStyle/>
          <a:p>
            <a:r>
              <a:rPr lang="en-US" dirty="0"/>
              <a:t>Example: a Transcript database</a:t>
            </a:r>
            <a:br>
              <a:rPr lang="en-US" dirty="0"/>
            </a:br>
            <a:r>
              <a:rPr lang="en-US" dirty="0"/>
              <a:t>User Story</a:t>
            </a:r>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p:txBody>
          <a:bodyPr/>
          <a:lstStyle/>
          <a:p>
            <a:r>
              <a:rPr lang="en-US" dirty="0"/>
              <a:t>User story: tells what the user wants to do, and why.</a:t>
            </a:r>
          </a:p>
          <a:p>
            <a:r>
              <a:rPr lang="en-US" dirty="0"/>
              <a:t>Example: </a:t>
            </a:r>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6" name="TextBox 5">
            <a:extLst>
              <a:ext uri="{FF2B5EF4-FFF2-40B4-BE49-F238E27FC236}">
                <a16:creationId xmlns:a16="http://schemas.microsoft.com/office/drawing/2014/main" id="{8814BD12-818F-B3A0-ACAF-1E6B505013CB}"/>
              </a:ext>
            </a:extLst>
          </p:cNvPr>
          <p:cNvSpPr txBox="1"/>
          <p:nvPr/>
        </p:nvSpPr>
        <p:spPr>
          <a:xfrm>
            <a:off x="3056965" y="2386409"/>
            <a:ext cx="5764306" cy="2578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As a College Administrator, I want a database to keep track of students, the courses they have taken, and the grades they received in those courses.</a:t>
            </a:r>
          </a:p>
        </p:txBody>
      </p:sp>
    </p:spTree>
    <p:extLst>
      <p:ext uri="{BB962C8B-B14F-4D97-AF65-F5344CB8AC3E}">
        <p14:creationId xmlns:p14="http://schemas.microsoft.com/office/powerpoint/2010/main" val="1975669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893ce20-a697-4fd6-a4da-14011f6a471d}" enabled="1" method="Standard" siteId="{a8eec281-aaa3-4dae-ac9b-9a398b9215e7}" contentBits="0" removed="0"/>
</clbl:labelList>
</file>

<file path=docProps/app.xml><?xml version="1.0" encoding="utf-8"?>
<Properties xmlns="http://schemas.openxmlformats.org/officeDocument/2006/extended-properties" xmlns:vt="http://schemas.openxmlformats.org/officeDocument/2006/docPropsVTypes">
  <TotalTime>21834</TotalTime>
  <Words>3453</Words>
  <Application>Microsoft Office PowerPoint</Application>
  <PresentationFormat>Widescreen</PresentationFormat>
  <Paragraphs>372</Paragraphs>
  <Slides>29</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Calibri</vt:lpstr>
      <vt:lpstr>Arial</vt:lpstr>
      <vt:lpstr>Helvetica Neue</vt:lpstr>
      <vt:lpstr>Consolas</vt:lpstr>
      <vt:lpstr>Verdana</vt:lpstr>
      <vt:lpstr>Office Theme</vt:lpstr>
      <vt:lpstr>CS 4530: Fundamentals of Software Engineering  Module 2: From Requirements to Code: Test-Driven Development</vt:lpstr>
      <vt:lpstr>Learning Goals for this Lesson</vt:lpstr>
      <vt:lpstr>Non-Goals for this Lesson</vt:lpstr>
      <vt:lpstr>Review: How to make sure we are building the right thing</vt:lpstr>
      <vt:lpstr>Test Driven Development (TDD)</vt:lpstr>
      <vt:lpstr>The TDD Cycle</vt:lpstr>
      <vt:lpstr>Analyze and Negotiate</vt:lpstr>
      <vt:lpstr>Design and Negotiate</vt:lpstr>
      <vt:lpstr>Example: a Transcript database User Story</vt:lpstr>
      <vt:lpstr>Conditions of Satisfaction </vt:lpstr>
      <vt:lpstr>Analyze/Negotiate: what data do we need to worry about?</vt:lpstr>
      <vt:lpstr>Design: Types.ts</vt:lpstr>
      <vt:lpstr>Analyze/Negotiate: How are these behaviors to be delivered?</vt:lpstr>
      <vt:lpstr>More analysis/design/negotiation</vt:lpstr>
      <vt:lpstr>And still more analysis/negotiation</vt:lpstr>
      <vt:lpstr>Our next step is to turn these satisfaction conditions into testable behaviors </vt:lpstr>
      <vt:lpstr>transcriptService.interface.ts</vt:lpstr>
      <vt:lpstr>Now we can write down some testable behaviors.</vt:lpstr>
      <vt:lpstr>A tiny example of Jest: jestSample.test.ts </vt:lpstr>
      <vt:lpstr>Now we can start writing tests</vt:lpstr>
      <vt:lpstr>Most tests are in AAA form: Assemble/Act/Assess</vt:lpstr>
      <vt:lpstr>Tests (2)</vt:lpstr>
      <vt:lpstr>Tests (3)</vt:lpstr>
      <vt:lpstr>Tests (4)</vt:lpstr>
      <vt:lpstr>Tests (5)</vt:lpstr>
      <vt:lpstr>Now we can write some code </vt:lpstr>
      <vt:lpstr>Code (2)</vt:lpstr>
      <vt:lpstr>A quick word about cleanup</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2: From Requirements to Code: Test-Driven Development</dc:title>
  <dc:creator>Mitchell Wand</dc:creator>
  <cp:lastModifiedBy>Bhutta, Adeel</cp:lastModifiedBy>
  <cp:revision>221</cp:revision>
  <dcterms:created xsi:type="dcterms:W3CDTF">2021-01-07T15:19:22Z</dcterms:created>
  <dcterms:modified xsi:type="dcterms:W3CDTF">2025-08-26T11:45:48Z</dcterms:modified>
</cp:coreProperties>
</file>