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2394c10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42394c10c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2394c10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42394c10c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2394c10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42394c10c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2394c10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2394c10c9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394c10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42394c10c9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2c7485f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2c7485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5e7c3e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f5e7c3e7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5e7c3e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f5e7c3e7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5e7c3e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f5e7c3e7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2394c10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42394c10c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2394c10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42394c10c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094565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2003776" y="1767416"/>
            <a:ext cx="1120422" cy="846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06" name="Google Shape;10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281332" y="222248"/>
            <a:ext cx="352778" cy="2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14" name="Google Shape;1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and Content">
  <p:cSld name="8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20" name="Google Shape;1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126" name="Google Shape;1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and Content">
  <p:cSld name="10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2" name="Google Shape;1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and Content">
  <p:cSld name="11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and Content">
  <p:cSld name="12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44" name="Google Shape;1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281332" y="222248"/>
            <a:ext cx="352778" cy="216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481137" y="2138361"/>
            <a:ext cx="6435725" cy="11215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80559" y="985779"/>
            <a:ext cx="4215239" cy="3608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648198" y="985779"/>
            <a:ext cx="4196783" cy="3608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80559" y="963041"/>
            <a:ext cx="4216828" cy="479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280559" y="1442863"/>
            <a:ext cx="4216828" cy="3198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3" type="body"/>
          </p:nvPr>
        </p:nvSpPr>
        <p:spPr>
          <a:xfrm>
            <a:off x="4645025" y="963041"/>
            <a:ext cx="4199958" cy="479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4" type="body"/>
          </p:nvPr>
        </p:nvSpPr>
        <p:spPr>
          <a:xfrm>
            <a:off x="4645025" y="1442863"/>
            <a:ext cx="4199958" cy="3198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04786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575050" y="204786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80" name="Google Shape;180;p28"/>
          <p:cNvSpPr/>
          <p:nvPr>
            <p:ph idx="2" type="pic"/>
          </p:nvPr>
        </p:nvSpPr>
        <p:spPr>
          <a:xfrm>
            <a:off x="1792288" y="459581"/>
            <a:ext cx="5486399" cy="308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792288" y="4025503"/>
            <a:ext cx="5486399" cy="603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 rot="5400000">
            <a:off x="2747272" y="-1503086"/>
            <a:ext cx="3630993" cy="8564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 rot="5400000">
            <a:off x="5463776" y="1371599"/>
            <a:ext cx="438864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 rot="5400000">
            <a:off x="1272777" y="-609599"/>
            <a:ext cx="4388642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" id="34" name="Google Shape;34;p6"/>
          <p:cNvSpPr/>
          <p:nvPr/>
        </p:nvSpPr>
        <p:spPr>
          <a:xfrm>
            <a:off x="0" y="0"/>
            <a:ext cx="9142413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1.jpg"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1371600" y="2914650"/>
            <a:ext cx="6400799" cy="6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2" y="0"/>
            <a:ext cx="91424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0559" y="438574"/>
            <a:ext cx="8564424" cy="44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80559" y="963628"/>
            <a:ext cx="8564424" cy="363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fewire.com/why-use-semantic-html-3468271" TargetMode="External"/><Relationship Id="rId4" Type="http://schemas.openxmlformats.org/officeDocument/2006/relationships/hyperlink" Target="https://www.w3schools.com/Html/html5_semantic_element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1416423" y="636495"/>
            <a:ext cx="6355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Introduction to HTML/CSS</a:t>
            </a:r>
            <a:endParaRPr b="0" i="0" sz="3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7288307" y="3505201"/>
            <a:ext cx="17750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</a:rPr>
              <a:t>r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Input Types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Password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="password"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="psw"&gt;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Email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="abc@gmail.com"&gt;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Number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="abc@gmail.com"&gt;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Several Others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Color , date , datetime-local ,month, range, search, tel, time, url, week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Form Attributes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Font typeface="Arial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value Attribute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="John"&gt;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Readonly </a:t>
            </a:r>
            <a:r>
              <a:rPr lang="en" sz="2250">
                <a:latin typeface="Arial"/>
                <a:ea typeface="Arial"/>
                <a:cs typeface="Arial"/>
                <a:sym typeface="Arial"/>
              </a:rPr>
              <a:t>Attribute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="John"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readonly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Disabled</a:t>
            </a:r>
            <a:r>
              <a:rPr lang="en" sz="2250">
                <a:latin typeface="Arial"/>
                <a:ea typeface="Arial"/>
                <a:cs typeface="Arial"/>
                <a:sym typeface="Arial"/>
              </a:rPr>
              <a:t> Attribute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="John"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disabled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Size Attribute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="John"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size=”40”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Form Attributes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Font typeface="Arial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Several Others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Autocomplete , autofocus ,form ,formaction ,formenctype ,formmethod ,formnovalidate ,formtarget ,height and width ,min and max ,multiple ,pattern (regexp) ,placeholder ,required ,step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New Proposed Form Tags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Font typeface="Arial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DataList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="browsers"&gt;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datalist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="browsers"&gt;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="Internet Explorer"&gt;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="Firefox"&gt;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="Chrome"&gt;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="Opera"&gt;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="Safari"&gt;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/datalist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New Proposed Form Tags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50"/>
              <a:buFont typeface="Arial"/>
              <a:buChar char="•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Output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oninput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="x.value=parseInt(a.value)+parseInt(b.value)"&gt;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="range"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="50"&gt;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+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="number"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="50"&gt;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=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="x"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 b"&gt;&lt;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/output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464" y="1009285"/>
            <a:ext cx="5930327" cy="393337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71400" y="446775"/>
            <a:ext cx="9001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Please create the following form using required html5 form tags.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958950" y="141675"/>
            <a:ext cx="5296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481137" y="1310183"/>
            <a:ext cx="6435725" cy="1949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280559" y="143301"/>
            <a:ext cx="8564424" cy="511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280551" y="839325"/>
            <a:ext cx="70836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"/>
              <a:t>Semantic Tags in HTML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"/>
              <a:t>HTML form and r</a:t>
            </a:r>
            <a:r>
              <a:rPr lang="en"/>
              <a:t>equirement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"/>
              <a:t>Form Elements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"/>
              <a:t>Input Types</a:t>
            </a:r>
            <a:endParaRPr/>
          </a:p>
          <a:p>
            <a:pPr indent="-346075" lvl="0" marL="3460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"/>
              <a:t>Attributes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"/>
              <a:t>New proposed HTML form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33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33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410971" y="839337"/>
            <a:ext cx="3839378" cy="3755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333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280559" y="153535"/>
            <a:ext cx="8564424" cy="409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Semantic Tags in HTML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280559" y="839337"/>
            <a:ext cx="8564424" cy="3755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Tags or elements in HTML, which focuses on meaning of the </a:t>
            </a:r>
            <a:r>
              <a:rPr lang="en"/>
              <a:t>webpage</a:t>
            </a:r>
            <a:r>
              <a:rPr lang="en"/>
              <a:t> rather than just presentation of it.</a:t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>
                <a:solidFill>
                  <a:srgbClr val="101010"/>
                </a:solidFill>
                <a:highlight>
                  <a:srgbClr val="FFFFFF"/>
                </a:highlight>
              </a:rPr>
              <a:t>Semantic HTML tags provide information about the contents of those tags that goes beyond just how they look on a page. Text that is enclosed in the &lt;code&gt; tag is immediately recognized by the browser as some type of coding language.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Semantic Tags in HTML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Existing Semantic HTML tags: </a:t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40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&lt;abbr&gt;,&lt;acronym&gt;,&lt;blockquote&gt;,&lt;dfn&gt;,&lt;address&gt;,&lt;cite&gt;,&lt;code&gt;,&lt;sub&gt;,&lt;sup&gt;,</a:t>
            </a:r>
            <a:endParaRPr sz="140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40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&lt;strong&gt;</a:t>
            </a:r>
            <a:endParaRPr sz="1400"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New Semantic tags in HTML5:</a:t>
            </a:r>
            <a:endParaRPr/>
          </a:p>
          <a:p>
            <a:pPr indent="-3175" lvl="0" marL="3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40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&lt;footer&gt;,&lt;header&gt;,&lt;article&gt;,&lt;section&gt;,&lt;main&gt;,&lt;nav&gt;,&lt;figcaption&gt;,&lt;figure&gt;,&lt;mark&gt;,</a:t>
            </a:r>
            <a:endParaRPr sz="140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" lvl="0" marL="3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400">
                <a:solidFill>
                  <a:srgbClr val="10101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&lt;aside&gt;</a:t>
            </a:r>
            <a:endParaRPr sz="140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" lvl="0" marL="3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40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" lvl="0" marL="3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400">
              <a:solidFill>
                <a:srgbClr val="10101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/>
              <a:t>For More info : </a:t>
            </a:r>
            <a:endParaRPr sz="1800"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https://www.lifewire.com/why-use-semantic-html-3468271</a:t>
            </a:r>
            <a:endParaRPr sz="1800"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800"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https://www.w3schools.com/Html/html5_semantic_elements.asp</a:t>
            </a:r>
            <a:endParaRPr sz="18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HTML form and requirements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/>
              <a:t>HTML forms are used for carrying and communicating data from one page to another in a web application.</a:t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&lt;form action = "Script URL" method = "GET|POST"&gt;</a:t>
            </a:r>
            <a:br>
              <a:rPr lang="en" sz="18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form elements like input, textarea etc.</a:t>
            </a:r>
            <a:br>
              <a:rPr lang="en" sz="18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800">
              <a:solidFill>
                <a:srgbClr val="31313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Form Elements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Input Element: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="firstname" value=””&gt;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Radio Button: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="gender"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="male"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checked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Male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="gender"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="female"&gt;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Female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="gender"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="other"&gt;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checkbox: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="checkbox"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="vehicle1"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="Bike"&gt;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have a bike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="checkbox"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="vehicle2"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have a car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="checkbox"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="vehicle3"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="Boat"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checked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have a boat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Form Elements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Select</a:t>
            </a:r>
            <a:r>
              <a:rPr lang="en"/>
              <a:t> Element: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="cars"&gt;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="volvo"&gt;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Volvo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/option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="saab"&gt;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Saab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/option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="fiat"&gt;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Fiat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/option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="audi"&gt;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Audi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/option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/select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File type</a:t>
            </a:r>
            <a:r>
              <a:rPr lang="en"/>
              <a:t>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="file"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="myFile"&gt;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Submit Button: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type="submit" /&gt; </a:t>
            </a:r>
            <a:r>
              <a:rPr b="1" lang="en" sz="1250">
                <a:solidFill>
                  <a:srgbClr val="0000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&lt;button type="submit"&gt; &lt;/button&gt;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280559" y="153535"/>
            <a:ext cx="856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" sz="3600"/>
              <a:t>Form Elements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280559" y="839337"/>
            <a:ext cx="8564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TextArea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rows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="4"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cols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="50"&gt;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large textArea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/textarea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Label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="/action_page.php"&gt;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="male"&gt;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="gender"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="male"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="male"&gt;&lt;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="female"&gt;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Female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="gender"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="female"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="female"&gt;&lt;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="other"&gt;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="gender"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="other"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="other"&gt;&lt;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