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6" r:id="rId2"/>
    <p:sldId id="267" r:id="rId3"/>
    <p:sldId id="268" r:id="rId4"/>
    <p:sldId id="265" r:id="rId5"/>
    <p:sldId id="264" r:id="rId6"/>
    <p:sldId id="263" r:id="rId7"/>
    <p:sldId id="269" r:id="rId8"/>
    <p:sldId id="270"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li Vaish" userId="7cb11413ac07fb4b" providerId="LiveId" clId="{029E5F2B-ABB8-47F8-BE3C-39C2FFDF3BB2}"/>
    <pc:docChg chg="undo redo custSel addSld delSld modSld sldOrd">
      <pc:chgData name="Vaishali Vaish" userId="7cb11413ac07fb4b" providerId="LiveId" clId="{029E5F2B-ABB8-47F8-BE3C-39C2FFDF3BB2}" dt="2023-11-27T17:52:52.325" v="902" actId="1037"/>
      <pc:docMkLst>
        <pc:docMk/>
      </pc:docMkLst>
      <pc:sldChg chg="del">
        <pc:chgData name="Vaishali Vaish" userId="7cb11413ac07fb4b" providerId="LiveId" clId="{029E5F2B-ABB8-47F8-BE3C-39C2FFDF3BB2}" dt="2023-11-27T16:15:14.289" v="0" actId="47"/>
        <pc:sldMkLst>
          <pc:docMk/>
          <pc:sldMk cId="3138357157" sldId="256"/>
        </pc:sldMkLst>
      </pc:sldChg>
      <pc:sldChg chg="del">
        <pc:chgData name="Vaishali Vaish" userId="7cb11413ac07fb4b" providerId="LiveId" clId="{029E5F2B-ABB8-47F8-BE3C-39C2FFDF3BB2}" dt="2023-11-27T16:52:25.391" v="662" actId="47"/>
        <pc:sldMkLst>
          <pc:docMk/>
          <pc:sldMk cId="2604119429" sldId="257"/>
        </pc:sldMkLst>
      </pc:sldChg>
      <pc:sldChg chg="addSp modSp mod modClrScheme chgLayout">
        <pc:chgData name="Vaishali Vaish" userId="7cb11413ac07fb4b" providerId="LiveId" clId="{029E5F2B-ABB8-47F8-BE3C-39C2FFDF3BB2}" dt="2023-11-27T17:52:52.325" v="902" actId="1037"/>
        <pc:sldMkLst>
          <pc:docMk/>
          <pc:sldMk cId="2704919460" sldId="258"/>
        </pc:sldMkLst>
        <pc:spChg chg="add mod ord">
          <ac:chgData name="Vaishali Vaish" userId="7cb11413ac07fb4b" providerId="LiveId" clId="{029E5F2B-ABB8-47F8-BE3C-39C2FFDF3BB2}" dt="2023-11-27T17:51:53.254" v="877" actId="207"/>
          <ac:spMkLst>
            <pc:docMk/>
            <pc:sldMk cId="2704919460" sldId="258"/>
            <ac:spMk id="2" creationId="{B51306AE-CAFE-97E7-8B87-FC8BC710EFE8}"/>
          </ac:spMkLst>
        </pc:spChg>
        <pc:spChg chg="mod ord">
          <ac:chgData name="Vaishali Vaish" userId="7cb11413ac07fb4b" providerId="LiveId" clId="{029E5F2B-ABB8-47F8-BE3C-39C2FFDF3BB2}" dt="2023-11-27T17:52:52.325" v="902" actId="1037"/>
          <ac:spMkLst>
            <pc:docMk/>
            <pc:sldMk cId="2704919460" sldId="258"/>
            <ac:spMk id="3" creationId="{F3088911-5037-01D3-B535-D73EF40F3062}"/>
          </ac:spMkLst>
        </pc:spChg>
      </pc:sldChg>
      <pc:sldChg chg="del">
        <pc:chgData name="Vaishali Vaish" userId="7cb11413ac07fb4b" providerId="LiveId" clId="{029E5F2B-ABB8-47F8-BE3C-39C2FFDF3BB2}" dt="2023-11-27T16:15:46.144" v="8" actId="47"/>
        <pc:sldMkLst>
          <pc:docMk/>
          <pc:sldMk cId="2530027909" sldId="259"/>
        </pc:sldMkLst>
      </pc:sldChg>
      <pc:sldChg chg="del">
        <pc:chgData name="Vaishali Vaish" userId="7cb11413ac07fb4b" providerId="LiveId" clId="{029E5F2B-ABB8-47F8-BE3C-39C2FFDF3BB2}" dt="2023-11-27T16:15:45.728" v="7" actId="47"/>
        <pc:sldMkLst>
          <pc:docMk/>
          <pc:sldMk cId="2555039465" sldId="260"/>
        </pc:sldMkLst>
      </pc:sldChg>
      <pc:sldChg chg="del">
        <pc:chgData name="Vaishali Vaish" userId="7cb11413ac07fb4b" providerId="LiveId" clId="{029E5F2B-ABB8-47F8-BE3C-39C2FFDF3BB2}" dt="2023-11-27T16:15:44.101" v="5" actId="47"/>
        <pc:sldMkLst>
          <pc:docMk/>
          <pc:sldMk cId="563377919" sldId="261"/>
        </pc:sldMkLst>
      </pc:sldChg>
      <pc:sldChg chg="del">
        <pc:chgData name="Vaishali Vaish" userId="7cb11413ac07fb4b" providerId="LiveId" clId="{029E5F2B-ABB8-47F8-BE3C-39C2FFDF3BB2}" dt="2023-11-27T16:15:45.124" v="6" actId="47"/>
        <pc:sldMkLst>
          <pc:docMk/>
          <pc:sldMk cId="305176983" sldId="262"/>
        </pc:sldMkLst>
      </pc:sldChg>
      <pc:sldChg chg="addSp modSp mod modClrScheme chgLayout">
        <pc:chgData name="Vaishali Vaish" userId="7cb11413ac07fb4b" providerId="LiveId" clId="{029E5F2B-ABB8-47F8-BE3C-39C2FFDF3BB2}" dt="2023-11-27T17:52:30.706" v="889" actId="1036"/>
        <pc:sldMkLst>
          <pc:docMk/>
          <pc:sldMk cId="1436393619" sldId="263"/>
        </pc:sldMkLst>
        <pc:spChg chg="add mod ord">
          <ac:chgData name="Vaishali Vaish" userId="7cb11413ac07fb4b" providerId="LiveId" clId="{029E5F2B-ABB8-47F8-BE3C-39C2FFDF3BB2}" dt="2023-11-27T17:50:53.715" v="870" actId="1035"/>
          <ac:spMkLst>
            <pc:docMk/>
            <pc:sldMk cId="1436393619" sldId="263"/>
            <ac:spMk id="2" creationId="{FCA9581B-547D-8D95-5944-39B5B5153B86}"/>
          </ac:spMkLst>
        </pc:spChg>
        <pc:spChg chg="mod ord">
          <ac:chgData name="Vaishali Vaish" userId="7cb11413ac07fb4b" providerId="LiveId" clId="{029E5F2B-ABB8-47F8-BE3C-39C2FFDF3BB2}" dt="2023-11-27T17:52:30.706" v="889" actId="1036"/>
          <ac:spMkLst>
            <pc:docMk/>
            <pc:sldMk cId="1436393619" sldId="263"/>
            <ac:spMk id="3" creationId="{F3088911-5037-01D3-B535-D73EF40F3062}"/>
          </ac:spMkLst>
        </pc:spChg>
      </pc:sldChg>
      <pc:sldChg chg="modSp mod">
        <pc:chgData name="Vaishali Vaish" userId="7cb11413ac07fb4b" providerId="LiveId" clId="{029E5F2B-ABB8-47F8-BE3C-39C2FFDF3BB2}" dt="2023-11-27T17:50:20.175" v="858" actId="14100"/>
        <pc:sldMkLst>
          <pc:docMk/>
          <pc:sldMk cId="2494570043" sldId="264"/>
        </pc:sldMkLst>
        <pc:spChg chg="mod">
          <ac:chgData name="Vaishali Vaish" userId="7cb11413ac07fb4b" providerId="LiveId" clId="{029E5F2B-ABB8-47F8-BE3C-39C2FFDF3BB2}" dt="2023-11-27T17:50:20.175" v="858" actId="14100"/>
          <ac:spMkLst>
            <pc:docMk/>
            <pc:sldMk cId="2494570043" sldId="264"/>
            <ac:spMk id="3" creationId="{F3088911-5037-01D3-B535-D73EF40F3062}"/>
          </ac:spMkLst>
        </pc:spChg>
      </pc:sldChg>
      <pc:sldChg chg="addSp delSp modSp mod ord modClrScheme chgLayout">
        <pc:chgData name="Vaishali Vaish" userId="7cb11413ac07fb4b" providerId="LiveId" clId="{029E5F2B-ABB8-47F8-BE3C-39C2FFDF3BB2}" dt="2023-11-27T17:47:56.779" v="838" actId="14100"/>
        <pc:sldMkLst>
          <pc:docMk/>
          <pc:sldMk cId="701859583" sldId="265"/>
        </pc:sldMkLst>
        <pc:spChg chg="add del mod ord">
          <ac:chgData name="Vaishali Vaish" userId="7cb11413ac07fb4b" providerId="LiveId" clId="{029E5F2B-ABB8-47F8-BE3C-39C2FFDF3BB2}" dt="2023-11-27T16:31:31.816" v="205" actId="700"/>
          <ac:spMkLst>
            <pc:docMk/>
            <pc:sldMk cId="701859583" sldId="265"/>
            <ac:spMk id="2" creationId="{90A4A255-6B7A-BB59-B525-033ABB1178D6}"/>
          </ac:spMkLst>
        </pc:spChg>
        <pc:spChg chg="mod ord">
          <ac:chgData name="Vaishali Vaish" userId="7cb11413ac07fb4b" providerId="LiveId" clId="{029E5F2B-ABB8-47F8-BE3C-39C2FFDF3BB2}" dt="2023-11-27T17:47:56.779" v="838" actId="14100"/>
          <ac:spMkLst>
            <pc:docMk/>
            <pc:sldMk cId="701859583" sldId="265"/>
            <ac:spMk id="3" creationId="{F3088911-5037-01D3-B535-D73EF40F3062}"/>
          </ac:spMkLst>
        </pc:spChg>
        <pc:spChg chg="add mod ord">
          <ac:chgData name="Vaishali Vaish" userId="7cb11413ac07fb4b" providerId="LiveId" clId="{029E5F2B-ABB8-47F8-BE3C-39C2FFDF3BB2}" dt="2023-11-27T17:47:41.625" v="832" actId="207"/>
          <ac:spMkLst>
            <pc:docMk/>
            <pc:sldMk cId="701859583" sldId="265"/>
            <ac:spMk id="4" creationId="{39A20E0E-47EB-22CC-4E80-181C3F9D61D2}"/>
          </ac:spMkLst>
        </pc:spChg>
      </pc:sldChg>
      <pc:sldChg chg="del">
        <pc:chgData name="Vaishali Vaish" userId="7cb11413ac07fb4b" providerId="LiveId" clId="{029E5F2B-ABB8-47F8-BE3C-39C2FFDF3BB2}" dt="2023-11-27T16:15:29.358" v="4" actId="47"/>
        <pc:sldMkLst>
          <pc:docMk/>
          <pc:sldMk cId="635496743" sldId="266"/>
        </pc:sldMkLst>
      </pc:sldChg>
      <pc:sldChg chg="modSp new mod ord">
        <pc:chgData name="Vaishali Vaish" userId="7cb11413ac07fb4b" providerId="LiveId" clId="{029E5F2B-ABB8-47F8-BE3C-39C2FFDF3BB2}" dt="2023-11-27T17:46:52.976" v="769" actId="1076"/>
        <pc:sldMkLst>
          <pc:docMk/>
          <pc:sldMk cId="4218396692" sldId="266"/>
        </pc:sldMkLst>
        <pc:spChg chg="mod">
          <ac:chgData name="Vaishali Vaish" userId="7cb11413ac07fb4b" providerId="LiveId" clId="{029E5F2B-ABB8-47F8-BE3C-39C2FFDF3BB2}" dt="2023-11-27T17:46:45.845" v="768" actId="207"/>
          <ac:spMkLst>
            <pc:docMk/>
            <pc:sldMk cId="4218396692" sldId="266"/>
            <ac:spMk id="2" creationId="{7F4308F2-5CB0-FA54-72E7-1069A4F6BE7C}"/>
          </ac:spMkLst>
        </pc:spChg>
        <pc:spChg chg="mod">
          <ac:chgData name="Vaishali Vaish" userId="7cb11413ac07fb4b" providerId="LiveId" clId="{029E5F2B-ABB8-47F8-BE3C-39C2FFDF3BB2}" dt="2023-11-27T17:46:52.976" v="769" actId="1076"/>
          <ac:spMkLst>
            <pc:docMk/>
            <pc:sldMk cId="4218396692" sldId="266"/>
            <ac:spMk id="3" creationId="{A543459E-6AA9-66ED-DF16-D9CB16EBD25B}"/>
          </ac:spMkLst>
        </pc:spChg>
      </pc:sldChg>
      <pc:sldChg chg="modSp new mod">
        <pc:chgData name="Vaishali Vaish" userId="7cb11413ac07fb4b" providerId="LiveId" clId="{029E5F2B-ABB8-47F8-BE3C-39C2FFDF3BB2}" dt="2023-11-27T17:47:18.074" v="784" actId="1037"/>
        <pc:sldMkLst>
          <pc:docMk/>
          <pc:sldMk cId="310136729" sldId="267"/>
        </pc:sldMkLst>
        <pc:spChg chg="mod">
          <ac:chgData name="Vaishali Vaish" userId="7cb11413ac07fb4b" providerId="LiveId" clId="{029E5F2B-ABB8-47F8-BE3C-39C2FFDF3BB2}" dt="2023-11-27T17:46:58.551" v="770" actId="207"/>
          <ac:spMkLst>
            <pc:docMk/>
            <pc:sldMk cId="310136729" sldId="267"/>
            <ac:spMk id="2" creationId="{CB00DC31-AF44-8E59-A688-2F1764DDC0CC}"/>
          </ac:spMkLst>
        </pc:spChg>
        <pc:spChg chg="mod">
          <ac:chgData name="Vaishali Vaish" userId="7cb11413ac07fb4b" providerId="LiveId" clId="{029E5F2B-ABB8-47F8-BE3C-39C2FFDF3BB2}" dt="2023-11-27T17:47:18.074" v="784" actId="1037"/>
          <ac:spMkLst>
            <pc:docMk/>
            <pc:sldMk cId="310136729" sldId="267"/>
            <ac:spMk id="3" creationId="{122BE185-D739-43B7-4F8D-64D982B65637}"/>
          </ac:spMkLst>
        </pc:spChg>
      </pc:sldChg>
      <pc:sldChg chg="del">
        <pc:chgData name="Vaishali Vaish" userId="7cb11413ac07fb4b" providerId="LiveId" clId="{029E5F2B-ABB8-47F8-BE3C-39C2FFDF3BB2}" dt="2023-11-27T16:15:18.794" v="3" actId="47"/>
        <pc:sldMkLst>
          <pc:docMk/>
          <pc:sldMk cId="2661358921" sldId="267"/>
        </pc:sldMkLst>
      </pc:sldChg>
      <pc:sldChg chg="addSp delSp modSp new mod">
        <pc:chgData name="Vaishali Vaish" userId="7cb11413ac07fb4b" providerId="LiveId" clId="{029E5F2B-ABB8-47F8-BE3C-39C2FFDF3BB2}" dt="2023-11-27T17:47:35.888" v="831" actId="14100"/>
        <pc:sldMkLst>
          <pc:docMk/>
          <pc:sldMk cId="306945391" sldId="268"/>
        </pc:sldMkLst>
        <pc:spChg chg="del mod">
          <ac:chgData name="Vaishali Vaish" userId="7cb11413ac07fb4b" providerId="LiveId" clId="{029E5F2B-ABB8-47F8-BE3C-39C2FFDF3BB2}" dt="2023-11-27T16:29:54.664" v="163" actId="478"/>
          <ac:spMkLst>
            <pc:docMk/>
            <pc:sldMk cId="306945391" sldId="268"/>
            <ac:spMk id="2" creationId="{3E0DF834-1BA7-BE29-2C95-5D576E1EAF70}"/>
          </ac:spMkLst>
        </pc:spChg>
        <pc:spChg chg="mod">
          <ac:chgData name="Vaishali Vaish" userId="7cb11413ac07fb4b" providerId="LiveId" clId="{029E5F2B-ABB8-47F8-BE3C-39C2FFDF3BB2}" dt="2023-11-27T17:47:35.888" v="831" actId="14100"/>
          <ac:spMkLst>
            <pc:docMk/>
            <pc:sldMk cId="306945391" sldId="268"/>
            <ac:spMk id="3" creationId="{4935AE32-1C91-5BC1-82C6-CCB9E7B78403}"/>
          </ac:spMkLst>
        </pc:spChg>
        <pc:spChg chg="add del mod">
          <ac:chgData name="Vaishali Vaish" userId="7cb11413ac07fb4b" providerId="LiveId" clId="{029E5F2B-ABB8-47F8-BE3C-39C2FFDF3BB2}" dt="2023-11-27T16:29:57.126" v="164" actId="478"/>
          <ac:spMkLst>
            <pc:docMk/>
            <pc:sldMk cId="306945391" sldId="268"/>
            <ac:spMk id="5" creationId="{F3728418-2E32-4986-AC50-D9270AB0ACDE}"/>
          </ac:spMkLst>
        </pc:spChg>
      </pc:sldChg>
      <pc:sldChg chg="del">
        <pc:chgData name="Vaishali Vaish" userId="7cb11413ac07fb4b" providerId="LiveId" clId="{029E5F2B-ABB8-47F8-BE3C-39C2FFDF3BB2}" dt="2023-11-27T16:15:17.086" v="2" actId="47"/>
        <pc:sldMkLst>
          <pc:docMk/>
          <pc:sldMk cId="2723817034" sldId="268"/>
        </pc:sldMkLst>
      </pc:sldChg>
      <pc:sldChg chg="del">
        <pc:chgData name="Vaishali Vaish" userId="7cb11413ac07fb4b" providerId="LiveId" clId="{029E5F2B-ABB8-47F8-BE3C-39C2FFDF3BB2}" dt="2023-11-27T16:15:15.750" v="1" actId="47"/>
        <pc:sldMkLst>
          <pc:docMk/>
          <pc:sldMk cId="430553102" sldId="269"/>
        </pc:sldMkLst>
      </pc:sldChg>
      <pc:sldChg chg="delSp modSp new mod">
        <pc:chgData name="Vaishali Vaish" userId="7cb11413ac07fb4b" providerId="LiveId" clId="{029E5F2B-ABB8-47F8-BE3C-39C2FFDF3BB2}" dt="2023-11-27T17:42:20.979" v="735" actId="27636"/>
        <pc:sldMkLst>
          <pc:docMk/>
          <pc:sldMk cId="2893628500" sldId="269"/>
        </pc:sldMkLst>
        <pc:spChg chg="del">
          <ac:chgData name="Vaishali Vaish" userId="7cb11413ac07fb4b" providerId="LiveId" clId="{029E5F2B-ABB8-47F8-BE3C-39C2FFDF3BB2}" dt="2023-11-27T16:38:11.578" v="370" actId="478"/>
          <ac:spMkLst>
            <pc:docMk/>
            <pc:sldMk cId="2893628500" sldId="269"/>
            <ac:spMk id="2" creationId="{54890C9D-4FC6-15B2-74AA-B383552E3F10}"/>
          </ac:spMkLst>
        </pc:spChg>
        <pc:spChg chg="mod">
          <ac:chgData name="Vaishali Vaish" userId="7cb11413ac07fb4b" providerId="LiveId" clId="{029E5F2B-ABB8-47F8-BE3C-39C2FFDF3BB2}" dt="2023-11-27T17:42:20.979" v="735" actId="27636"/>
          <ac:spMkLst>
            <pc:docMk/>
            <pc:sldMk cId="2893628500" sldId="269"/>
            <ac:spMk id="3" creationId="{F7E0C732-6F1C-5F4C-125D-74DC64EE907B}"/>
          </ac:spMkLst>
        </pc:spChg>
      </pc:sldChg>
      <pc:sldChg chg="addSp delSp modSp new mod">
        <pc:chgData name="Vaishali Vaish" userId="7cb11413ac07fb4b" providerId="LiveId" clId="{029E5F2B-ABB8-47F8-BE3C-39C2FFDF3BB2}" dt="2023-11-27T17:51:43.603" v="875" actId="1582"/>
        <pc:sldMkLst>
          <pc:docMk/>
          <pc:sldMk cId="3967195883" sldId="270"/>
        </pc:sldMkLst>
        <pc:spChg chg="mod">
          <ac:chgData name="Vaishali Vaish" userId="7cb11413ac07fb4b" providerId="LiveId" clId="{029E5F2B-ABB8-47F8-BE3C-39C2FFDF3BB2}" dt="2023-11-27T17:51:09.418" v="872" actId="207"/>
          <ac:spMkLst>
            <pc:docMk/>
            <pc:sldMk cId="3967195883" sldId="270"/>
            <ac:spMk id="2" creationId="{637FCC59-7C64-2E19-E82C-66DF1E5D4977}"/>
          </ac:spMkLst>
        </pc:spChg>
        <pc:spChg chg="del">
          <ac:chgData name="Vaishali Vaish" userId="7cb11413ac07fb4b" providerId="LiveId" clId="{029E5F2B-ABB8-47F8-BE3C-39C2FFDF3BB2}" dt="2023-11-27T16:46:02.884" v="511" actId="478"/>
          <ac:spMkLst>
            <pc:docMk/>
            <pc:sldMk cId="3967195883" sldId="270"/>
            <ac:spMk id="3" creationId="{DF4B2CA0-FD3C-5044-A0F3-BFD8BD043B17}"/>
          </ac:spMkLst>
        </pc:spChg>
        <pc:spChg chg="add mod">
          <ac:chgData name="Vaishali Vaish" userId="7cb11413ac07fb4b" providerId="LiveId" clId="{029E5F2B-ABB8-47F8-BE3C-39C2FFDF3BB2}" dt="2023-11-27T17:15:03.924" v="668"/>
          <ac:spMkLst>
            <pc:docMk/>
            <pc:sldMk cId="3967195883" sldId="270"/>
            <ac:spMk id="5" creationId="{00000000-0008-0000-0200-000004000000}"/>
          </ac:spMkLst>
        </pc:spChg>
        <pc:spChg chg="add mod">
          <ac:chgData name="Vaishali Vaish" userId="7cb11413ac07fb4b" providerId="LiveId" clId="{029E5F2B-ABB8-47F8-BE3C-39C2FFDF3BB2}" dt="2023-11-27T17:15:03.924" v="668"/>
          <ac:spMkLst>
            <pc:docMk/>
            <pc:sldMk cId="3967195883" sldId="270"/>
            <ac:spMk id="6" creationId="{00000000-0008-0000-0200-000005000000}"/>
          </ac:spMkLst>
        </pc:spChg>
        <pc:spChg chg="add mod">
          <ac:chgData name="Vaishali Vaish" userId="7cb11413ac07fb4b" providerId="LiveId" clId="{029E5F2B-ABB8-47F8-BE3C-39C2FFDF3BB2}" dt="2023-11-27T17:15:03.924" v="668"/>
          <ac:spMkLst>
            <pc:docMk/>
            <pc:sldMk cId="3967195883" sldId="270"/>
            <ac:spMk id="7" creationId="{00000000-0008-0000-0200-000006000000}"/>
          </ac:spMkLst>
        </pc:spChg>
        <pc:spChg chg="add mod">
          <ac:chgData name="Vaishali Vaish" userId="7cb11413ac07fb4b" providerId="LiveId" clId="{029E5F2B-ABB8-47F8-BE3C-39C2FFDF3BB2}" dt="2023-11-27T17:15:03.924" v="668"/>
          <ac:spMkLst>
            <pc:docMk/>
            <pc:sldMk cId="3967195883" sldId="270"/>
            <ac:spMk id="8" creationId="{00000000-0008-0000-0200-000007000000}"/>
          </ac:spMkLst>
        </pc:spChg>
        <pc:spChg chg="add mod">
          <ac:chgData name="Vaishali Vaish" userId="7cb11413ac07fb4b" providerId="LiveId" clId="{029E5F2B-ABB8-47F8-BE3C-39C2FFDF3BB2}" dt="2023-11-27T17:15:03.924" v="668"/>
          <ac:spMkLst>
            <pc:docMk/>
            <pc:sldMk cId="3967195883" sldId="270"/>
            <ac:spMk id="9" creationId="{00000000-0008-0000-0200-000008000000}"/>
          </ac:spMkLst>
        </pc:spChg>
        <pc:spChg chg="add mod">
          <ac:chgData name="Vaishali Vaish" userId="7cb11413ac07fb4b" providerId="LiveId" clId="{029E5F2B-ABB8-47F8-BE3C-39C2FFDF3BB2}" dt="2023-11-27T17:15:03.924" v="668"/>
          <ac:spMkLst>
            <pc:docMk/>
            <pc:sldMk cId="3967195883" sldId="270"/>
            <ac:spMk id="13" creationId="{00000000-0008-0000-0200-000013000000}"/>
          </ac:spMkLst>
        </pc:spChg>
        <pc:spChg chg="add mod">
          <ac:chgData name="Vaishali Vaish" userId="7cb11413ac07fb4b" providerId="LiveId" clId="{029E5F2B-ABB8-47F8-BE3C-39C2FFDF3BB2}" dt="2023-11-27T17:15:03.924" v="668"/>
          <ac:spMkLst>
            <pc:docMk/>
            <pc:sldMk cId="3967195883" sldId="270"/>
            <ac:spMk id="15" creationId="{00000000-0008-0000-0200-000015000000}"/>
          </ac:spMkLst>
        </pc:spChg>
        <pc:spChg chg="add mod">
          <ac:chgData name="Vaishali Vaish" userId="7cb11413ac07fb4b" providerId="LiveId" clId="{029E5F2B-ABB8-47F8-BE3C-39C2FFDF3BB2}" dt="2023-11-27T17:15:03.924" v="668"/>
          <ac:spMkLst>
            <pc:docMk/>
            <pc:sldMk cId="3967195883" sldId="270"/>
            <ac:spMk id="17" creationId="{00000000-0008-0000-0200-000017000000}"/>
          </ac:spMkLst>
        </pc:spChg>
        <pc:spChg chg="add mod">
          <ac:chgData name="Vaishali Vaish" userId="7cb11413ac07fb4b" providerId="LiveId" clId="{029E5F2B-ABB8-47F8-BE3C-39C2FFDF3BB2}" dt="2023-11-27T17:15:03.924" v="668"/>
          <ac:spMkLst>
            <pc:docMk/>
            <pc:sldMk cId="3967195883" sldId="270"/>
            <ac:spMk id="19" creationId="{00000000-0008-0000-0200-000019000000}"/>
          </ac:spMkLst>
        </pc:spChg>
        <pc:spChg chg="add mod">
          <ac:chgData name="Vaishali Vaish" userId="7cb11413ac07fb4b" providerId="LiveId" clId="{029E5F2B-ABB8-47F8-BE3C-39C2FFDF3BB2}" dt="2023-11-27T17:15:03.924" v="668"/>
          <ac:spMkLst>
            <pc:docMk/>
            <pc:sldMk cId="3967195883" sldId="270"/>
            <ac:spMk id="21" creationId="{00000000-0008-0000-0200-00001B000000}"/>
          </ac:spMkLst>
        </pc:spChg>
        <pc:spChg chg="add mod">
          <ac:chgData name="Vaishali Vaish" userId="7cb11413ac07fb4b" providerId="LiveId" clId="{029E5F2B-ABB8-47F8-BE3C-39C2FFDF3BB2}" dt="2023-11-27T17:15:03.924" v="668"/>
          <ac:spMkLst>
            <pc:docMk/>
            <pc:sldMk cId="3967195883" sldId="270"/>
            <ac:spMk id="22" creationId="{00000000-0008-0000-0200-000010000000}"/>
          </ac:spMkLst>
        </pc:spChg>
        <pc:spChg chg="add mod">
          <ac:chgData name="Vaishali Vaish" userId="7cb11413ac07fb4b" providerId="LiveId" clId="{029E5F2B-ABB8-47F8-BE3C-39C2FFDF3BB2}" dt="2023-11-27T17:15:03.924" v="668"/>
          <ac:spMkLst>
            <pc:docMk/>
            <pc:sldMk cId="3967195883" sldId="270"/>
            <ac:spMk id="24" creationId="{00000000-0008-0000-0200-00000A000000}"/>
          </ac:spMkLst>
        </pc:spChg>
        <pc:spChg chg="add mod">
          <ac:chgData name="Vaishali Vaish" userId="7cb11413ac07fb4b" providerId="LiveId" clId="{029E5F2B-ABB8-47F8-BE3C-39C2FFDF3BB2}" dt="2023-11-27T17:15:03.924" v="668"/>
          <ac:spMkLst>
            <pc:docMk/>
            <pc:sldMk cId="3967195883" sldId="270"/>
            <ac:spMk id="25" creationId="{00000000-0008-0000-0200-00000B000000}"/>
          </ac:spMkLst>
        </pc:spChg>
        <pc:spChg chg="add mod">
          <ac:chgData name="Vaishali Vaish" userId="7cb11413ac07fb4b" providerId="LiveId" clId="{029E5F2B-ABB8-47F8-BE3C-39C2FFDF3BB2}" dt="2023-11-27T17:15:03.924" v="668"/>
          <ac:spMkLst>
            <pc:docMk/>
            <pc:sldMk cId="3967195883" sldId="270"/>
            <ac:spMk id="26" creationId="{00000000-0008-0000-0200-00000C000000}"/>
          </ac:spMkLst>
        </pc:spChg>
        <pc:spChg chg="add mod">
          <ac:chgData name="Vaishali Vaish" userId="7cb11413ac07fb4b" providerId="LiveId" clId="{029E5F2B-ABB8-47F8-BE3C-39C2FFDF3BB2}" dt="2023-11-27T17:15:03.924" v="668"/>
          <ac:spMkLst>
            <pc:docMk/>
            <pc:sldMk cId="3967195883" sldId="270"/>
            <ac:spMk id="27" creationId="{00000000-0008-0000-0200-00000D000000}"/>
          </ac:spMkLst>
        </pc:spChg>
        <pc:spChg chg="add mod">
          <ac:chgData name="Vaishali Vaish" userId="7cb11413ac07fb4b" providerId="LiveId" clId="{029E5F2B-ABB8-47F8-BE3C-39C2FFDF3BB2}" dt="2023-11-27T17:15:03.924" v="668"/>
          <ac:spMkLst>
            <pc:docMk/>
            <pc:sldMk cId="3967195883" sldId="270"/>
            <ac:spMk id="28" creationId="{00000000-0008-0000-0200-00000E000000}"/>
          </ac:spMkLst>
        </pc:spChg>
        <pc:spChg chg="add mod">
          <ac:chgData name="Vaishali Vaish" userId="7cb11413ac07fb4b" providerId="LiveId" clId="{029E5F2B-ABB8-47F8-BE3C-39C2FFDF3BB2}" dt="2023-11-27T17:16:47.214" v="669"/>
          <ac:spMkLst>
            <pc:docMk/>
            <pc:sldMk cId="3967195883" sldId="270"/>
            <ac:spMk id="31" creationId="{00000000-0008-0000-0200-000004000000}"/>
          </ac:spMkLst>
        </pc:spChg>
        <pc:spChg chg="add mod">
          <ac:chgData name="Vaishali Vaish" userId="7cb11413ac07fb4b" providerId="LiveId" clId="{029E5F2B-ABB8-47F8-BE3C-39C2FFDF3BB2}" dt="2023-11-27T17:16:47.214" v="669"/>
          <ac:spMkLst>
            <pc:docMk/>
            <pc:sldMk cId="3967195883" sldId="270"/>
            <ac:spMk id="32" creationId="{00000000-0008-0000-0200-000005000000}"/>
          </ac:spMkLst>
        </pc:spChg>
        <pc:spChg chg="add mod">
          <ac:chgData name="Vaishali Vaish" userId="7cb11413ac07fb4b" providerId="LiveId" clId="{029E5F2B-ABB8-47F8-BE3C-39C2FFDF3BB2}" dt="2023-11-27T17:16:47.214" v="669"/>
          <ac:spMkLst>
            <pc:docMk/>
            <pc:sldMk cId="3967195883" sldId="270"/>
            <ac:spMk id="33" creationId="{00000000-0008-0000-0200-000006000000}"/>
          </ac:spMkLst>
        </pc:spChg>
        <pc:spChg chg="add mod">
          <ac:chgData name="Vaishali Vaish" userId="7cb11413ac07fb4b" providerId="LiveId" clId="{029E5F2B-ABB8-47F8-BE3C-39C2FFDF3BB2}" dt="2023-11-27T17:16:47.214" v="669"/>
          <ac:spMkLst>
            <pc:docMk/>
            <pc:sldMk cId="3967195883" sldId="270"/>
            <ac:spMk id="34" creationId="{00000000-0008-0000-0200-000007000000}"/>
          </ac:spMkLst>
        </pc:spChg>
        <pc:spChg chg="add mod">
          <ac:chgData name="Vaishali Vaish" userId="7cb11413ac07fb4b" providerId="LiveId" clId="{029E5F2B-ABB8-47F8-BE3C-39C2FFDF3BB2}" dt="2023-11-27T17:16:47.214" v="669"/>
          <ac:spMkLst>
            <pc:docMk/>
            <pc:sldMk cId="3967195883" sldId="270"/>
            <ac:spMk id="35" creationId="{00000000-0008-0000-0200-000008000000}"/>
          </ac:spMkLst>
        </pc:spChg>
        <pc:spChg chg="add mod">
          <ac:chgData name="Vaishali Vaish" userId="7cb11413ac07fb4b" providerId="LiveId" clId="{029E5F2B-ABB8-47F8-BE3C-39C2FFDF3BB2}" dt="2023-11-27T17:16:47.214" v="669"/>
          <ac:spMkLst>
            <pc:docMk/>
            <pc:sldMk cId="3967195883" sldId="270"/>
            <ac:spMk id="39" creationId="{00000000-0008-0000-0200-000013000000}"/>
          </ac:spMkLst>
        </pc:spChg>
        <pc:spChg chg="add mod">
          <ac:chgData name="Vaishali Vaish" userId="7cb11413ac07fb4b" providerId="LiveId" clId="{029E5F2B-ABB8-47F8-BE3C-39C2FFDF3BB2}" dt="2023-11-27T17:16:47.214" v="669"/>
          <ac:spMkLst>
            <pc:docMk/>
            <pc:sldMk cId="3967195883" sldId="270"/>
            <ac:spMk id="41" creationId="{00000000-0008-0000-0200-000015000000}"/>
          </ac:spMkLst>
        </pc:spChg>
        <pc:spChg chg="add mod">
          <ac:chgData name="Vaishali Vaish" userId="7cb11413ac07fb4b" providerId="LiveId" clId="{029E5F2B-ABB8-47F8-BE3C-39C2FFDF3BB2}" dt="2023-11-27T17:16:47.214" v="669"/>
          <ac:spMkLst>
            <pc:docMk/>
            <pc:sldMk cId="3967195883" sldId="270"/>
            <ac:spMk id="43" creationId="{00000000-0008-0000-0200-000017000000}"/>
          </ac:spMkLst>
        </pc:spChg>
        <pc:spChg chg="add mod">
          <ac:chgData name="Vaishali Vaish" userId="7cb11413ac07fb4b" providerId="LiveId" clId="{029E5F2B-ABB8-47F8-BE3C-39C2FFDF3BB2}" dt="2023-11-27T17:16:47.214" v="669"/>
          <ac:spMkLst>
            <pc:docMk/>
            <pc:sldMk cId="3967195883" sldId="270"/>
            <ac:spMk id="45" creationId="{00000000-0008-0000-0200-000019000000}"/>
          </ac:spMkLst>
        </pc:spChg>
        <pc:spChg chg="add mod">
          <ac:chgData name="Vaishali Vaish" userId="7cb11413ac07fb4b" providerId="LiveId" clId="{029E5F2B-ABB8-47F8-BE3C-39C2FFDF3BB2}" dt="2023-11-27T17:16:47.214" v="669"/>
          <ac:spMkLst>
            <pc:docMk/>
            <pc:sldMk cId="3967195883" sldId="270"/>
            <ac:spMk id="47" creationId="{00000000-0008-0000-0200-00001B000000}"/>
          </ac:spMkLst>
        </pc:spChg>
        <pc:spChg chg="add mod">
          <ac:chgData name="Vaishali Vaish" userId="7cb11413ac07fb4b" providerId="LiveId" clId="{029E5F2B-ABB8-47F8-BE3C-39C2FFDF3BB2}" dt="2023-11-27T17:16:47.214" v="669"/>
          <ac:spMkLst>
            <pc:docMk/>
            <pc:sldMk cId="3967195883" sldId="270"/>
            <ac:spMk id="48" creationId="{00000000-0008-0000-0200-000010000000}"/>
          </ac:spMkLst>
        </pc:spChg>
        <pc:spChg chg="add mod">
          <ac:chgData name="Vaishali Vaish" userId="7cb11413ac07fb4b" providerId="LiveId" clId="{029E5F2B-ABB8-47F8-BE3C-39C2FFDF3BB2}" dt="2023-11-27T17:16:47.214" v="669"/>
          <ac:spMkLst>
            <pc:docMk/>
            <pc:sldMk cId="3967195883" sldId="270"/>
            <ac:spMk id="50" creationId="{00000000-0008-0000-0200-00000A000000}"/>
          </ac:spMkLst>
        </pc:spChg>
        <pc:spChg chg="add mod">
          <ac:chgData name="Vaishali Vaish" userId="7cb11413ac07fb4b" providerId="LiveId" clId="{029E5F2B-ABB8-47F8-BE3C-39C2FFDF3BB2}" dt="2023-11-27T17:16:47.214" v="669"/>
          <ac:spMkLst>
            <pc:docMk/>
            <pc:sldMk cId="3967195883" sldId="270"/>
            <ac:spMk id="51" creationId="{00000000-0008-0000-0200-00000B000000}"/>
          </ac:spMkLst>
        </pc:spChg>
        <pc:spChg chg="add mod">
          <ac:chgData name="Vaishali Vaish" userId="7cb11413ac07fb4b" providerId="LiveId" clId="{029E5F2B-ABB8-47F8-BE3C-39C2FFDF3BB2}" dt="2023-11-27T17:16:47.214" v="669"/>
          <ac:spMkLst>
            <pc:docMk/>
            <pc:sldMk cId="3967195883" sldId="270"/>
            <ac:spMk id="52" creationId="{00000000-0008-0000-0200-00000C000000}"/>
          </ac:spMkLst>
        </pc:spChg>
        <pc:spChg chg="add mod">
          <ac:chgData name="Vaishali Vaish" userId="7cb11413ac07fb4b" providerId="LiveId" clId="{029E5F2B-ABB8-47F8-BE3C-39C2FFDF3BB2}" dt="2023-11-27T17:16:47.214" v="669"/>
          <ac:spMkLst>
            <pc:docMk/>
            <pc:sldMk cId="3967195883" sldId="270"/>
            <ac:spMk id="53" creationId="{00000000-0008-0000-0200-00000D000000}"/>
          </ac:spMkLst>
        </pc:spChg>
        <pc:spChg chg="add mod">
          <ac:chgData name="Vaishali Vaish" userId="7cb11413ac07fb4b" providerId="LiveId" clId="{029E5F2B-ABB8-47F8-BE3C-39C2FFDF3BB2}" dt="2023-11-27T17:16:47.214" v="669"/>
          <ac:spMkLst>
            <pc:docMk/>
            <pc:sldMk cId="3967195883" sldId="270"/>
            <ac:spMk id="54" creationId="{00000000-0008-0000-0200-00000E000000}"/>
          </ac:spMkLst>
        </pc:spChg>
        <pc:spChg chg="mod">
          <ac:chgData name="Vaishali Vaish" userId="7cb11413ac07fb4b" providerId="LiveId" clId="{029E5F2B-ABB8-47F8-BE3C-39C2FFDF3BB2}" dt="2023-11-27T17:36:33.518" v="681"/>
          <ac:spMkLst>
            <pc:docMk/>
            <pc:sldMk cId="3967195883" sldId="270"/>
            <ac:spMk id="58" creationId="{00000000-0008-0000-0200-000005000000}"/>
          </ac:spMkLst>
        </pc:spChg>
        <pc:grpChg chg="add mod">
          <ac:chgData name="Vaishali Vaish" userId="7cb11413ac07fb4b" providerId="LiveId" clId="{029E5F2B-ABB8-47F8-BE3C-39C2FFDF3BB2}" dt="2023-11-27T17:15:03.924" v="668"/>
          <ac:grpSpMkLst>
            <pc:docMk/>
            <pc:sldMk cId="3967195883" sldId="270"/>
            <ac:grpSpMk id="4" creationId="{00000000-0008-0000-0200-000003000000}"/>
          </ac:grpSpMkLst>
        </pc:grpChg>
        <pc:grpChg chg="add mod">
          <ac:chgData name="Vaishali Vaish" userId="7cb11413ac07fb4b" providerId="LiveId" clId="{029E5F2B-ABB8-47F8-BE3C-39C2FFDF3BB2}" dt="2023-11-27T17:15:03.924" v="668"/>
          <ac:grpSpMkLst>
            <pc:docMk/>
            <pc:sldMk cId="3967195883" sldId="270"/>
            <ac:grpSpMk id="10" creationId="{00000000-0008-0000-0200-000009000000}"/>
          </ac:grpSpMkLst>
        </pc:grpChg>
        <pc:grpChg chg="add mod">
          <ac:chgData name="Vaishali Vaish" userId="7cb11413ac07fb4b" providerId="LiveId" clId="{029E5F2B-ABB8-47F8-BE3C-39C2FFDF3BB2}" dt="2023-11-27T17:15:03.924" v="668"/>
          <ac:grpSpMkLst>
            <pc:docMk/>
            <pc:sldMk cId="3967195883" sldId="270"/>
            <ac:grpSpMk id="11" creationId="{00000000-0008-0000-0200-00000F000000}"/>
          </ac:grpSpMkLst>
        </pc:grpChg>
        <pc:grpChg chg="add del mod">
          <ac:chgData name="Vaishali Vaish" userId="7cb11413ac07fb4b" providerId="LiveId" clId="{029E5F2B-ABB8-47F8-BE3C-39C2FFDF3BB2}" dt="2023-11-27T17:28:06.067" v="677" actId="478"/>
          <ac:grpSpMkLst>
            <pc:docMk/>
            <pc:sldMk cId="3967195883" sldId="270"/>
            <ac:grpSpMk id="30" creationId="{00000000-0008-0000-0200-000003000000}"/>
          </ac:grpSpMkLst>
        </pc:grpChg>
        <pc:grpChg chg="add mod">
          <ac:chgData name="Vaishali Vaish" userId="7cb11413ac07fb4b" providerId="LiveId" clId="{029E5F2B-ABB8-47F8-BE3C-39C2FFDF3BB2}" dt="2023-11-27T17:16:47.214" v="669"/>
          <ac:grpSpMkLst>
            <pc:docMk/>
            <pc:sldMk cId="3967195883" sldId="270"/>
            <ac:grpSpMk id="36" creationId="{00000000-0008-0000-0200-000009000000}"/>
          </ac:grpSpMkLst>
        </pc:grpChg>
        <pc:grpChg chg="add mod">
          <ac:chgData name="Vaishali Vaish" userId="7cb11413ac07fb4b" providerId="LiveId" clId="{029E5F2B-ABB8-47F8-BE3C-39C2FFDF3BB2}" dt="2023-11-27T17:16:47.214" v="669"/>
          <ac:grpSpMkLst>
            <pc:docMk/>
            <pc:sldMk cId="3967195883" sldId="270"/>
            <ac:grpSpMk id="37" creationId="{00000000-0008-0000-0200-00000F000000}"/>
          </ac:grpSpMkLst>
        </pc:grpChg>
        <pc:picChg chg="add del mod">
          <ac:chgData name="Vaishali Vaish" userId="7cb11413ac07fb4b" providerId="LiveId" clId="{029E5F2B-ABB8-47F8-BE3C-39C2FFDF3BB2}" dt="2023-11-27T17:15:02.350" v="667"/>
          <ac:picMkLst>
            <pc:docMk/>
            <pc:sldMk cId="3967195883" sldId="270"/>
            <ac:picMk id="29" creationId="{0A97B505-2417-19EF-E78B-876960218FFB}"/>
          </ac:picMkLst>
        </pc:picChg>
        <pc:picChg chg="add del mod">
          <ac:chgData name="Vaishali Vaish" userId="7cb11413ac07fb4b" providerId="LiveId" clId="{029E5F2B-ABB8-47F8-BE3C-39C2FFDF3BB2}" dt="2023-11-27T17:16:55.064" v="672" actId="478"/>
          <ac:picMkLst>
            <pc:docMk/>
            <pc:sldMk cId="3967195883" sldId="270"/>
            <ac:picMk id="55" creationId="{71199A93-87B2-F4E0-0162-663317CF7DEC}"/>
          </ac:picMkLst>
        </pc:picChg>
        <pc:picChg chg="del">
          <ac:chgData name="Vaishali Vaish" userId="7cb11413ac07fb4b" providerId="LiveId" clId="{029E5F2B-ABB8-47F8-BE3C-39C2FFDF3BB2}" dt="2023-11-27T17:17:35.154" v="676" actId="478"/>
          <ac:picMkLst>
            <pc:docMk/>
            <pc:sldMk cId="3967195883" sldId="270"/>
            <ac:picMk id="56" creationId="{07DCFF03-0C1E-CBE5-7B31-4EEAB8A59B38}"/>
          </ac:picMkLst>
        </pc:picChg>
        <pc:picChg chg="add del mod">
          <ac:chgData name="Vaishali Vaish" userId="7cb11413ac07fb4b" providerId="LiveId" clId="{029E5F2B-ABB8-47F8-BE3C-39C2FFDF3BB2}" dt="2023-11-27T17:29:08.538" v="680" actId="478"/>
          <ac:picMkLst>
            <pc:docMk/>
            <pc:sldMk cId="3967195883" sldId="270"/>
            <ac:picMk id="57" creationId="{E789CD46-EA06-F1B0-013E-8C5A9088E164}"/>
          </ac:picMkLst>
        </pc:picChg>
        <pc:picChg chg="add mod modCrop">
          <ac:chgData name="Vaishali Vaish" userId="7cb11413ac07fb4b" providerId="LiveId" clId="{029E5F2B-ABB8-47F8-BE3C-39C2FFDF3BB2}" dt="2023-11-27T17:51:43.603" v="875" actId="1582"/>
          <ac:picMkLst>
            <pc:docMk/>
            <pc:sldMk cId="3967195883" sldId="270"/>
            <ac:picMk id="60" creationId="{BC4CF383-B053-8590-8519-5D81CF093818}"/>
          </ac:picMkLst>
        </pc:picChg>
        <pc:cxnChg chg="add mod">
          <ac:chgData name="Vaishali Vaish" userId="7cb11413ac07fb4b" providerId="LiveId" clId="{029E5F2B-ABB8-47F8-BE3C-39C2FFDF3BB2}" dt="2023-11-27T17:15:03.924" v="668"/>
          <ac:cxnSpMkLst>
            <pc:docMk/>
            <pc:sldMk cId="3967195883" sldId="270"/>
            <ac:cxnSpMk id="12" creationId="{00000000-0008-0000-0200-000012000000}"/>
          </ac:cxnSpMkLst>
        </pc:cxnChg>
        <pc:cxnChg chg="add mod">
          <ac:chgData name="Vaishali Vaish" userId="7cb11413ac07fb4b" providerId="LiveId" clId="{029E5F2B-ABB8-47F8-BE3C-39C2FFDF3BB2}" dt="2023-11-27T17:15:03.924" v="668"/>
          <ac:cxnSpMkLst>
            <pc:docMk/>
            <pc:sldMk cId="3967195883" sldId="270"/>
            <ac:cxnSpMk id="14" creationId="{00000000-0008-0000-0200-000014000000}"/>
          </ac:cxnSpMkLst>
        </pc:cxnChg>
        <pc:cxnChg chg="add mod">
          <ac:chgData name="Vaishali Vaish" userId="7cb11413ac07fb4b" providerId="LiveId" clId="{029E5F2B-ABB8-47F8-BE3C-39C2FFDF3BB2}" dt="2023-11-27T17:15:03.924" v="668"/>
          <ac:cxnSpMkLst>
            <pc:docMk/>
            <pc:sldMk cId="3967195883" sldId="270"/>
            <ac:cxnSpMk id="16" creationId="{00000000-0008-0000-0200-000016000000}"/>
          </ac:cxnSpMkLst>
        </pc:cxnChg>
        <pc:cxnChg chg="add mod">
          <ac:chgData name="Vaishali Vaish" userId="7cb11413ac07fb4b" providerId="LiveId" clId="{029E5F2B-ABB8-47F8-BE3C-39C2FFDF3BB2}" dt="2023-11-27T17:15:03.924" v="668"/>
          <ac:cxnSpMkLst>
            <pc:docMk/>
            <pc:sldMk cId="3967195883" sldId="270"/>
            <ac:cxnSpMk id="18" creationId="{00000000-0008-0000-0200-000018000000}"/>
          </ac:cxnSpMkLst>
        </pc:cxnChg>
        <pc:cxnChg chg="add mod">
          <ac:chgData name="Vaishali Vaish" userId="7cb11413ac07fb4b" providerId="LiveId" clId="{029E5F2B-ABB8-47F8-BE3C-39C2FFDF3BB2}" dt="2023-11-27T17:15:03.924" v="668"/>
          <ac:cxnSpMkLst>
            <pc:docMk/>
            <pc:sldMk cId="3967195883" sldId="270"/>
            <ac:cxnSpMk id="20" creationId="{00000000-0008-0000-0200-00001A000000}"/>
          </ac:cxnSpMkLst>
        </pc:cxnChg>
        <pc:cxnChg chg="add mod">
          <ac:chgData name="Vaishali Vaish" userId="7cb11413ac07fb4b" providerId="LiveId" clId="{029E5F2B-ABB8-47F8-BE3C-39C2FFDF3BB2}" dt="2023-11-27T17:15:03.924" v="668"/>
          <ac:cxnSpMkLst>
            <pc:docMk/>
            <pc:sldMk cId="3967195883" sldId="270"/>
            <ac:cxnSpMk id="23" creationId="{00000000-0008-0000-0200-000011000000}"/>
          </ac:cxnSpMkLst>
        </pc:cxnChg>
        <pc:cxnChg chg="add mod">
          <ac:chgData name="Vaishali Vaish" userId="7cb11413ac07fb4b" providerId="LiveId" clId="{029E5F2B-ABB8-47F8-BE3C-39C2FFDF3BB2}" dt="2023-11-27T17:16:47.214" v="669"/>
          <ac:cxnSpMkLst>
            <pc:docMk/>
            <pc:sldMk cId="3967195883" sldId="270"/>
            <ac:cxnSpMk id="38" creationId="{00000000-0008-0000-0200-000012000000}"/>
          </ac:cxnSpMkLst>
        </pc:cxnChg>
        <pc:cxnChg chg="add mod">
          <ac:chgData name="Vaishali Vaish" userId="7cb11413ac07fb4b" providerId="LiveId" clId="{029E5F2B-ABB8-47F8-BE3C-39C2FFDF3BB2}" dt="2023-11-27T17:16:47.214" v="669"/>
          <ac:cxnSpMkLst>
            <pc:docMk/>
            <pc:sldMk cId="3967195883" sldId="270"/>
            <ac:cxnSpMk id="40" creationId="{00000000-0008-0000-0200-000014000000}"/>
          </ac:cxnSpMkLst>
        </pc:cxnChg>
        <pc:cxnChg chg="add mod">
          <ac:chgData name="Vaishali Vaish" userId="7cb11413ac07fb4b" providerId="LiveId" clId="{029E5F2B-ABB8-47F8-BE3C-39C2FFDF3BB2}" dt="2023-11-27T17:16:47.214" v="669"/>
          <ac:cxnSpMkLst>
            <pc:docMk/>
            <pc:sldMk cId="3967195883" sldId="270"/>
            <ac:cxnSpMk id="42" creationId="{00000000-0008-0000-0200-000016000000}"/>
          </ac:cxnSpMkLst>
        </pc:cxnChg>
        <pc:cxnChg chg="add mod">
          <ac:chgData name="Vaishali Vaish" userId="7cb11413ac07fb4b" providerId="LiveId" clId="{029E5F2B-ABB8-47F8-BE3C-39C2FFDF3BB2}" dt="2023-11-27T17:16:47.214" v="669"/>
          <ac:cxnSpMkLst>
            <pc:docMk/>
            <pc:sldMk cId="3967195883" sldId="270"/>
            <ac:cxnSpMk id="44" creationId="{00000000-0008-0000-0200-000018000000}"/>
          </ac:cxnSpMkLst>
        </pc:cxnChg>
        <pc:cxnChg chg="add mod">
          <ac:chgData name="Vaishali Vaish" userId="7cb11413ac07fb4b" providerId="LiveId" clId="{029E5F2B-ABB8-47F8-BE3C-39C2FFDF3BB2}" dt="2023-11-27T17:16:47.214" v="669"/>
          <ac:cxnSpMkLst>
            <pc:docMk/>
            <pc:sldMk cId="3967195883" sldId="270"/>
            <ac:cxnSpMk id="46" creationId="{00000000-0008-0000-0200-00001A000000}"/>
          </ac:cxnSpMkLst>
        </pc:cxnChg>
        <pc:cxnChg chg="add mod">
          <ac:chgData name="Vaishali Vaish" userId="7cb11413ac07fb4b" providerId="LiveId" clId="{029E5F2B-ABB8-47F8-BE3C-39C2FFDF3BB2}" dt="2023-11-27T17:16:47.214" v="669"/>
          <ac:cxnSpMkLst>
            <pc:docMk/>
            <pc:sldMk cId="3967195883" sldId="270"/>
            <ac:cxnSpMk id="49" creationId="{00000000-0008-0000-0200-000011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230113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54516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620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355271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191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2800513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404483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19639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113173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62279-5A34-4282-AB29-C9447D914484}"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245061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62279-5A34-4282-AB29-C9447D914484}"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341945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62279-5A34-4282-AB29-C9447D914484}"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240245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62279-5A34-4282-AB29-C9447D914484}"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34318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62279-5A34-4282-AB29-C9447D914484}"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168949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62279-5A34-4282-AB29-C9447D914484}"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33744-A3AF-4FC2-8B94-55E9E4A16D26}" type="slidenum">
              <a:rPr lang="en-IN" smtClean="0"/>
              <a:t>‹#›</a:t>
            </a:fld>
            <a:endParaRPr lang="en-IN"/>
          </a:p>
        </p:txBody>
      </p:sp>
    </p:spTree>
    <p:extLst>
      <p:ext uri="{BB962C8B-B14F-4D97-AF65-F5344CB8AC3E}">
        <p14:creationId xmlns:p14="http://schemas.microsoft.com/office/powerpoint/2010/main" val="316756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33744-A3AF-4FC2-8B94-55E9E4A16D26}" type="slidenum">
              <a:rPr lang="en-IN" smtClean="0"/>
              <a:t>‹#›</a:t>
            </a:fld>
            <a:endParaRPr lang="en-IN"/>
          </a:p>
        </p:txBody>
      </p:sp>
      <p:sp>
        <p:nvSpPr>
          <p:cNvPr id="5" name="Date Placeholder 4"/>
          <p:cNvSpPr>
            <a:spLocks noGrp="1"/>
          </p:cNvSpPr>
          <p:nvPr>
            <p:ph type="dt" sz="half" idx="10"/>
          </p:nvPr>
        </p:nvSpPr>
        <p:spPr/>
        <p:txBody>
          <a:bodyPr/>
          <a:lstStyle/>
          <a:p>
            <a:fld id="{10E62279-5A34-4282-AB29-C9447D914484}" type="datetimeFigureOut">
              <a:rPr lang="en-IN" smtClean="0"/>
              <a:t>27-11-2023</a:t>
            </a:fld>
            <a:endParaRPr lang="en-IN"/>
          </a:p>
        </p:txBody>
      </p:sp>
    </p:spTree>
    <p:extLst>
      <p:ext uri="{BB962C8B-B14F-4D97-AF65-F5344CB8AC3E}">
        <p14:creationId xmlns:p14="http://schemas.microsoft.com/office/powerpoint/2010/main" val="82458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E62279-5A34-4282-AB29-C9447D914484}" type="datetimeFigureOut">
              <a:rPr lang="en-IN" smtClean="0"/>
              <a:t>27-11-2023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C33744-A3AF-4FC2-8B94-55E9E4A16D26}" type="slidenum">
              <a:rPr lang="en-IN" smtClean="0"/>
              <a:t>‹#›</a:t>
            </a:fld>
            <a:endParaRPr lang="en-IN"/>
          </a:p>
        </p:txBody>
      </p:sp>
    </p:spTree>
    <p:extLst>
      <p:ext uri="{BB962C8B-B14F-4D97-AF65-F5344CB8AC3E}">
        <p14:creationId xmlns:p14="http://schemas.microsoft.com/office/powerpoint/2010/main" val="42848470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08F2-5CB0-FA54-72E7-1069A4F6BE7C}"/>
              </a:ext>
            </a:extLst>
          </p:cNvPr>
          <p:cNvSpPr>
            <a:spLocks noGrp="1"/>
          </p:cNvSpPr>
          <p:nvPr>
            <p:ph type="title"/>
          </p:nvPr>
        </p:nvSpPr>
        <p:spPr/>
        <p:txBody>
          <a:bodyPr>
            <a:normAutofit/>
          </a:bodyPr>
          <a:lstStyle/>
          <a:p>
            <a:pPr algn="ctr"/>
            <a:r>
              <a:rPr lang="en-US" sz="4000" b="1" dirty="0">
                <a:solidFill>
                  <a:schemeClr val="accent2">
                    <a:lumMod val="50000"/>
                  </a:schemeClr>
                </a:solidFill>
              </a:rPr>
              <a:t>Problem Statement</a:t>
            </a:r>
            <a:endParaRPr lang="en-IN" sz="4000" b="1" dirty="0">
              <a:solidFill>
                <a:schemeClr val="accent2">
                  <a:lumMod val="50000"/>
                </a:schemeClr>
              </a:solidFill>
            </a:endParaRPr>
          </a:p>
        </p:txBody>
      </p:sp>
      <p:sp>
        <p:nvSpPr>
          <p:cNvPr id="3" name="Content Placeholder 2">
            <a:extLst>
              <a:ext uri="{FF2B5EF4-FFF2-40B4-BE49-F238E27FC236}">
                <a16:creationId xmlns:a16="http://schemas.microsoft.com/office/drawing/2014/main" id="{A543459E-6AA9-66ED-DF16-D9CB16EBD25B}"/>
              </a:ext>
            </a:extLst>
          </p:cNvPr>
          <p:cNvSpPr>
            <a:spLocks noGrp="1"/>
          </p:cNvSpPr>
          <p:nvPr>
            <p:ph idx="1"/>
          </p:nvPr>
        </p:nvSpPr>
        <p:spPr>
          <a:xfrm>
            <a:off x="837132" y="1761094"/>
            <a:ext cx="8596668" cy="3880773"/>
          </a:xfrm>
        </p:spPr>
        <p:txBody>
          <a:bodyPr>
            <a:normAutofit fontScale="92500" lnSpcReduction="10000"/>
          </a:bodyPr>
          <a:lstStyle/>
          <a:p>
            <a:r>
              <a:rPr lang="en-US" sz="2400" dirty="0"/>
              <a:t>Every year a lot of companies hire a number of employees. </a:t>
            </a:r>
          </a:p>
          <a:p>
            <a:pPr marL="0" indent="0">
              <a:buNone/>
            </a:pPr>
            <a:endParaRPr lang="en-US" sz="2400" dirty="0"/>
          </a:p>
          <a:p>
            <a:r>
              <a:rPr lang="en-US" sz="2400" dirty="0"/>
              <a:t>The companies invest time and money in training those employees, not just this but there are training programs within the companies for their existing employees as well. </a:t>
            </a:r>
          </a:p>
          <a:p>
            <a:pPr marL="0" indent="0">
              <a:buNone/>
            </a:pPr>
            <a:endParaRPr lang="en-US" sz="2400" dirty="0"/>
          </a:p>
          <a:p>
            <a:r>
              <a:rPr lang="en-US" sz="2400" dirty="0"/>
              <a:t>The aim of these programs is to increase the effectiveness of their employees. </a:t>
            </a:r>
          </a:p>
          <a:p>
            <a:pPr marL="0" indent="0">
              <a:buNone/>
            </a:pPr>
            <a:endParaRPr lang="en-US" sz="2400" dirty="0"/>
          </a:p>
          <a:p>
            <a:r>
              <a:rPr lang="en-US" sz="2400" dirty="0"/>
              <a:t>But how to use HR Analytics in this?</a:t>
            </a:r>
          </a:p>
        </p:txBody>
      </p:sp>
    </p:spTree>
    <p:extLst>
      <p:ext uri="{BB962C8B-B14F-4D97-AF65-F5344CB8AC3E}">
        <p14:creationId xmlns:p14="http://schemas.microsoft.com/office/powerpoint/2010/main" val="42183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DC31-AF44-8E59-A688-2F1764DDC0CC}"/>
              </a:ext>
            </a:extLst>
          </p:cNvPr>
          <p:cNvSpPr>
            <a:spLocks noGrp="1"/>
          </p:cNvSpPr>
          <p:nvPr>
            <p:ph type="title"/>
          </p:nvPr>
        </p:nvSpPr>
        <p:spPr>
          <a:xfrm>
            <a:off x="838200" y="365126"/>
            <a:ext cx="10515600" cy="851116"/>
          </a:xfrm>
        </p:spPr>
        <p:txBody>
          <a:bodyPr>
            <a:normAutofit/>
          </a:bodyPr>
          <a:lstStyle/>
          <a:p>
            <a:pPr algn="ctr"/>
            <a:r>
              <a:rPr lang="en-IN" sz="3600" b="1" dirty="0">
                <a:solidFill>
                  <a:schemeClr val="accent2">
                    <a:lumMod val="50000"/>
                  </a:schemeClr>
                </a:solidFill>
                <a:effectLst/>
                <a:ea typeface="Calibri" panose="020F0502020204030204" pitchFamily="34" charset="0"/>
                <a:cs typeface="Times New Roman" panose="02020603050405020304" pitchFamily="18" charset="0"/>
              </a:rPr>
              <a:t>Background of the Domain Problem</a:t>
            </a:r>
            <a:endParaRPr lang="en-IN" sz="7200" b="1" dirty="0">
              <a:solidFill>
                <a:schemeClr val="accent2">
                  <a:lumMod val="50000"/>
                </a:schemeClr>
              </a:solidFill>
            </a:endParaRPr>
          </a:p>
        </p:txBody>
      </p:sp>
      <p:sp>
        <p:nvSpPr>
          <p:cNvPr id="3" name="Content Placeholder 2">
            <a:extLst>
              <a:ext uri="{FF2B5EF4-FFF2-40B4-BE49-F238E27FC236}">
                <a16:creationId xmlns:a16="http://schemas.microsoft.com/office/drawing/2014/main" id="{122BE185-D739-43B7-4F8D-64D982B65637}"/>
              </a:ext>
            </a:extLst>
          </p:cNvPr>
          <p:cNvSpPr>
            <a:spLocks noGrp="1"/>
          </p:cNvSpPr>
          <p:nvPr>
            <p:ph idx="1"/>
          </p:nvPr>
        </p:nvSpPr>
        <p:spPr>
          <a:xfrm>
            <a:off x="722786" y="1390625"/>
            <a:ext cx="10036946" cy="4814865"/>
          </a:xfrm>
        </p:spPr>
        <p:txBody>
          <a:bodyPr>
            <a:normAutofit fontScale="92500" lnSpcReduction="20000"/>
          </a:bodyPr>
          <a:lstStyle/>
          <a:p>
            <a:pPr marL="0" indent="0">
              <a:buNone/>
            </a:pPr>
            <a:r>
              <a:rPr lang="en-US" sz="2600" dirty="0">
                <a:solidFill>
                  <a:srgbClr val="002060"/>
                </a:solidFill>
              </a:rPr>
              <a:t>HR Analytics</a:t>
            </a:r>
          </a:p>
          <a:p>
            <a:endParaRPr lang="en-US" sz="1800" dirty="0"/>
          </a:p>
          <a:p>
            <a:r>
              <a:rPr lang="en-US" sz="1900" dirty="0"/>
              <a:t>Human resource analytics (HR analytics) is an area in the field of analytics that refers to applying analytic processes to the human resource department of an organization in the hope of improving employee performance and therefore getting a better return on investment. </a:t>
            </a:r>
          </a:p>
          <a:p>
            <a:r>
              <a:rPr lang="en-US" sz="1900" dirty="0"/>
              <a:t>HR analytics does not just deal with gathering data on employee efficiency. Instead, it aims to provide insight into each process by gathering data and then using it to make relevant decisions about how to improve these processes.</a:t>
            </a:r>
          </a:p>
          <a:p>
            <a:endParaRPr lang="en-US" sz="1900" dirty="0"/>
          </a:p>
          <a:p>
            <a:pPr marL="0" indent="0">
              <a:buNone/>
            </a:pPr>
            <a:r>
              <a:rPr lang="en-US" sz="2600" dirty="0">
                <a:solidFill>
                  <a:srgbClr val="002060"/>
                </a:solidFill>
              </a:rPr>
              <a:t>Attrition in HR</a:t>
            </a:r>
          </a:p>
          <a:p>
            <a:endParaRPr lang="en-US" sz="1800" dirty="0"/>
          </a:p>
          <a:p>
            <a:r>
              <a:rPr lang="en-US" sz="1900" dirty="0"/>
              <a:t>Attrition in human resources refers to the gradual loss of employees overtime. </a:t>
            </a:r>
          </a:p>
          <a:p>
            <a:r>
              <a:rPr lang="en-US" sz="1900" dirty="0"/>
              <a:t>In general, relatively high attrition is problematic for companies. HR professionals often assume a leadership role in designing company compensation programs, work culture, and motivation systems that help the organization retain top employees.</a:t>
            </a:r>
          </a:p>
          <a:p>
            <a:endParaRPr lang="en-IN" sz="1800" dirty="0"/>
          </a:p>
        </p:txBody>
      </p:sp>
    </p:spTree>
    <p:extLst>
      <p:ext uri="{BB962C8B-B14F-4D97-AF65-F5344CB8AC3E}">
        <p14:creationId xmlns:p14="http://schemas.microsoft.com/office/powerpoint/2010/main" val="31013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5AE32-1C91-5BC1-82C6-CCB9E7B78403}"/>
              </a:ext>
            </a:extLst>
          </p:cNvPr>
          <p:cNvSpPr>
            <a:spLocks noGrp="1"/>
          </p:cNvSpPr>
          <p:nvPr>
            <p:ph idx="1"/>
          </p:nvPr>
        </p:nvSpPr>
        <p:spPr>
          <a:xfrm>
            <a:off x="651765" y="-1"/>
            <a:ext cx="10515600" cy="5637317"/>
          </a:xfrm>
        </p:spPr>
        <p:txBody>
          <a:bodyPr>
            <a:noAutofit/>
          </a:bodyPr>
          <a:lstStyle/>
          <a:p>
            <a:pPr marL="0" indent="0">
              <a:buNone/>
            </a:pPr>
            <a:endParaRPr lang="en-US" sz="2400" dirty="0"/>
          </a:p>
          <a:p>
            <a:r>
              <a:rPr lang="en-US" sz="2400" dirty="0"/>
              <a:t>A major problem in high employee attrition is its cost to an organization. </a:t>
            </a:r>
          </a:p>
          <a:p>
            <a:endParaRPr lang="en-US" sz="2400" dirty="0"/>
          </a:p>
          <a:p>
            <a:r>
              <a:rPr lang="en-US" sz="2400" dirty="0"/>
              <a:t>Job postings, hiring processes, paperwork, and new hire training are some of the common expenses of losing employees and replacing them. </a:t>
            </a:r>
          </a:p>
          <a:p>
            <a:endParaRPr lang="en-US" sz="2400" dirty="0"/>
          </a:p>
          <a:p>
            <a:r>
              <a:rPr lang="en-US" sz="2400" dirty="0"/>
              <a:t>Additionally, regular employee turnover prohibits your organization from increasing its collective knowledge base and experience over time. </a:t>
            </a:r>
          </a:p>
          <a:p>
            <a:endParaRPr lang="en-US" sz="2400" dirty="0"/>
          </a:p>
          <a:p>
            <a:r>
              <a:rPr lang="en-US" sz="2400" dirty="0"/>
              <a:t>This is especially concerning if your business is customer-facing, as customers often prefer to interact with familiar people. </a:t>
            </a:r>
          </a:p>
          <a:p>
            <a:endParaRPr lang="en-US" sz="2400" dirty="0"/>
          </a:p>
          <a:p>
            <a:r>
              <a:rPr lang="en-US" sz="2400" dirty="0"/>
              <a:t>Errors and issues are more likely if you constantly have new workers.</a:t>
            </a:r>
            <a:endParaRPr lang="en-IN" sz="2400" dirty="0"/>
          </a:p>
          <a:p>
            <a:endParaRPr lang="en-IN" sz="2400" dirty="0"/>
          </a:p>
        </p:txBody>
      </p:sp>
    </p:spTree>
    <p:extLst>
      <p:ext uri="{BB962C8B-B14F-4D97-AF65-F5344CB8AC3E}">
        <p14:creationId xmlns:p14="http://schemas.microsoft.com/office/powerpoint/2010/main" val="30694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A20E0E-47EB-22CC-4E80-181C3F9D61D2}"/>
              </a:ext>
            </a:extLst>
          </p:cNvPr>
          <p:cNvSpPr>
            <a:spLocks noGrp="1"/>
          </p:cNvSpPr>
          <p:nvPr>
            <p:ph type="title"/>
          </p:nvPr>
        </p:nvSpPr>
        <p:spPr>
          <a:xfrm>
            <a:off x="838200" y="285223"/>
            <a:ext cx="10515600" cy="1206223"/>
          </a:xfrm>
        </p:spPr>
        <p:txBody>
          <a:bodyPr>
            <a:normAutofit/>
          </a:bodyPr>
          <a:lstStyle/>
          <a:p>
            <a:pPr algn="ctr"/>
            <a:r>
              <a:rPr lang="en-US" sz="3600" b="1" dirty="0">
                <a:solidFill>
                  <a:schemeClr val="accent2">
                    <a:lumMod val="50000"/>
                  </a:schemeClr>
                </a:solidFill>
              </a:rPr>
              <a:t>Charts Requirement</a:t>
            </a:r>
            <a:endParaRPr lang="en-IN" sz="3600" b="1" dirty="0">
              <a:solidFill>
                <a:schemeClr val="accent2">
                  <a:lumMod val="50000"/>
                </a:schemeClr>
              </a:solidFill>
            </a:endParaRPr>
          </a:p>
        </p:txBody>
      </p:sp>
      <p:sp>
        <p:nvSpPr>
          <p:cNvPr id="3" name="Subtitle 2">
            <a:extLst>
              <a:ext uri="{FF2B5EF4-FFF2-40B4-BE49-F238E27FC236}">
                <a16:creationId xmlns:a16="http://schemas.microsoft.com/office/drawing/2014/main" id="{F3088911-5037-01D3-B535-D73EF40F3062}"/>
              </a:ext>
            </a:extLst>
          </p:cNvPr>
          <p:cNvSpPr>
            <a:spLocks noGrp="1"/>
          </p:cNvSpPr>
          <p:nvPr>
            <p:ph idx="1"/>
          </p:nvPr>
        </p:nvSpPr>
        <p:spPr>
          <a:xfrm>
            <a:off x="612559" y="1198485"/>
            <a:ext cx="9942991" cy="5131294"/>
          </a:xfrm>
        </p:spPr>
        <p:txBody>
          <a:bodyPr>
            <a:normAutofit fontScale="92500" lnSpcReduction="10000"/>
          </a:bodyPr>
          <a:lstStyle/>
          <a:p>
            <a:pPr algn="l"/>
            <a:r>
              <a:rPr lang="en-US" sz="2400" dirty="0">
                <a:effectLst>
                  <a:outerShdw blurRad="38100" dist="38100" dir="2700000" algn="tl">
                    <a:srgbClr val="000000">
                      <a:alpha val="43137"/>
                    </a:srgbClr>
                  </a:outerShdw>
                </a:effectLst>
              </a:rPr>
              <a:t>Attrition by Gender:  </a:t>
            </a:r>
            <a:r>
              <a:rPr lang="en-US" sz="2000" dirty="0"/>
              <a:t>The HR department faces challenges in understanding the attrition patterns based on gender, making it difficult to identify any gender-related disparities and implement targeted strategies.</a:t>
            </a:r>
          </a:p>
          <a:p>
            <a:pPr algn="l"/>
            <a:endParaRPr lang="en-US" sz="2000" dirty="0"/>
          </a:p>
          <a:p>
            <a:pPr marL="0" indent="0" algn="l">
              <a:buNone/>
            </a:pPr>
            <a:endParaRPr lang="en-US" sz="2000" dirty="0"/>
          </a:p>
          <a:p>
            <a:pPr algn="l"/>
            <a:r>
              <a:rPr lang="en-US" sz="2400" dirty="0">
                <a:effectLst>
                  <a:outerShdw blurRad="38100" dist="38100" dir="2700000" algn="tl">
                    <a:srgbClr val="000000">
                      <a:alpha val="43137"/>
                    </a:srgbClr>
                  </a:outerShdw>
                </a:effectLst>
              </a:rPr>
              <a:t>Department-wise Attrition: </a:t>
            </a:r>
            <a:r>
              <a:rPr lang="en-US" sz="2000" dirty="0"/>
              <a:t>The HR department lacks visualization to showcase attrition rates across different departments. This hinders their ability to identify departments with higher attrition rates and address any underlying issues or concerns effectively.</a:t>
            </a:r>
          </a:p>
          <a:p>
            <a:pPr algn="l"/>
            <a:endParaRPr lang="en-US" sz="2000" dirty="0"/>
          </a:p>
          <a:p>
            <a:pPr algn="l"/>
            <a:endParaRPr lang="en-US" sz="2000" dirty="0"/>
          </a:p>
          <a:p>
            <a:pPr algn="l"/>
            <a:r>
              <a:rPr lang="en-US" sz="2400" dirty="0">
                <a:effectLst>
                  <a:outerShdw blurRad="38100" dist="38100" dir="2700000" algn="tl">
                    <a:srgbClr val="000000">
                      <a:alpha val="43137"/>
                    </a:srgbClr>
                  </a:outerShdw>
                </a:effectLst>
              </a:rPr>
              <a:t>Number of Employees by age Group: </a:t>
            </a:r>
            <a:r>
              <a:rPr lang="en-US" sz="2000" dirty="0"/>
              <a:t>The HR department requires visual representations to  analyze the distribution of employees across various age groups. This helps in assessing workforce demographics, identifying any age-related gaps or imbalances, and implementation targeted HR policies or programs.</a:t>
            </a:r>
          </a:p>
          <a:p>
            <a:pPr algn="l"/>
            <a:endParaRPr lang="en-US" sz="2000" dirty="0"/>
          </a:p>
        </p:txBody>
      </p:sp>
    </p:spTree>
    <p:extLst>
      <p:ext uri="{BB962C8B-B14F-4D97-AF65-F5344CB8AC3E}">
        <p14:creationId xmlns:p14="http://schemas.microsoft.com/office/powerpoint/2010/main" val="70185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088911-5037-01D3-B535-D73EF40F3062}"/>
              </a:ext>
            </a:extLst>
          </p:cNvPr>
          <p:cNvSpPr>
            <a:spLocks noGrp="1"/>
          </p:cNvSpPr>
          <p:nvPr>
            <p:ph type="subTitle" idx="1"/>
          </p:nvPr>
        </p:nvSpPr>
        <p:spPr>
          <a:xfrm>
            <a:off x="514907" y="221948"/>
            <a:ext cx="10670958" cy="6134464"/>
          </a:xfrm>
        </p:spPr>
        <p:txBody>
          <a:bodyPr>
            <a:noAutofit/>
          </a:bodyPr>
          <a:lstStyle/>
          <a:p>
            <a:pPr algn="l"/>
            <a:endParaRPr lang="en-US" sz="2000" dirty="0">
              <a:effectLst>
                <a:outerShdw blurRad="38100" dist="38100" dir="2700000" algn="tl">
                  <a:srgbClr val="000000">
                    <a:alpha val="43137"/>
                  </a:srgbClr>
                </a:outerShdw>
              </a:effectLst>
            </a:endParaRPr>
          </a:p>
          <a:p>
            <a:pPr marL="285750" marR="0" lvl="0" indent="-285750" algn="l" fontAlgn="auto">
              <a:lnSpc>
                <a:spcPct val="90000"/>
              </a:lnSpc>
              <a:buFont typeface="Arial" panose="020B0604020202020204" pitchFamily="34" charset="0"/>
              <a:buChar char="•"/>
              <a:tabLst/>
              <a:defRPr/>
            </a:pPr>
            <a:r>
              <a:rPr lang="en-US" sz="2000" dirty="0">
                <a:solidFill>
                  <a:schemeClr val="tx1"/>
                </a:solidFill>
                <a:effectLst>
                  <a:outerShdw blurRad="38100" dist="38100" dir="2700000" algn="tl">
                    <a:srgbClr val="000000">
                      <a:alpha val="43137"/>
                    </a:srgbClr>
                  </a:outerShdw>
                </a:effectLst>
              </a:rPr>
              <a:t>Job Satisfaction Ratings: </a:t>
            </a:r>
            <a:r>
              <a:rPr lang="en-US" dirty="0">
                <a:solidFill>
                  <a:schemeClr val="tx1"/>
                </a:solidFill>
              </a:rPr>
              <a:t>The HR department lacks visualizations to represent job satisfaction ratings, hindering their ability to measure employee engagement and overall job satisfaction levels effectively.</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285750" indent="-285750" algn="l">
              <a:buFont typeface="Arial" panose="020B0604020202020204" pitchFamily="34" charset="0"/>
              <a:buChar char="•"/>
            </a:pPr>
            <a:r>
              <a:rPr lang="en-US" sz="2000" dirty="0">
                <a:solidFill>
                  <a:schemeClr val="tx1"/>
                </a:solidFill>
                <a:effectLst>
                  <a:outerShdw blurRad="38100" dist="38100" dir="2700000" algn="tl">
                    <a:srgbClr val="000000">
                      <a:alpha val="43137"/>
                    </a:srgbClr>
                  </a:outerShdw>
                </a:effectLst>
              </a:rPr>
              <a:t>Education Field-wise Attrition: </a:t>
            </a:r>
            <a:r>
              <a:rPr lang="en-US" dirty="0">
                <a:solidFill>
                  <a:schemeClr val="tx1"/>
                </a:solidFill>
              </a:rPr>
              <a:t>The HR department requires visual representation to analyze attrition rates based on education fields. This helps identify specific education backgrounds that may be associated with higher attrition, enabling the organization to tailor retention strategies accordingly.</a:t>
            </a:r>
          </a:p>
          <a:p>
            <a:pPr marL="285750" indent="-285750" algn="l">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285750" indent="-285750" algn="l">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285750" indent="-285750" algn="l">
              <a:buFont typeface="Arial" panose="020B0604020202020204" pitchFamily="34" charset="0"/>
              <a:buChar char="•"/>
            </a:pPr>
            <a:r>
              <a:rPr lang="en-US" sz="2000" dirty="0">
                <a:solidFill>
                  <a:schemeClr val="tx1"/>
                </a:solidFill>
                <a:effectLst>
                  <a:outerShdw blurRad="38100" dist="38100" dir="2700000" algn="tl">
                    <a:srgbClr val="000000">
                      <a:alpha val="43137"/>
                    </a:srgbClr>
                  </a:outerShdw>
                </a:effectLst>
              </a:rPr>
              <a:t>Attrition Rate by Gender for Different Age Groups: </a:t>
            </a:r>
            <a:r>
              <a:rPr lang="en-US" sz="2000" dirty="0">
                <a:solidFill>
                  <a:schemeClr val="tx1"/>
                </a:solidFill>
              </a:rPr>
              <a:t>The HR department lacks visualizations that display attrition rates based on gender and different age groups. This makes it challenging to identify any age and gender-related attrition trends, preventing the organization from implementing targeted retention strategies for specific employee segments.</a:t>
            </a:r>
            <a:endParaRPr lang="en-IN" sz="2000" dirty="0">
              <a:solidFill>
                <a:schemeClr val="tx1"/>
              </a:solidFill>
            </a:endParaRPr>
          </a:p>
        </p:txBody>
      </p:sp>
    </p:spTree>
    <p:extLst>
      <p:ext uri="{BB962C8B-B14F-4D97-AF65-F5344CB8AC3E}">
        <p14:creationId xmlns:p14="http://schemas.microsoft.com/office/powerpoint/2010/main" val="249457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581B-547D-8D95-5944-39B5B5153B86}"/>
              </a:ext>
            </a:extLst>
          </p:cNvPr>
          <p:cNvSpPr>
            <a:spLocks noGrp="1"/>
          </p:cNvSpPr>
          <p:nvPr>
            <p:ph type="title"/>
          </p:nvPr>
        </p:nvSpPr>
        <p:spPr>
          <a:xfrm>
            <a:off x="838200" y="285224"/>
            <a:ext cx="10515600" cy="948770"/>
          </a:xfrm>
        </p:spPr>
        <p:txBody>
          <a:bodyPr>
            <a:normAutofit/>
          </a:bodyPr>
          <a:lstStyle/>
          <a:p>
            <a:pPr algn="ctr"/>
            <a:r>
              <a:rPr lang="en-US" sz="3600" b="1" dirty="0">
                <a:solidFill>
                  <a:schemeClr val="accent2">
                    <a:lumMod val="50000"/>
                  </a:schemeClr>
                </a:solidFill>
              </a:rPr>
              <a:t>KPI’s Requirement</a:t>
            </a:r>
            <a:endParaRPr lang="en-IN" sz="3600" b="1" dirty="0">
              <a:solidFill>
                <a:schemeClr val="accent2">
                  <a:lumMod val="50000"/>
                </a:schemeClr>
              </a:solidFill>
            </a:endParaRPr>
          </a:p>
        </p:txBody>
      </p:sp>
      <p:sp>
        <p:nvSpPr>
          <p:cNvPr id="3" name="Subtitle 2">
            <a:extLst>
              <a:ext uri="{FF2B5EF4-FFF2-40B4-BE49-F238E27FC236}">
                <a16:creationId xmlns:a16="http://schemas.microsoft.com/office/drawing/2014/main" id="{F3088911-5037-01D3-B535-D73EF40F3062}"/>
              </a:ext>
            </a:extLst>
          </p:cNvPr>
          <p:cNvSpPr>
            <a:spLocks noGrp="1"/>
          </p:cNvSpPr>
          <p:nvPr>
            <p:ph idx="1"/>
          </p:nvPr>
        </p:nvSpPr>
        <p:spPr>
          <a:xfrm>
            <a:off x="625136" y="1133169"/>
            <a:ext cx="10515600" cy="5537264"/>
          </a:xfrm>
        </p:spPr>
        <p:txBody>
          <a:bodyPr>
            <a:noAutofit/>
          </a:bodyPr>
          <a:lstStyle/>
          <a:p>
            <a:pPr algn="l"/>
            <a:r>
              <a:rPr lang="en-IN" dirty="0"/>
              <a:t>The HR department is responsible for monitoring and managing various aspects of employee data to ensure the organization maintain a healthy workforce. However, there is a lack of clear performance indicators to track and analyse key HR metrics. </a:t>
            </a:r>
          </a:p>
          <a:p>
            <a:pPr algn="l"/>
            <a:r>
              <a:rPr lang="en-IN" dirty="0"/>
              <a:t>Therefore, there is a need to design and implement a set of KPI’s to address the following points:</a:t>
            </a:r>
          </a:p>
          <a:p>
            <a:pPr marL="0" indent="0" algn="l">
              <a:buNone/>
            </a:pPr>
            <a:endParaRPr lang="en-IN" dirty="0"/>
          </a:p>
          <a:p>
            <a:pPr marL="0" indent="0" algn="l">
              <a:buNone/>
            </a:pPr>
            <a:r>
              <a:rPr lang="en-IN" sz="2000" dirty="0">
                <a:solidFill>
                  <a:srgbClr val="002060"/>
                </a:solidFill>
                <a:effectLst>
                  <a:outerShdw blurRad="38100" dist="38100" dir="2700000" algn="tl">
                    <a:srgbClr val="000000">
                      <a:alpha val="43137"/>
                    </a:srgbClr>
                  </a:outerShdw>
                </a:effectLst>
              </a:rPr>
              <a:t>1. Employee count:</a:t>
            </a:r>
          </a:p>
          <a:p>
            <a:pPr algn="l"/>
            <a:r>
              <a:rPr lang="en-IN" dirty="0"/>
              <a:t>The HR department lacks visibility into the total number of employees, making it challenging to assess workforce size and plan for future growth or downsizing effectively.</a:t>
            </a:r>
          </a:p>
          <a:p>
            <a:pPr marL="0" indent="0" algn="l">
              <a:buNone/>
            </a:pPr>
            <a:endParaRPr lang="en-IN" dirty="0"/>
          </a:p>
          <a:p>
            <a:pPr marL="0" indent="0" algn="l">
              <a:buNone/>
            </a:pPr>
            <a:r>
              <a:rPr lang="en-IN" sz="2000" dirty="0">
                <a:solidFill>
                  <a:srgbClr val="002060"/>
                </a:solidFill>
                <a:effectLst>
                  <a:outerShdw blurRad="38100" dist="38100" dir="2700000" algn="tl">
                    <a:srgbClr val="000000">
                      <a:alpha val="43137"/>
                    </a:srgbClr>
                  </a:outerShdw>
                </a:effectLst>
              </a:rPr>
              <a:t>2. Attrition Count:</a:t>
            </a:r>
          </a:p>
          <a:p>
            <a:pPr algn="l"/>
            <a:r>
              <a:rPr lang="en-IN" dirty="0"/>
              <a:t>The organization lacks a standardized method to track employee attrition, resulting in incomplete and unreliable data on the number of employees who left the organization.</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dirty="0"/>
              <a:t>+</a:t>
            </a:r>
          </a:p>
          <a:p>
            <a:pPr algn="l"/>
            <a:endParaRPr lang="en-IN" dirty="0"/>
          </a:p>
          <a:p>
            <a:pPr algn="l"/>
            <a:endParaRPr lang="en-IN" dirty="0"/>
          </a:p>
          <a:p>
            <a:pPr algn="l"/>
            <a:endParaRPr lang="en-IN" dirty="0"/>
          </a:p>
          <a:p>
            <a:pPr algn="l"/>
            <a:endParaRPr lang="en-IN" dirty="0"/>
          </a:p>
          <a:p>
            <a:pPr algn="l"/>
            <a:endParaRPr lang="en-IN" dirty="0">
              <a:latin typeface="+mj-lt"/>
            </a:endParaRPr>
          </a:p>
        </p:txBody>
      </p:sp>
    </p:spTree>
    <p:extLst>
      <p:ext uri="{BB962C8B-B14F-4D97-AF65-F5344CB8AC3E}">
        <p14:creationId xmlns:p14="http://schemas.microsoft.com/office/powerpoint/2010/main" val="143639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0C732-6F1C-5F4C-125D-74DC64EE907B}"/>
              </a:ext>
            </a:extLst>
          </p:cNvPr>
          <p:cNvSpPr>
            <a:spLocks noGrp="1"/>
          </p:cNvSpPr>
          <p:nvPr>
            <p:ph idx="1"/>
          </p:nvPr>
        </p:nvSpPr>
        <p:spPr>
          <a:xfrm>
            <a:off x="838200" y="760299"/>
            <a:ext cx="10515600" cy="5320900"/>
          </a:xfrm>
        </p:spPr>
        <p:txBody>
          <a:bodyPr>
            <a:normAutofit fontScale="92500" lnSpcReduction="20000"/>
          </a:bodyPr>
          <a:lstStyle/>
          <a:p>
            <a:pPr marL="0" indent="0" algn="l">
              <a:buNone/>
            </a:pPr>
            <a:r>
              <a:rPr lang="en-IN" sz="2400" dirty="0">
                <a:solidFill>
                  <a:srgbClr val="002060"/>
                </a:solidFill>
                <a:effectLst>
                  <a:outerShdw blurRad="38100" dist="38100" dir="2700000" algn="tl">
                    <a:srgbClr val="000000">
                      <a:alpha val="43137"/>
                    </a:srgbClr>
                  </a:outerShdw>
                </a:effectLst>
              </a:rPr>
              <a:t>3. Attrition Rate:</a:t>
            </a:r>
          </a:p>
          <a:p>
            <a:pPr algn="l"/>
            <a:r>
              <a:rPr lang="en-IN" sz="2000" dirty="0"/>
              <a:t>Without a clear measure of attrition rate, the organisation cannot assess the overall turnover level or compare it with industry benchmarks, hindering the ability to gauge employee satisfaction and engagement.</a:t>
            </a:r>
          </a:p>
          <a:p>
            <a:pPr algn="l"/>
            <a:endParaRPr lang="en-IN" sz="2000" dirty="0"/>
          </a:p>
          <a:p>
            <a:pPr algn="l"/>
            <a:endParaRPr lang="en-IN" sz="2000" dirty="0"/>
          </a:p>
          <a:p>
            <a:pPr marL="0" indent="0">
              <a:buNone/>
            </a:pPr>
            <a:r>
              <a:rPr lang="en-IN" sz="2400" dirty="0">
                <a:solidFill>
                  <a:srgbClr val="002060"/>
                </a:solidFill>
                <a:effectLst>
                  <a:outerShdw blurRad="38100" dist="38100" dir="2700000" algn="tl">
                    <a:srgbClr val="000000">
                      <a:alpha val="43137"/>
                    </a:srgbClr>
                  </a:outerShdw>
                </a:effectLst>
              </a:rPr>
              <a:t>4. Active Employees:</a:t>
            </a:r>
          </a:p>
          <a:p>
            <a:pPr algn="l"/>
            <a:r>
              <a:rPr lang="en-IN" sz="2000" dirty="0"/>
              <a:t>The organization lacks a mechanism to differentiate between active and inactive employees, leading to difficulties in accurately assessing the current workforce’s productivity and capacity.</a:t>
            </a:r>
          </a:p>
          <a:p>
            <a:pPr algn="l"/>
            <a:endParaRPr lang="en-IN" sz="2000" dirty="0"/>
          </a:p>
          <a:p>
            <a:pPr algn="l"/>
            <a:endParaRPr lang="en-IN" sz="2000" dirty="0"/>
          </a:p>
          <a:p>
            <a:pPr marL="0" indent="0">
              <a:buNone/>
            </a:pPr>
            <a:r>
              <a:rPr lang="en-IN" sz="2400" dirty="0">
                <a:solidFill>
                  <a:srgbClr val="002060"/>
                </a:solidFill>
                <a:effectLst>
                  <a:outerShdw blurRad="38100" dist="38100" dir="2700000" algn="tl">
                    <a:srgbClr val="000000">
                      <a:alpha val="43137"/>
                    </a:srgbClr>
                  </a:outerShdw>
                </a:effectLst>
              </a:rPr>
              <a:t>5. Average Age:</a:t>
            </a:r>
          </a:p>
          <a:p>
            <a:pPr algn="l"/>
            <a:r>
              <a:rPr lang="en-IN" sz="2000" dirty="0"/>
              <a:t>The HR department lacks visibility into the average age of employees, making it difficult to evaluate workforce demographics, succession planning, and the organization’s ability to attract and retain younger talent.</a:t>
            </a:r>
          </a:p>
          <a:p>
            <a:pPr algn="l"/>
            <a:endParaRPr lang="en-IN" sz="2000" dirty="0"/>
          </a:p>
          <a:p>
            <a:endParaRPr lang="en-IN" sz="2000" dirty="0"/>
          </a:p>
        </p:txBody>
      </p:sp>
    </p:spTree>
    <p:extLst>
      <p:ext uri="{BB962C8B-B14F-4D97-AF65-F5344CB8AC3E}">
        <p14:creationId xmlns:p14="http://schemas.microsoft.com/office/powerpoint/2010/main" val="289362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CC59-7C64-2E19-E82C-66DF1E5D4977}"/>
              </a:ext>
            </a:extLst>
          </p:cNvPr>
          <p:cNvSpPr>
            <a:spLocks noGrp="1"/>
          </p:cNvSpPr>
          <p:nvPr>
            <p:ph type="title"/>
          </p:nvPr>
        </p:nvSpPr>
        <p:spPr>
          <a:xfrm>
            <a:off x="838200" y="54403"/>
            <a:ext cx="10515600" cy="771217"/>
          </a:xfrm>
        </p:spPr>
        <p:txBody>
          <a:bodyPr/>
          <a:lstStyle/>
          <a:p>
            <a:pPr algn="ctr"/>
            <a:r>
              <a:rPr lang="en-US" sz="2400" b="1" dirty="0">
                <a:solidFill>
                  <a:schemeClr val="tx1"/>
                </a:solidFill>
              </a:rPr>
              <a:t>EXCEL DASHBOARD</a:t>
            </a:r>
            <a:br>
              <a:rPr lang="en-US" dirty="0"/>
            </a:br>
            <a:r>
              <a:rPr lang="en-US" sz="1800" b="1" u="sng" dirty="0">
                <a:solidFill>
                  <a:srgbClr val="002060"/>
                </a:solidFill>
                <a:effectLst>
                  <a:outerShdw blurRad="38100" dist="38100" dir="2700000" algn="tl">
                    <a:srgbClr val="000000">
                      <a:alpha val="43137"/>
                    </a:srgbClr>
                  </a:outerShdw>
                </a:effectLst>
              </a:rPr>
              <a:t>EMPLOYEE ATTRITION/HR ANALYTICS</a:t>
            </a:r>
            <a:endParaRPr lang="en-IN" sz="1800" b="1" u="sng" dirty="0">
              <a:solidFill>
                <a:srgbClr val="002060"/>
              </a:solidFill>
              <a:effectLst>
                <a:outerShdw blurRad="38100" dist="38100" dir="2700000" algn="tl">
                  <a:srgbClr val="000000">
                    <a:alpha val="43137"/>
                  </a:srgbClr>
                </a:outerShdw>
              </a:effectLst>
            </a:endParaRPr>
          </a:p>
        </p:txBody>
      </p:sp>
      <p:pic>
        <p:nvPicPr>
          <p:cNvPr id="60" name="Picture 59">
            <a:extLst>
              <a:ext uri="{FF2B5EF4-FFF2-40B4-BE49-F238E27FC236}">
                <a16:creationId xmlns:a16="http://schemas.microsoft.com/office/drawing/2014/main" id="{BC4CF383-B053-8590-8519-5D81CF093818}"/>
              </a:ext>
            </a:extLst>
          </p:cNvPr>
          <p:cNvPicPr>
            <a:picLocks noChangeAspect="1"/>
          </p:cNvPicPr>
          <p:nvPr/>
        </p:nvPicPr>
        <p:blipFill rotWithShape="1">
          <a:blip r:embed="rId2"/>
          <a:srcRect t="1059"/>
          <a:stretch/>
        </p:blipFill>
        <p:spPr>
          <a:xfrm>
            <a:off x="150920" y="825621"/>
            <a:ext cx="11860566" cy="5877020"/>
          </a:xfrm>
          <a:prstGeom prst="rect">
            <a:avLst/>
          </a:prstGeom>
          <a:ln w="28575">
            <a:solidFill>
              <a:schemeClr val="tx1"/>
            </a:solidFill>
          </a:ln>
        </p:spPr>
      </p:pic>
    </p:spTree>
    <p:extLst>
      <p:ext uri="{BB962C8B-B14F-4D97-AF65-F5344CB8AC3E}">
        <p14:creationId xmlns:p14="http://schemas.microsoft.com/office/powerpoint/2010/main" val="396719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06AE-CAFE-97E7-8B87-FC8BC710EFE8}"/>
              </a:ext>
            </a:extLst>
          </p:cNvPr>
          <p:cNvSpPr>
            <a:spLocks noGrp="1"/>
          </p:cNvSpPr>
          <p:nvPr>
            <p:ph type="title"/>
          </p:nvPr>
        </p:nvSpPr>
        <p:spPr>
          <a:xfrm>
            <a:off x="838200" y="365125"/>
            <a:ext cx="10515600" cy="913259"/>
          </a:xfrm>
        </p:spPr>
        <p:txBody>
          <a:bodyPr>
            <a:normAutofit/>
          </a:bodyPr>
          <a:lstStyle/>
          <a:p>
            <a:pPr algn="ctr"/>
            <a:r>
              <a:rPr lang="en-US" sz="3600" b="1" i="0" dirty="0">
                <a:solidFill>
                  <a:schemeClr val="accent2">
                    <a:lumMod val="50000"/>
                  </a:schemeClr>
                </a:solidFill>
                <a:effectLst/>
              </a:rPr>
              <a:t>Conclusion</a:t>
            </a:r>
            <a:endParaRPr lang="en-IN" sz="3600" dirty="0">
              <a:solidFill>
                <a:schemeClr val="accent2">
                  <a:lumMod val="50000"/>
                </a:schemeClr>
              </a:solidFill>
            </a:endParaRPr>
          </a:p>
        </p:txBody>
      </p:sp>
      <p:sp>
        <p:nvSpPr>
          <p:cNvPr id="3" name="Subtitle 2">
            <a:extLst>
              <a:ext uri="{FF2B5EF4-FFF2-40B4-BE49-F238E27FC236}">
                <a16:creationId xmlns:a16="http://schemas.microsoft.com/office/drawing/2014/main" id="{F3088911-5037-01D3-B535-D73EF40F3062}"/>
              </a:ext>
            </a:extLst>
          </p:cNvPr>
          <p:cNvSpPr>
            <a:spLocks noGrp="1"/>
          </p:cNvSpPr>
          <p:nvPr>
            <p:ph idx="1"/>
          </p:nvPr>
        </p:nvSpPr>
        <p:spPr>
          <a:xfrm>
            <a:off x="642890" y="1532665"/>
            <a:ext cx="10515600" cy="4351338"/>
          </a:xfrm>
        </p:spPr>
        <p:txBody>
          <a:bodyPr>
            <a:normAutofit/>
          </a:bodyPr>
          <a:lstStyle/>
          <a:p>
            <a:pPr algn="l" rtl="0"/>
            <a:r>
              <a:rPr lang="en-US" sz="2000" b="0" i="0" dirty="0">
                <a:solidFill>
                  <a:srgbClr val="000000"/>
                </a:solidFill>
                <a:effectLst/>
              </a:rPr>
              <a:t>After carefully analyzing all the factors, we can conclude that reasons for employee attrition can be lower job satisfaction, lower income, overtime, certain age group, job role, gender, or poor work life balance.</a:t>
            </a:r>
          </a:p>
          <a:p>
            <a:pPr marL="0" indent="0" algn="l" rtl="0">
              <a:buNone/>
            </a:pPr>
            <a:endParaRPr lang="en-US" sz="2000" b="0" i="0" dirty="0">
              <a:solidFill>
                <a:srgbClr val="000000"/>
              </a:solidFill>
              <a:effectLst/>
            </a:endParaRPr>
          </a:p>
          <a:p>
            <a:pPr algn="l" rtl="0"/>
            <a:r>
              <a:rPr lang="en-US" sz="2000" b="0" i="0" dirty="0">
                <a:solidFill>
                  <a:srgbClr val="000000"/>
                </a:solidFill>
                <a:effectLst/>
              </a:rPr>
              <a:t>It is important to address these concerns with employee friendly work environment and policies along with providing them good opportunities of growth. There should be good training and appraisal/increment programs for employees to not just improve their performance but also keep them motivated and feel involved in their job roles.</a:t>
            </a:r>
          </a:p>
          <a:p>
            <a:pPr marL="0" indent="0" algn="l" rtl="0">
              <a:buNone/>
            </a:pPr>
            <a:endParaRPr lang="en-US" sz="2000" b="0" i="0" dirty="0">
              <a:solidFill>
                <a:srgbClr val="000000"/>
              </a:solidFill>
              <a:effectLst/>
            </a:endParaRPr>
          </a:p>
          <a:p>
            <a:pPr algn="l" rtl="0"/>
            <a:r>
              <a:rPr lang="en-US" sz="2000" b="0" i="0" dirty="0">
                <a:solidFill>
                  <a:srgbClr val="000000"/>
                </a:solidFill>
                <a:effectLst/>
              </a:rPr>
              <a:t>There can be periodic employee surveys to assess their needs and requirements to better plan and make effective policies for their job role management and work life balance.</a:t>
            </a:r>
          </a:p>
          <a:p>
            <a:endParaRPr lang="en-IN" sz="2000" dirty="0"/>
          </a:p>
        </p:txBody>
      </p:sp>
    </p:spTree>
    <p:extLst>
      <p:ext uri="{BB962C8B-B14F-4D97-AF65-F5344CB8AC3E}">
        <p14:creationId xmlns:p14="http://schemas.microsoft.com/office/powerpoint/2010/main" val="2704919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256</TotalTime>
  <Words>912</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Problem Statement</vt:lpstr>
      <vt:lpstr>Background of the Domain Problem</vt:lpstr>
      <vt:lpstr>PowerPoint Presentation</vt:lpstr>
      <vt:lpstr>Charts Requirement</vt:lpstr>
      <vt:lpstr>PowerPoint Presentation</vt:lpstr>
      <vt:lpstr>KPI’s Requirement</vt:lpstr>
      <vt:lpstr>PowerPoint Presentation</vt:lpstr>
      <vt:lpstr>EXCEL DASHBOARD EMPLOYEE ATTRITION/HR ANALYTICS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Vaish</dc:creator>
  <cp:lastModifiedBy>Vaishali Vaish</cp:lastModifiedBy>
  <cp:revision>2</cp:revision>
  <dcterms:created xsi:type="dcterms:W3CDTF">2023-11-25T15:03:27Z</dcterms:created>
  <dcterms:modified xsi:type="dcterms:W3CDTF">2023-11-27T17:52:54Z</dcterms:modified>
</cp:coreProperties>
</file>