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9" r:id="rId7"/>
    <p:sldId id="258" r:id="rId8"/>
    <p:sldId id="265" r:id="rId9"/>
    <p:sldId id="261" r:id="rId10"/>
    <p:sldId id="260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wiki/Adding-a-new-detector" TargetMode="External"/><Relationship Id="rId2" Type="http://schemas.openxmlformats.org/officeDocument/2006/relationships/hyperlink" Target="https://github.com/crytic/slither/wiki/Detector-Documentation" TargetMode="External"/><Relationship Id="rId1" Type="http://schemas.openxmlformats.org/officeDocument/2006/relationships/hyperlink" Target="https://github.com/crytic/slither" TargetMode="External"/><Relationship Id="rId6" Type="http://schemas.openxmlformats.org/officeDocument/2006/relationships/hyperlink" Target="https://www.getsecureworld.com/blog/top-10-solidity-smart-contract-audit-tools/" TargetMode="External"/><Relationship Id="rId5" Type="http://schemas.openxmlformats.org/officeDocument/2006/relationships/hyperlink" Target="https://github.com/crytic/slither/wiki/ERC-Conformance" TargetMode="External"/><Relationship Id="rId4" Type="http://schemas.openxmlformats.org/officeDocument/2006/relationships/hyperlink" Target="https://swcregistry.io/docs/SWC-136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wiki/Adding-a-new-detector" TargetMode="External"/><Relationship Id="rId2" Type="http://schemas.openxmlformats.org/officeDocument/2006/relationships/hyperlink" Target="https://github.com/crytic/slither/wiki/Detector-Documentation" TargetMode="External"/><Relationship Id="rId1" Type="http://schemas.openxmlformats.org/officeDocument/2006/relationships/hyperlink" Target="https://github.com/crytic/slither" TargetMode="External"/><Relationship Id="rId6" Type="http://schemas.openxmlformats.org/officeDocument/2006/relationships/hyperlink" Target="https://www.getsecureworld.com/blog/top-10-solidity-smart-contract-audit-tools/" TargetMode="External"/><Relationship Id="rId5" Type="http://schemas.openxmlformats.org/officeDocument/2006/relationships/hyperlink" Target="https://github.com/crytic/slither/wiki/ERC-Conformance" TargetMode="External"/><Relationship Id="rId4" Type="http://schemas.openxmlformats.org/officeDocument/2006/relationships/hyperlink" Target="https://swcregistry.io/docs/SWC-13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8E29-6C6A-4293-84A1-DAED868CE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05EFD-69F7-46CC-BE63-AF72C6B2CB1C}">
      <dgm:prSet/>
      <dgm:spPr/>
      <dgm:t>
        <a:bodyPr/>
        <a:lstStyle/>
        <a:p>
          <a:r>
            <a:rPr lang="en-US" dirty="0"/>
            <a:t>Set up compliance standard</a:t>
          </a:r>
        </a:p>
      </dgm:t>
    </dgm:pt>
    <dgm:pt modelId="{8951E530-333A-4972-8EEC-52D3945329EB}" type="parTrans" cxnId="{3D504247-40AA-4700-ABA6-E8C7B50A223E}">
      <dgm:prSet/>
      <dgm:spPr/>
      <dgm:t>
        <a:bodyPr/>
        <a:lstStyle/>
        <a:p>
          <a:endParaRPr lang="en-US"/>
        </a:p>
      </dgm:t>
    </dgm:pt>
    <dgm:pt modelId="{563E3BD4-0949-48E8-8C14-01B99ECA5CAF}" type="sibTrans" cxnId="{3D504247-40AA-4700-ABA6-E8C7B50A223E}">
      <dgm:prSet phldrT="1" phldr="0"/>
      <dgm:spPr/>
      <dgm:t>
        <a:bodyPr/>
        <a:lstStyle/>
        <a:p>
          <a:endParaRPr lang="en-US"/>
        </a:p>
      </dgm:t>
    </dgm:pt>
    <dgm:pt modelId="{3FEB249A-5B28-4CA5-8938-5DBFAA4C61C8}">
      <dgm:prSet/>
      <dgm:spPr/>
      <dgm:t>
        <a:bodyPr/>
        <a:lstStyle/>
        <a:p>
          <a:pPr rtl="0"/>
          <a:r>
            <a:rPr lang="en-US" dirty="0"/>
            <a:t>Define the compliance rule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C15CA631-3B61-4A39-A43A-0E93E27D5242}" type="parTrans" cxnId="{8DEF0CBA-C0A8-429F-948C-12B2E5827BE9}">
      <dgm:prSet/>
      <dgm:spPr/>
      <dgm:t>
        <a:bodyPr/>
        <a:lstStyle/>
        <a:p>
          <a:endParaRPr lang="en-US"/>
        </a:p>
      </dgm:t>
    </dgm:pt>
    <dgm:pt modelId="{A1904AD2-0C62-47E3-83F2-FB82DFBFBC9A}" type="sibTrans" cxnId="{8DEF0CBA-C0A8-429F-948C-12B2E5827BE9}">
      <dgm:prSet phldrT="2" phldr="0"/>
      <dgm:spPr/>
      <dgm:t>
        <a:bodyPr/>
        <a:lstStyle/>
        <a:p>
          <a:endParaRPr lang="en-US"/>
        </a:p>
      </dgm:t>
    </dgm:pt>
    <dgm:pt modelId="{6A1BA0AF-7B72-434E-88F4-7382CF609C74}">
      <dgm:prSet/>
      <dgm:spPr/>
      <dgm:t>
        <a:bodyPr/>
        <a:lstStyle/>
        <a:p>
          <a:r>
            <a:rPr lang="en-US" dirty="0"/>
            <a:t>Load the solidity contract</a:t>
          </a:r>
        </a:p>
      </dgm:t>
    </dgm:pt>
    <dgm:pt modelId="{42A28B25-00E2-4B2F-8AB0-CCA177A56028}" type="parTrans" cxnId="{4326599C-79C1-4AFB-BC4C-96177719EBC0}">
      <dgm:prSet/>
      <dgm:spPr/>
      <dgm:t>
        <a:bodyPr/>
        <a:lstStyle/>
        <a:p>
          <a:endParaRPr lang="en-US"/>
        </a:p>
      </dgm:t>
    </dgm:pt>
    <dgm:pt modelId="{986A7B2E-94DA-46ED-89D6-7B98F8F8939B}" type="sibTrans" cxnId="{4326599C-79C1-4AFB-BC4C-96177719EBC0}">
      <dgm:prSet phldrT="3" phldr="0"/>
      <dgm:spPr/>
      <dgm:t>
        <a:bodyPr/>
        <a:lstStyle/>
        <a:p>
          <a:endParaRPr lang="en-US"/>
        </a:p>
      </dgm:t>
    </dgm:pt>
    <dgm:pt modelId="{EB270BA0-6E4E-4209-B6F5-0DBE59F43A57}">
      <dgm:prSet/>
      <dgm:spPr/>
      <dgm:t>
        <a:bodyPr/>
        <a:lstStyle/>
        <a:p>
          <a:pPr rtl="0"/>
          <a:r>
            <a:rPr lang="en-US"/>
            <a:t>Analyze the solidity contract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E1FA7979-5015-494B-8892-F01B164CA2ED}" type="parTrans" cxnId="{2BBBB3A6-F988-47BF-A9C5-B95D19185274}">
      <dgm:prSet/>
      <dgm:spPr/>
      <dgm:t>
        <a:bodyPr/>
        <a:lstStyle/>
        <a:p>
          <a:endParaRPr lang="en-US"/>
        </a:p>
      </dgm:t>
    </dgm:pt>
    <dgm:pt modelId="{3792EC09-6BDB-46D6-A9B8-513FBC5F38A8}" type="sibTrans" cxnId="{2BBBB3A6-F988-47BF-A9C5-B95D19185274}">
      <dgm:prSet phldrT="4" phldr="0"/>
      <dgm:spPr/>
      <dgm:t>
        <a:bodyPr/>
        <a:lstStyle/>
        <a:p>
          <a:endParaRPr lang="en-US"/>
        </a:p>
      </dgm:t>
    </dgm:pt>
    <dgm:pt modelId="{668A287A-BF4F-4AB8-A579-43ACDFAAFCDC}">
      <dgm:prSet/>
      <dgm:spPr/>
      <dgm:t>
        <a:bodyPr/>
        <a:lstStyle/>
        <a:p>
          <a:pPr rtl="0"/>
          <a:r>
            <a:rPr lang="en-US"/>
            <a:t>Generate the compliance report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DBFD2ECF-1CBD-495A-AEA8-5D2473D15691}" type="parTrans" cxnId="{228BA0CE-8488-4706-B205-030D7AE79074}">
      <dgm:prSet/>
      <dgm:spPr/>
      <dgm:t>
        <a:bodyPr/>
        <a:lstStyle/>
        <a:p>
          <a:endParaRPr lang="en-US"/>
        </a:p>
      </dgm:t>
    </dgm:pt>
    <dgm:pt modelId="{B65E3B83-C983-4374-AD8D-B90D2C4749C7}" type="sibTrans" cxnId="{228BA0CE-8488-4706-B205-030D7AE79074}">
      <dgm:prSet phldrT="5" phldr="0"/>
      <dgm:spPr/>
      <dgm:t>
        <a:bodyPr/>
        <a:lstStyle/>
        <a:p>
          <a:endParaRPr lang="en-US"/>
        </a:p>
      </dgm:t>
    </dgm:pt>
    <dgm:pt modelId="{8807D4D6-39AB-48A9-9B3A-A62D3D1FF128}">
      <dgm:prSet/>
      <dgm:spPr/>
      <dgm:t>
        <a:bodyPr/>
        <a:lstStyle/>
        <a:p>
          <a:pPr rtl="0"/>
          <a:r>
            <a:rPr lang="en-US"/>
            <a:t>Analysis using several iterations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80FE3036-50C3-4DBE-999D-0177CF6413E9}" type="parTrans" cxnId="{7317BBA1-0231-428D-A385-A38FCC6E09AA}">
      <dgm:prSet/>
      <dgm:spPr/>
      <dgm:t>
        <a:bodyPr/>
        <a:lstStyle/>
        <a:p>
          <a:endParaRPr lang="en-US"/>
        </a:p>
      </dgm:t>
    </dgm:pt>
    <dgm:pt modelId="{34D9016D-438B-4664-9688-0BEBC45F041B}" type="sibTrans" cxnId="{7317BBA1-0231-428D-A385-A38FCC6E09AA}">
      <dgm:prSet phldrT="6" phldr="0"/>
      <dgm:spPr/>
      <dgm:t>
        <a:bodyPr/>
        <a:lstStyle/>
        <a:p>
          <a:endParaRPr lang="en-US"/>
        </a:p>
      </dgm:t>
    </dgm:pt>
    <dgm:pt modelId="{E7DD751C-8F3A-488C-B762-E98CA67D4C98}" type="pres">
      <dgm:prSet presAssocID="{3E018E29-6C6A-4293-84A1-DAED868CEF9E}" presName="Name0" presStyleCnt="0">
        <dgm:presLayoutVars>
          <dgm:dir/>
          <dgm:resizeHandles val="exact"/>
        </dgm:presLayoutVars>
      </dgm:prSet>
      <dgm:spPr/>
    </dgm:pt>
    <dgm:pt modelId="{24E0535B-8502-4261-8C0E-A2B57751A8E5}" type="pres">
      <dgm:prSet presAssocID="{86705EFD-69F7-46CC-BE63-AF72C6B2CB1C}" presName="node" presStyleLbl="node1" presStyleIdx="0" presStyleCnt="6">
        <dgm:presLayoutVars>
          <dgm:bulletEnabled val="1"/>
        </dgm:presLayoutVars>
      </dgm:prSet>
      <dgm:spPr/>
    </dgm:pt>
    <dgm:pt modelId="{447025F0-6D30-4CB8-8520-3E9E27E45D4E}" type="pres">
      <dgm:prSet presAssocID="{563E3BD4-0949-48E8-8C14-01B99ECA5CAF}" presName="sibTrans" presStyleLbl="sibTrans1D1" presStyleIdx="0" presStyleCnt="5"/>
      <dgm:spPr/>
    </dgm:pt>
    <dgm:pt modelId="{10B34452-47A5-497D-89C1-1A50B828D8B5}" type="pres">
      <dgm:prSet presAssocID="{563E3BD4-0949-48E8-8C14-01B99ECA5CAF}" presName="connectorText" presStyleLbl="sibTrans1D1" presStyleIdx="0" presStyleCnt="5"/>
      <dgm:spPr/>
    </dgm:pt>
    <dgm:pt modelId="{A56557FD-1A1A-4E8E-AAF1-81EDC7B36756}" type="pres">
      <dgm:prSet presAssocID="{3FEB249A-5B28-4CA5-8938-5DBFAA4C61C8}" presName="node" presStyleLbl="node1" presStyleIdx="1" presStyleCnt="6">
        <dgm:presLayoutVars>
          <dgm:bulletEnabled val="1"/>
        </dgm:presLayoutVars>
      </dgm:prSet>
      <dgm:spPr/>
    </dgm:pt>
    <dgm:pt modelId="{73767436-26B3-4E4F-BB4C-EEFE853D53F8}" type="pres">
      <dgm:prSet presAssocID="{A1904AD2-0C62-47E3-83F2-FB82DFBFBC9A}" presName="sibTrans" presStyleLbl="sibTrans1D1" presStyleIdx="1" presStyleCnt="5"/>
      <dgm:spPr/>
    </dgm:pt>
    <dgm:pt modelId="{979EF2D3-5E56-42DD-B7B3-CDD92E5E0930}" type="pres">
      <dgm:prSet presAssocID="{A1904AD2-0C62-47E3-83F2-FB82DFBFBC9A}" presName="connectorText" presStyleLbl="sibTrans1D1" presStyleIdx="1" presStyleCnt="5"/>
      <dgm:spPr/>
    </dgm:pt>
    <dgm:pt modelId="{272EFA00-9153-4460-9308-4B7F73EBC9F4}" type="pres">
      <dgm:prSet presAssocID="{6A1BA0AF-7B72-434E-88F4-7382CF609C74}" presName="node" presStyleLbl="node1" presStyleIdx="2" presStyleCnt="6">
        <dgm:presLayoutVars>
          <dgm:bulletEnabled val="1"/>
        </dgm:presLayoutVars>
      </dgm:prSet>
      <dgm:spPr/>
    </dgm:pt>
    <dgm:pt modelId="{3CD89199-FC96-4D44-B097-4B37D5513757}" type="pres">
      <dgm:prSet presAssocID="{986A7B2E-94DA-46ED-89D6-7B98F8F8939B}" presName="sibTrans" presStyleLbl="sibTrans1D1" presStyleIdx="2" presStyleCnt="5"/>
      <dgm:spPr/>
    </dgm:pt>
    <dgm:pt modelId="{5D3EADCE-8D76-4A5A-AFB5-34C0A0EA199D}" type="pres">
      <dgm:prSet presAssocID="{986A7B2E-94DA-46ED-89D6-7B98F8F8939B}" presName="connectorText" presStyleLbl="sibTrans1D1" presStyleIdx="2" presStyleCnt="5"/>
      <dgm:spPr/>
    </dgm:pt>
    <dgm:pt modelId="{51EFB69F-689B-40D7-86F4-10ED9F40B273}" type="pres">
      <dgm:prSet presAssocID="{EB270BA0-6E4E-4209-B6F5-0DBE59F43A57}" presName="node" presStyleLbl="node1" presStyleIdx="3" presStyleCnt="6">
        <dgm:presLayoutVars>
          <dgm:bulletEnabled val="1"/>
        </dgm:presLayoutVars>
      </dgm:prSet>
      <dgm:spPr/>
    </dgm:pt>
    <dgm:pt modelId="{C858872B-739E-4C01-A8B4-EF13E70CB6BF}" type="pres">
      <dgm:prSet presAssocID="{3792EC09-6BDB-46D6-A9B8-513FBC5F38A8}" presName="sibTrans" presStyleLbl="sibTrans1D1" presStyleIdx="3" presStyleCnt="5"/>
      <dgm:spPr/>
    </dgm:pt>
    <dgm:pt modelId="{27804AFB-1E14-416F-A553-7FA70268C544}" type="pres">
      <dgm:prSet presAssocID="{3792EC09-6BDB-46D6-A9B8-513FBC5F38A8}" presName="connectorText" presStyleLbl="sibTrans1D1" presStyleIdx="3" presStyleCnt="5"/>
      <dgm:spPr/>
    </dgm:pt>
    <dgm:pt modelId="{61B93528-F74F-49CB-927C-4380A1544A56}" type="pres">
      <dgm:prSet presAssocID="{668A287A-BF4F-4AB8-A579-43ACDFAAFCDC}" presName="node" presStyleLbl="node1" presStyleIdx="4" presStyleCnt="6">
        <dgm:presLayoutVars>
          <dgm:bulletEnabled val="1"/>
        </dgm:presLayoutVars>
      </dgm:prSet>
      <dgm:spPr/>
    </dgm:pt>
    <dgm:pt modelId="{59B0F477-BC30-4318-B433-E58DC8F14FB1}" type="pres">
      <dgm:prSet presAssocID="{B65E3B83-C983-4374-AD8D-B90D2C4749C7}" presName="sibTrans" presStyleLbl="sibTrans1D1" presStyleIdx="4" presStyleCnt="5"/>
      <dgm:spPr/>
    </dgm:pt>
    <dgm:pt modelId="{BD3EC434-DF51-484B-B2B5-B0953A62B542}" type="pres">
      <dgm:prSet presAssocID="{B65E3B83-C983-4374-AD8D-B90D2C4749C7}" presName="connectorText" presStyleLbl="sibTrans1D1" presStyleIdx="4" presStyleCnt="5"/>
      <dgm:spPr/>
    </dgm:pt>
    <dgm:pt modelId="{98E3BA7F-01F6-411A-832E-EDDD5E4E5DF0}" type="pres">
      <dgm:prSet presAssocID="{8807D4D6-39AB-48A9-9B3A-A62D3D1FF128}" presName="node" presStyleLbl="node1" presStyleIdx="5" presStyleCnt="6">
        <dgm:presLayoutVars>
          <dgm:bulletEnabled val="1"/>
        </dgm:presLayoutVars>
      </dgm:prSet>
      <dgm:spPr/>
    </dgm:pt>
  </dgm:ptLst>
  <dgm:cxnLst>
    <dgm:cxn modelId="{A31D9524-6910-4A99-987E-26866DEEB853}" type="presOf" srcId="{986A7B2E-94DA-46ED-89D6-7B98F8F8939B}" destId="{3CD89199-FC96-4D44-B097-4B37D5513757}" srcOrd="0" destOrd="0" presId="urn:microsoft.com/office/officeart/2016/7/layout/RepeatingBendingProcessNew"/>
    <dgm:cxn modelId="{AF7B982D-C86B-443C-A5FA-FC4FFEDAFEAE}" type="presOf" srcId="{3E018E29-6C6A-4293-84A1-DAED868CEF9E}" destId="{E7DD751C-8F3A-488C-B762-E98CA67D4C98}" srcOrd="0" destOrd="0" presId="urn:microsoft.com/office/officeart/2016/7/layout/RepeatingBendingProcessNew"/>
    <dgm:cxn modelId="{3C6E7B33-D348-42B7-A7A9-DC1C1851F172}" type="presOf" srcId="{3FEB249A-5B28-4CA5-8938-5DBFAA4C61C8}" destId="{A56557FD-1A1A-4E8E-AAF1-81EDC7B36756}" srcOrd="0" destOrd="0" presId="urn:microsoft.com/office/officeart/2016/7/layout/RepeatingBendingProcessNew"/>
    <dgm:cxn modelId="{83A65E35-6199-4820-9FBF-7438DADA0E0A}" type="presOf" srcId="{A1904AD2-0C62-47E3-83F2-FB82DFBFBC9A}" destId="{979EF2D3-5E56-42DD-B7B3-CDD92E5E0930}" srcOrd="1" destOrd="0" presId="urn:microsoft.com/office/officeart/2016/7/layout/RepeatingBendingProcessNew"/>
    <dgm:cxn modelId="{59E2CF3F-F5DE-4D71-94A4-5CE113857750}" type="presOf" srcId="{668A287A-BF4F-4AB8-A579-43ACDFAAFCDC}" destId="{61B93528-F74F-49CB-927C-4380A1544A56}" srcOrd="0" destOrd="0" presId="urn:microsoft.com/office/officeart/2016/7/layout/RepeatingBendingProcessNew"/>
    <dgm:cxn modelId="{3D504247-40AA-4700-ABA6-E8C7B50A223E}" srcId="{3E018E29-6C6A-4293-84A1-DAED868CEF9E}" destId="{86705EFD-69F7-46CC-BE63-AF72C6B2CB1C}" srcOrd="0" destOrd="0" parTransId="{8951E530-333A-4972-8EEC-52D3945329EB}" sibTransId="{563E3BD4-0949-48E8-8C14-01B99ECA5CAF}"/>
    <dgm:cxn modelId="{15AD2848-FE63-4EEC-866A-886A0D63D8D1}" type="presOf" srcId="{3792EC09-6BDB-46D6-A9B8-513FBC5F38A8}" destId="{27804AFB-1E14-416F-A553-7FA70268C544}" srcOrd="1" destOrd="0" presId="urn:microsoft.com/office/officeart/2016/7/layout/RepeatingBendingProcessNew"/>
    <dgm:cxn modelId="{69DF4B4D-8501-49B0-867D-E6B67EB714A2}" type="presOf" srcId="{A1904AD2-0C62-47E3-83F2-FB82DFBFBC9A}" destId="{73767436-26B3-4E4F-BB4C-EEFE853D53F8}" srcOrd="0" destOrd="0" presId="urn:microsoft.com/office/officeart/2016/7/layout/RepeatingBendingProcessNew"/>
    <dgm:cxn modelId="{A17F5E8B-5EE1-422C-9E85-650739FA6CD3}" type="presOf" srcId="{3792EC09-6BDB-46D6-A9B8-513FBC5F38A8}" destId="{C858872B-739E-4C01-A8B4-EF13E70CB6BF}" srcOrd="0" destOrd="0" presId="urn:microsoft.com/office/officeart/2016/7/layout/RepeatingBendingProcessNew"/>
    <dgm:cxn modelId="{4326599C-79C1-4AFB-BC4C-96177719EBC0}" srcId="{3E018E29-6C6A-4293-84A1-DAED868CEF9E}" destId="{6A1BA0AF-7B72-434E-88F4-7382CF609C74}" srcOrd="2" destOrd="0" parTransId="{42A28B25-00E2-4B2F-8AB0-CCA177A56028}" sibTransId="{986A7B2E-94DA-46ED-89D6-7B98F8F8939B}"/>
    <dgm:cxn modelId="{51778E9C-767A-48F2-8C58-8A67D348FA04}" type="presOf" srcId="{8807D4D6-39AB-48A9-9B3A-A62D3D1FF128}" destId="{98E3BA7F-01F6-411A-832E-EDDD5E4E5DF0}" srcOrd="0" destOrd="0" presId="urn:microsoft.com/office/officeart/2016/7/layout/RepeatingBendingProcessNew"/>
    <dgm:cxn modelId="{7317BBA1-0231-428D-A385-A38FCC6E09AA}" srcId="{3E018E29-6C6A-4293-84A1-DAED868CEF9E}" destId="{8807D4D6-39AB-48A9-9B3A-A62D3D1FF128}" srcOrd="5" destOrd="0" parTransId="{80FE3036-50C3-4DBE-999D-0177CF6413E9}" sibTransId="{34D9016D-438B-4664-9688-0BEBC45F041B}"/>
    <dgm:cxn modelId="{DE830AA5-CF2D-4455-98BC-8316960FDD53}" type="presOf" srcId="{986A7B2E-94DA-46ED-89D6-7B98F8F8939B}" destId="{5D3EADCE-8D76-4A5A-AFB5-34C0A0EA199D}" srcOrd="1" destOrd="0" presId="urn:microsoft.com/office/officeart/2016/7/layout/RepeatingBendingProcessNew"/>
    <dgm:cxn modelId="{2BBBB3A6-F988-47BF-A9C5-B95D19185274}" srcId="{3E018E29-6C6A-4293-84A1-DAED868CEF9E}" destId="{EB270BA0-6E4E-4209-B6F5-0DBE59F43A57}" srcOrd="3" destOrd="0" parTransId="{E1FA7979-5015-494B-8892-F01B164CA2ED}" sibTransId="{3792EC09-6BDB-46D6-A9B8-513FBC5F38A8}"/>
    <dgm:cxn modelId="{4B5FA0A8-969F-4759-B227-B66891153D8C}" type="presOf" srcId="{6A1BA0AF-7B72-434E-88F4-7382CF609C74}" destId="{272EFA00-9153-4460-9308-4B7F73EBC9F4}" srcOrd="0" destOrd="0" presId="urn:microsoft.com/office/officeart/2016/7/layout/RepeatingBendingProcessNew"/>
    <dgm:cxn modelId="{8DEF0CBA-C0A8-429F-948C-12B2E5827BE9}" srcId="{3E018E29-6C6A-4293-84A1-DAED868CEF9E}" destId="{3FEB249A-5B28-4CA5-8938-5DBFAA4C61C8}" srcOrd="1" destOrd="0" parTransId="{C15CA631-3B61-4A39-A43A-0E93E27D5242}" sibTransId="{A1904AD2-0C62-47E3-83F2-FB82DFBFBC9A}"/>
    <dgm:cxn modelId="{F9BB61CA-5970-424F-BA12-08C75B2C92AE}" type="presOf" srcId="{B65E3B83-C983-4374-AD8D-B90D2C4749C7}" destId="{BD3EC434-DF51-484B-B2B5-B0953A62B542}" srcOrd="1" destOrd="0" presId="urn:microsoft.com/office/officeart/2016/7/layout/RepeatingBendingProcessNew"/>
    <dgm:cxn modelId="{2CA149CC-44AA-41E4-BFCD-D6908CD967E8}" type="presOf" srcId="{EB270BA0-6E4E-4209-B6F5-0DBE59F43A57}" destId="{51EFB69F-689B-40D7-86F4-10ED9F40B273}" srcOrd="0" destOrd="0" presId="urn:microsoft.com/office/officeart/2016/7/layout/RepeatingBendingProcessNew"/>
    <dgm:cxn modelId="{228BA0CE-8488-4706-B205-030D7AE79074}" srcId="{3E018E29-6C6A-4293-84A1-DAED868CEF9E}" destId="{668A287A-BF4F-4AB8-A579-43ACDFAAFCDC}" srcOrd="4" destOrd="0" parTransId="{DBFD2ECF-1CBD-495A-AEA8-5D2473D15691}" sibTransId="{B65E3B83-C983-4374-AD8D-B90D2C4749C7}"/>
    <dgm:cxn modelId="{C570B3D5-8747-404B-AB20-398BAC2849E5}" type="presOf" srcId="{563E3BD4-0949-48E8-8C14-01B99ECA5CAF}" destId="{447025F0-6D30-4CB8-8520-3E9E27E45D4E}" srcOrd="0" destOrd="0" presId="urn:microsoft.com/office/officeart/2016/7/layout/RepeatingBendingProcessNew"/>
    <dgm:cxn modelId="{C4CA6BE2-AF8E-45C2-ADB2-5C5E2954AFFA}" type="presOf" srcId="{86705EFD-69F7-46CC-BE63-AF72C6B2CB1C}" destId="{24E0535B-8502-4261-8C0E-A2B57751A8E5}" srcOrd="0" destOrd="0" presId="urn:microsoft.com/office/officeart/2016/7/layout/RepeatingBendingProcessNew"/>
    <dgm:cxn modelId="{506324E4-BC60-48E5-B2D7-78B9A1C35778}" type="presOf" srcId="{563E3BD4-0949-48E8-8C14-01B99ECA5CAF}" destId="{10B34452-47A5-497D-89C1-1A50B828D8B5}" srcOrd="1" destOrd="0" presId="urn:microsoft.com/office/officeart/2016/7/layout/RepeatingBendingProcessNew"/>
    <dgm:cxn modelId="{5863E0F5-9DE3-458D-BAD9-139B0A6B9CD7}" type="presOf" srcId="{B65E3B83-C983-4374-AD8D-B90D2C4749C7}" destId="{59B0F477-BC30-4318-B433-E58DC8F14FB1}" srcOrd="0" destOrd="0" presId="urn:microsoft.com/office/officeart/2016/7/layout/RepeatingBendingProcessNew"/>
    <dgm:cxn modelId="{FB311D0D-8C52-43A4-86CA-C056A03839D7}" type="presParOf" srcId="{E7DD751C-8F3A-488C-B762-E98CA67D4C98}" destId="{24E0535B-8502-4261-8C0E-A2B57751A8E5}" srcOrd="0" destOrd="0" presId="urn:microsoft.com/office/officeart/2016/7/layout/RepeatingBendingProcessNew"/>
    <dgm:cxn modelId="{ED40128F-4C87-41DD-9A22-3A5733799FD5}" type="presParOf" srcId="{E7DD751C-8F3A-488C-B762-E98CA67D4C98}" destId="{447025F0-6D30-4CB8-8520-3E9E27E45D4E}" srcOrd="1" destOrd="0" presId="urn:microsoft.com/office/officeart/2016/7/layout/RepeatingBendingProcessNew"/>
    <dgm:cxn modelId="{656FBE02-A2B5-4E3C-A010-AEA67CF2688A}" type="presParOf" srcId="{447025F0-6D30-4CB8-8520-3E9E27E45D4E}" destId="{10B34452-47A5-497D-89C1-1A50B828D8B5}" srcOrd="0" destOrd="0" presId="urn:microsoft.com/office/officeart/2016/7/layout/RepeatingBendingProcessNew"/>
    <dgm:cxn modelId="{C7128DAC-6DC4-4F69-AC8A-41662A05B669}" type="presParOf" srcId="{E7DD751C-8F3A-488C-B762-E98CA67D4C98}" destId="{A56557FD-1A1A-4E8E-AAF1-81EDC7B36756}" srcOrd="2" destOrd="0" presId="urn:microsoft.com/office/officeart/2016/7/layout/RepeatingBendingProcessNew"/>
    <dgm:cxn modelId="{7520D58B-FA13-456C-B7C3-E914E7BCFA24}" type="presParOf" srcId="{E7DD751C-8F3A-488C-B762-E98CA67D4C98}" destId="{73767436-26B3-4E4F-BB4C-EEFE853D53F8}" srcOrd="3" destOrd="0" presId="urn:microsoft.com/office/officeart/2016/7/layout/RepeatingBendingProcessNew"/>
    <dgm:cxn modelId="{192C4865-24EA-4AE5-8B11-0FA5F1E1C376}" type="presParOf" srcId="{73767436-26B3-4E4F-BB4C-EEFE853D53F8}" destId="{979EF2D3-5E56-42DD-B7B3-CDD92E5E0930}" srcOrd="0" destOrd="0" presId="urn:microsoft.com/office/officeart/2016/7/layout/RepeatingBendingProcessNew"/>
    <dgm:cxn modelId="{AD0950C5-68C7-47E6-8C8E-64C01A53DBDC}" type="presParOf" srcId="{E7DD751C-8F3A-488C-B762-E98CA67D4C98}" destId="{272EFA00-9153-4460-9308-4B7F73EBC9F4}" srcOrd="4" destOrd="0" presId="urn:microsoft.com/office/officeart/2016/7/layout/RepeatingBendingProcessNew"/>
    <dgm:cxn modelId="{65F19BFD-186F-4570-87A3-F1F8C1E31EF0}" type="presParOf" srcId="{E7DD751C-8F3A-488C-B762-E98CA67D4C98}" destId="{3CD89199-FC96-4D44-B097-4B37D5513757}" srcOrd="5" destOrd="0" presId="urn:microsoft.com/office/officeart/2016/7/layout/RepeatingBendingProcessNew"/>
    <dgm:cxn modelId="{F10C53B2-4954-4819-AF2F-24A1911534AC}" type="presParOf" srcId="{3CD89199-FC96-4D44-B097-4B37D5513757}" destId="{5D3EADCE-8D76-4A5A-AFB5-34C0A0EA199D}" srcOrd="0" destOrd="0" presId="urn:microsoft.com/office/officeart/2016/7/layout/RepeatingBendingProcessNew"/>
    <dgm:cxn modelId="{C04C1FC1-0822-4916-BE5D-1AE744BBAD01}" type="presParOf" srcId="{E7DD751C-8F3A-488C-B762-E98CA67D4C98}" destId="{51EFB69F-689B-40D7-86F4-10ED9F40B273}" srcOrd="6" destOrd="0" presId="urn:microsoft.com/office/officeart/2016/7/layout/RepeatingBendingProcessNew"/>
    <dgm:cxn modelId="{2B748B77-F4CB-4FC8-92BC-977B245A2232}" type="presParOf" srcId="{E7DD751C-8F3A-488C-B762-E98CA67D4C98}" destId="{C858872B-739E-4C01-A8B4-EF13E70CB6BF}" srcOrd="7" destOrd="0" presId="urn:microsoft.com/office/officeart/2016/7/layout/RepeatingBendingProcessNew"/>
    <dgm:cxn modelId="{2CD6D912-048B-494C-AE86-6CF7F47741B2}" type="presParOf" srcId="{C858872B-739E-4C01-A8B4-EF13E70CB6BF}" destId="{27804AFB-1E14-416F-A553-7FA70268C544}" srcOrd="0" destOrd="0" presId="urn:microsoft.com/office/officeart/2016/7/layout/RepeatingBendingProcessNew"/>
    <dgm:cxn modelId="{D3148EDF-894B-43C7-A536-10B0AB4458C9}" type="presParOf" srcId="{E7DD751C-8F3A-488C-B762-E98CA67D4C98}" destId="{61B93528-F74F-49CB-927C-4380A1544A56}" srcOrd="8" destOrd="0" presId="urn:microsoft.com/office/officeart/2016/7/layout/RepeatingBendingProcessNew"/>
    <dgm:cxn modelId="{445080B3-95BF-45F9-B482-B457CB7D0BEF}" type="presParOf" srcId="{E7DD751C-8F3A-488C-B762-E98CA67D4C98}" destId="{59B0F477-BC30-4318-B433-E58DC8F14FB1}" srcOrd="9" destOrd="0" presId="urn:microsoft.com/office/officeart/2016/7/layout/RepeatingBendingProcessNew"/>
    <dgm:cxn modelId="{71FAA487-D20A-4C26-9E32-324D4922681A}" type="presParOf" srcId="{59B0F477-BC30-4318-B433-E58DC8F14FB1}" destId="{BD3EC434-DF51-484B-B2B5-B0953A62B542}" srcOrd="0" destOrd="0" presId="urn:microsoft.com/office/officeart/2016/7/layout/RepeatingBendingProcessNew"/>
    <dgm:cxn modelId="{039D474A-4720-48C0-9352-0933376F0B16}" type="presParOf" srcId="{E7DD751C-8F3A-488C-B762-E98CA67D4C98}" destId="{98E3BA7F-01F6-411A-832E-EDDD5E4E5DF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704B9-87C7-4225-971E-6EE46AB0A92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230681-B997-47AF-A742-5BAAD1B998E9}">
      <dgm:prSet custT="1"/>
      <dgm:spPr/>
      <dgm:t>
        <a:bodyPr/>
        <a:lstStyle/>
        <a:p>
          <a:r>
            <a:rPr lang="en-US" sz="2400" dirty="0"/>
            <a:t>Verifying that a smart contract meets specific requirements or various standards</a:t>
          </a:r>
        </a:p>
      </dgm:t>
    </dgm:pt>
    <dgm:pt modelId="{96EADBCA-6EE4-4160-A5ED-9E730E34C7E8}" type="parTrans" cxnId="{B7344978-1863-4D73-B903-4D5B8E803BEF}">
      <dgm:prSet/>
      <dgm:spPr/>
      <dgm:t>
        <a:bodyPr/>
        <a:lstStyle/>
        <a:p>
          <a:endParaRPr lang="en-US"/>
        </a:p>
      </dgm:t>
    </dgm:pt>
    <dgm:pt modelId="{496465D1-2F3D-466A-B6EB-A06FF014AF6C}" type="sibTrans" cxnId="{B7344978-1863-4D73-B903-4D5B8E803BEF}">
      <dgm:prSet/>
      <dgm:spPr/>
      <dgm:t>
        <a:bodyPr/>
        <a:lstStyle/>
        <a:p>
          <a:endParaRPr lang="en-US"/>
        </a:p>
      </dgm:t>
    </dgm:pt>
    <dgm:pt modelId="{2D3828ED-F571-41C7-8B4B-D820647FFB94}">
      <dgm:prSet custT="1"/>
      <dgm:spPr/>
      <dgm:t>
        <a:bodyPr/>
        <a:lstStyle/>
        <a:p>
          <a:r>
            <a:rPr lang="en-US" sz="2400" dirty="0"/>
            <a:t>Requirements or standards can be related to security, functionality, performance, or other aspects of smart contract development</a:t>
          </a:r>
        </a:p>
      </dgm:t>
    </dgm:pt>
    <dgm:pt modelId="{9560C7AE-CA25-4626-B21B-806B5473182A}" type="parTrans" cxnId="{82E4C753-710B-45FC-9D73-DDF2C373C64D}">
      <dgm:prSet/>
      <dgm:spPr/>
      <dgm:t>
        <a:bodyPr/>
        <a:lstStyle/>
        <a:p>
          <a:endParaRPr lang="en-US"/>
        </a:p>
      </dgm:t>
    </dgm:pt>
    <dgm:pt modelId="{A879F806-F0D0-4967-A8E7-160BF8EB26AF}" type="sibTrans" cxnId="{82E4C753-710B-45FC-9D73-DDF2C373C64D}">
      <dgm:prSet/>
      <dgm:spPr/>
      <dgm:t>
        <a:bodyPr/>
        <a:lstStyle/>
        <a:p>
          <a:endParaRPr lang="en-US"/>
        </a:p>
      </dgm:t>
    </dgm:pt>
    <dgm:pt modelId="{E478D9E1-36DE-436E-8318-1EFC45CE27BE}">
      <dgm:prSet custT="1"/>
      <dgm:spPr/>
      <dgm:t>
        <a:bodyPr/>
        <a:lstStyle/>
        <a:p>
          <a:r>
            <a:rPr lang="en-US" sz="2400" dirty="0"/>
            <a:t>Ensuring that smart contracts are secure, reliable, and fit for their intended purpose</a:t>
          </a:r>
        </a:p>
      </dgm:t>
    </dgm:pt>
    <dgm:pt modelId="{F5F3B163-87B8-4CA0-910E-74E54E208D3B}" type="parTrans" cxnId="{BDC74C54-BCB0-496A-AB70-2652EE51C452}">
      <dgm:prSet/>
      <dgm:spPr/>
      <dgm:t>
        <a:bodyPr/>
        <a:lstStyle/>
        <a:p>
          <a:endParaRPr lang="en-US"/>
        </a:p>
      </dgm:t>
    </dgm:pt>
    <dgm:pt modelId="{7AEEA384-AF68-4E14-8788-7454C12D5065}" type="sibTrans" cxnId="{BDC74C54-BCB0-496A-AB70-2652EE51C452}">
      <dgm:prSet/>
      <dgm:spPr/>
      <dgm:t>
        <a:bodyPr/>
        <a:lstStyle/>
        <a:p>
          <a:endParaRPr lang="en-US"/>
        </a:p>
      </dgm:t>
    </dgm:pt>
    <dgm:pt modelId="{B087D4FE-FFE0-4E03-A983-D4DB51733A2D}">
      <dgm:prSet custT="1"/>
      <dgm:spPr/>
      <dgm:t>
        <a:bodyPr/>
        <a:lstStyle/>
        <a:p>
          <a:r>
            <a:rPr lang="en-US" sz="2400" dirty="0"/>
            <a:t>Validating the compliance of smart contracts using custom checkers</a:t>
          </a:r>
        </a:p>
      </dgm:t>
    </dgm:pt>
    <dgm:pt modelId="{B86423C8-9AA2-4872-A83C-889B9320B9B8}" type="parTrans" cxnId="{6FF67FCD-6206-4303-B004-924C7DECD810}">
      <dgm:prSet/>
      <dgm:spPr/>
      <dgm:t>
        <a:bodyPr/>
        <a:lstStyle/>
        <a:p>
          <a:endParaRPr lang="en-US"/>
        </a:p>
      </dgm:t>
    </dgm:pt>
    <dgm:pt modelId="{2D07A424-FF1E-447F-97B2-0AEDDC1DFFD3}" type="sibTrans" cxnId="{6FF67FCD-6206-4303-B004-924C7DECD810}">
      <dgm:prSet/>
      <dgm:spPr/>
      <dgm:t>
        <a:bodyPr/>
        <a:lstStyle/>
        <a:p>
          <a:endParaRPr lang="en-US"/>
        </a:p>
      </dgm:t>
    </dgm:pt>
    <dgm:pt modelId="{97C73E03-0DE6-420E-A82F-8C8711B57A54}">
      <dgm:prSet custT="1"/>
      <dgm:spPr/>
      <dgm:t>
        <a:bodyPr/>
        <a:lstStyle/>
        <a:p>
          <a:r>
            <a:rPr lang="en-US" sz="2400" dirty="0"/>
            <a:t>Gaining a deeper understanding of smart contracts and potential risks associated with them</a:t>
          </a:r>
        </a:p>
      </dgm:t>
    </dgm:pt>
    <dgm:pt modelId="{E719A6AC-1B3D-4D9F-95B9-C8B793A40A56}" type="parTrans" cxnId="{05A6BE1C-9F27-4350-8B4B-AA8B00914904}">
      <dgm:prSet/>
      <dgm:spPr/>
      <dgm:t>
        <a:bodyPr/>
        <a:lstStyle/>
        <a:p>
          <a:endParaRPr lang="en-US"/>
        </a:p>
      </dgm:t>
    </dgm:pt>
    <dgm:pt modelId="{30602952-8CA7-4A7D-A0D8-839A5D30ABCF}" type="sibTrans" cxnId="{05A6BE1C-9F27-4350-8B4B-AA8B00914904}">
      <dgm:prSet/>
      <dgm:spPr/>
      <dgm:t>
        <a:bodyPr/>
        <a:lstStyle/>
        <a:p>
          <a:endParaRPr lang="en-US"/>
        </a:p>
      </dgm:t>
    </dgm:pt>
    <dgm:pt modelId="{6DF71D37-909E-401A-8A4D-1D2AC252C78C}">
      <dgm:prSet custT="1"/>
      <dgm:spPr/>
      <dgm:t>
        <a:bodyPr/>
        <a:lstStyle/>
        <a:p>
          <a:r>
            <a:rPr lang="en-US" sz="2400" dirty="0"/>
            <a:t>Making informed decisions about how to improve smart contracts and avoid common security and reliability issues</a:t>
          </a:r>
        </a:p>
      </dgm:t>
    </dgm:pt>
    <dgm:pt modelId="{5259937E-F26A-4BFB-B940-E3F40F3C832D}" type="parTrans" cxnId="{3049A8B9-4F5F-4270-BC13-793C57DD5735}">
      <dgm:prSet/>
      <dgm:spPr/>
      <dgm:t>
        <a:bodyPr/>
        <a:lstStyle/>
        <a:p>
          <a:endParaRPr lang="en-US"/>
        </a:p>
      </dgm:t>
    </dgm:pt>
    <dgm:pt modelId="{1A80DA04-8945-4F74-A64E-832C4EB3B53A}" type="sibTrans" cxnId="{3049A8B9-4F5F-4270-BC13-793C57DD5735}">
      <dgm:prSet/>
      <dgm:spPr/>
      <dgm:t>
        <a:bodyPr/>
        <a:lstStyle/>
        <a:p>
          <a:endParaRPr lang="en-US"/>
        </a:p>
      </dgm:t>
    </dgm:pt>
    <dgm:pt modelId="{4A1A1394-C191-4827-B2B1-08E05AB5EE3A}" type="pres">
      <dgm:prSet presAssocID="{638704B9-87C7-4225-971E-6EE46AB0A925}" presName="vert0" presStyleCnt="0">
        <dgm:presLayoutVars>
          <dgm:dir/>
          <dgm:animOne val="branch"/>
          <dgm:animLvl val="lvl"/>
        </dgm:presLayoutVars>
      </dgm:prSet>
      <dgm:spPr/>
    </dgm:pt>
    <dgm:pt modelId="{B0696035-B604-41ED-A054-D126D87F34E2}" type="pres">
      <dgm:prSet presAssocID="{B6230681-B997-47AF-A742-5BAAD1B998E9}" presName="thickLine" presStyleLbl="alignNode1" presStyleIdx="0" presStyleCnt="6"/>
      <dgm:spPr/>
    </dgm:pt>
    <dgm:pt modelId="{000C07B6-EE97-450F-B413-CDA018AE4B17}" type="pres">
      <dgm:prSet presAssocID="{B6230681-B997-47AF-A742-5BAAD1B998E9}" presName="horz1" presStyleCnt="0"/>
      <dgm:spPr/>
    </dgm:pt>
    <dgm:pt modelId="{1772A2CF-A06B-4FB5-835B-31E281F54F21}" type="pres">
      <dgm:prSet presAssocID="{B6230681-B997-47AF-A742-5BAAD1B998E9}" presName="tx1" presStyleLbl="revTx" presStyleIdx="0" presStyleCnt="6"/>
      <dgm:spPr/>
    </dgm:pt>
    <dgm:pt modelId="{07E644F6-8F96-4F7F-9C3B-E8789E80CD9A}" type="pres">
      <dgm:prSet presAssocID="{B6230681-B997-47AF-A742-5BAAD1B998E9}" presName="vert1" presStyleCnt="0"/>
      <dgm:spPr/>
    </dgm:pt>
    <dgm:pt modelId="{7841CC70-4775-41EA-BA63-2055A4ACBF3C}" type="pres">
      <dgm:prSet presAssocID="{2D3828ED-F571-41C7-8B4B-D820647FFB94}" presName="thickLine" presStyleLbl="alignNode1" presStyleIdx="1" presStyleCnt="6"/>
      <dgm:spPr/>
    </dgm:pt>
    <dgm:pt modelId="{1F73AD2C-BFA3-4EE3-A566-2253241E6884}" type="pres">
      <dgm:prSet presAssocID="{2D3828ED-F571-41C7-8B4B-D820647FFB94}" presName="horz1" presStyleCnt="0"/>
      <dgm:spPr/>
    </dgm:pt>
    <dgm:pt modelId="{603F0879-918F-4A66-8574-1E2CC8E22F1A}" type="pres">
      <dgm:prSet presAssocID="{2D3828ED-F571-41C7-8B4B-D820647FFB94}" presName="tx1" presStyleLbl="revTx" presStyleIdx="1" presStyleCnt="6"/>
      <dgm:spPr/>
    </dgm:pt>
    <dgm:pt modelId="{C38249AF-F8E5-499A-B90E-DA1CB77951F5}" type="pres">
      <dgm:prSet presAssocID="{2D3828ED-F571-41C7-8B4B-D820647FFB94}" presName="vert1" presStyleCnt="0"/>
      <dgm:spPr/>
    </dgm:pt>
    <dgm:pt modelId="{A376D0B7-3FDE-4DB3-9F73-17EAD58C17A6}" type="pres">
      <dgm:prSet presAssocID="{E478D9E1-36DE-436E-8318-1EFC45CE27BE}" presName="thickLine" presStyleLbl="alignNode1" presStyleIdx="2" presStyleCnt="6"/>
      <dgm:spPr/>
    </dgm:pt>
    <dgm:pt modelId="{C1107329-A14B-41CF-8EF1-B2B927439979}" type="pres">
      <dgm:prSet presAssocID="{E478D9E1-36DE-436E-8318-1EFC45CE27BE}" presName="horz1" presStyleCnt="0"/>
      <dgm:spPr/>
    </dgm:pt>
    <dgm:pt modelId="{68B54CA4-5793-459D-8478-A0A21F5A7884}" type="pres">
      <dgm:prSet presAssocID="{E478D9E1-36DE-436E-8318-1EFC45CE27BE}" presName="tx1" presStyleLbl="revTx" presStyleIdx="2" presStyleCnt="6"/>
      <dgm:spPr/>
    </dgm:pt>
    <dgm:pt modelId="{5D04D983-6A30-4EA0-986B-CBA5C4F9F717}" type="pres">
      <dgm:prSet presAssocID="{E478D9E1-36DE-436E-8318-1EFC45CE27BE}" presName="vert1" presStyleCnt="0"/>
      <dgm:spPr/>
    </dgm:pt>
    <dgm:pt modelId="{C17807D1-C701-416D-8796-388E7EA39C18}" type="pres">
      <dgm:prSet presAssocID="{B087D4FE-FFE0-4E03-A983-D4DB51733A2D}" presName="thickLine" presStyleLbl="alignNode1" presStyleIdx="3" presStyleCnt="6"/>
      <dgm:spPr/>
    </dgm:pt>
    <dgm:pt modelId="{9A39EE24-BA9A-47F4-9C48-85E89DB97972}" type="pres">
      <dgm:prSet presAssocID="{B087D4FE-FFE0-4E03-A983-D4DB51733A2D}" presName="horz1" presStyleCnt="0"/>
      <dgm:spPr/>
    </dgm:pt>
    <dgm:pt modelId="{2C57C07E-F1C7-4918-AE8D-E48080DF8FF6}" type="pres">
      <dgm:prSet presAssocID="{B087D4FE-FFE0-4E03-A983-D4DB51733A2D}" presName="tx1" presStyleLbl="revTx" presStyleIdx="3" presStyleCnt="6"/>
      <dgm:spPr/>
    </dgm:pt>
    <dgm:pt modelId="{7CD08FAA-508F-432A-A8E9-302365EBB504}" type="pres">
      <dgm:prSet presAssocID="{B087D4FE-FFE0-4E03-A983-D4DB51733A2D}" presName="vert1" presStyleCnt="0"/>
      <dgm:spPr/>
    </dgm:pt>
    <dgm:pt modelId="{4C702B3C-7AC9-4910-9BFF-50F33AD1654F}" type="pres">
      <dgm:prSet presAssocID="{97C73E03-0DE6-420E-A82F-8C8711B57A54}" presName="thickLine" presStyleLbl="alignNode1" presStyleIdx="4" presStyleCnt="6"/>
      <dgm:spPr/>
    </dgm:pt>
    <dgm:pt modelId="{A8D2F5D8-3BC9-40E1-9C30-14582F0C9A2D}" type="pres">
      <dgm:prSet presAssocID="{97C73E03-0DE6-420E-A82F-8C8711B57A54}" presName="horz1" presStyleCnt="0"/>
      <dgm:spPr/>
    </dgm:pt>
    <dgm:pt modelId="{FD806A17-B55B-479E-8421-51B4FD2A8360}" type="pres">
      <dgm:prSet presAssocID="{97C73E03-0DE6-420E-A82F-8C8711B57A54}" presName="tx1" presStyleLbl="revTx" presStyleIdx="4" presStyleCnt="6"/>
      <dgm:spPr/>
    </dgm:pt>
    <dgm:pt modelId="{0A3CD32E-DC17-48EC-BE35-0FC50028601C}" type="pres">
      <dgm:prSet presAssocID="{97C73E03-0DE6-420E-A82F-8C8711B57A54}" presName="vert1" presStyleCnt="0"/>
      <dgm:spPr/>
    </dgm:pt>
    <dgm:pt modelId="{F33B112C-1CFF-4A02-8D44-D03428667348}" type="pres">
      <dgm:prSet presAssocID="{6DF71D37-909E-401A-8A4D-1D2AC252C78C}" presName="thickLine" presStyleLbl="alignNode1" presStyleIdx="5" presStyleCnt="6"/>
      <dgm:spPr/>
    </dgm:pt>
    <dgm:pt modelId="{5DDE6352-03F2-45B2-B433-597C0BF2F6A0}" type="pres">
      <dgm:prSet presAssocID="{6DF71D37-909E-401A-8A4D-1D2AC252C78C}" presName="horz1" presStyleCnt="0"/>
      <dgm:spPr/>
    </dgm:pt>
    <dgm:pt modelId="{FB4E0CA3-A398-4853-AF7A-CA0BD1722693}" type="pres">
      <dgm:prSet presAssocID="{6DF71D37-909E-401A-8A4D-1D2AC252C78C}" presName="tx1" presStyleLbl="revTx" presStyleIdx="5" presStyleCnt="6"/>
      <dgm:spPr/>
    </dgm:pt>
    <dgm:pt modelId="{C965CC0B-5B7D-4AA4-9CC1-7C628485EA4E}" type="pres">
      <dgm:prSet presAssocID="{6DF71D37-909E-401A-8A4D-1D2AC252C78C}" presName="vert1" presStyleCnt="0"/>
      <dgm:spPr/>
    </dgm:pt>
  </dgm:ptLst>
  <dgm:cxnLst>
    <dgm:cxn modelId="{5580E910-98B4-4518-BA48-7DBD285744FD}" type="presOf" srcId="{638704B9-87C7-4225-971E-6EE46AB0A925}" destId="{4A1A1394-C191-4827-B2B1-08E05AB5EE3A}" srcOrd="0" destOrd="0" presId="urn:microsoft.com/office/officeart/2008/layout/LinedList"/>
    <dgm:cxn modelId="{05A6BE1C-9F27-4350-8B4B-AA8B00914904}" srcId="{638704B9-87C7-4225-971E-6EE46AB0A925}" destId="{97C73E03-0DE6-420E-A82F-8C8711B57A54}" srcOrd="4" destOrd="0" parTransId="{E719A6AC-1B3D-4D9F-95B9-C8B793A40A56}" sibTransId="{30602952-8CA7-4A7D-A0D8-839A5D30ABCF}"/>
    <dgm:cxn modelId="{3B3FFB21-20E2-49C4-AE31-1D9019C0ECE7}" type="presOf" srcId="{2D3828ED-F571-41C7-8B4B-D820647FFB94}" destId="{603F0879-918F-4A66-8574-1E2CC8E22F1A}" srcOrd="0" destOrd="0" presId="urn:microsoft.com/office/officeart/2008/layout/LinedList"/>
    <dgm:cxn modelId="{BB1E7839-7282-4CC4-A042-5AB3289FDFDD}" type="presOf" srcId="{B087D4FE-FFE0-4E03-A983-D4DB51733A2D}" destId="{2C57C07E-F1C7-4918-AE8D-E48080DF8FF6}" srcOrd="0" destOrd="0" presId="urn:microsoft.com/office/officeart/2008/layout/LinedList"/>
    <dgm:cxn modelId="{DF8E8163-C06F-411B-A41B-E4A7FB4AD775}" type="presOf" srcId="{6DF71D37-909E-401A-8A4D-1D2AC252C78C}" destId="{FB4E0CA3-A398-4853-AF7A-CA0BD1722693}" srcOrd="0" destOrd="0" presId="urn:microsoft.com/office/officeart/2008/layout/LinedList"/>
    <dgm:cxn modelId="{90140268-668D-40BD-A689-388DEBDCE7E1}" type="presOf" srcId="{E478D9E1-36DE-436E-8318-1EFC45CE27BE}" destId="{68B54CA4-5793-459D-8478-A0A21F5A7884}" srcOrd="0" destOrd="0" presId="urn:microsoft.com/office/officeart/2008/layout/LinedList"/>
    <dgm:cxn modelId="{82E4C753-710B-45FC-9D73-DDF2C373C64D}" srcId="{638704B9-87C7-4225-971E-6EE46AB0A925}" destId="{2D3828ED-F571-41C7-8B4B-D820647FFB94}" srcOrd="1" destOrd="0" parTransId="{9560C7AE-CA25-4626-B21B-806B5473182A}" sibTransId="{A879F806-F0D0-4967-A8E7-160BF8EB26AF}"/>
    <dgm:cxn modelId="{BDC74C54-BCB0-496A-AB70-2652EE51C452}" srcId="{638704B9-87C7-4225-971E-6EE46AB0A925}" destId="{E478D9E1-36DE-436E-8318-1EFC45CE27BE}" srcOrd="2" destOrd="0" parTransId="{F5F3B163-87B8-4CA0-910E-74E54E208D3B}" sibTransId="{7AEEA384-AF68-4E14-8788-7454C12D5065}"/>
    <dgm:cxn modelId="{B7344978-1863-4D73-B903-4D5B8E803BEF}" srcId="{638704B9-87C7-4225-971E-6EE46AB0A925}" destId="{B6230681-B997-47AF-A742-5BAAD1B998E9}" srcOrd="0" destOrd="0" parTransId="{96EADBCA-6EE4-4160-A5ED-9E730E34C7E8}" sibTransId="{496465D1-2F3D-466A-B6EB-A06FF014AF6C}"/>
    <dgm:cxn modelId="{3049A8B9-4F5F-4270-BC13-793C57DD5735}" srcId="{638704B9-87C7-4225-971E-6EE46AB0A925}" destId="{6DF71D37-909E-401A-8A4D-1D2AC252C78C}" srcOrd="5" destOrd="0" parTransId="{5259937E-F26A-4BFB-B940-E3F40F3C832D}" sibTransId="{1A80DA04-8945-4F74-A64E-832C4EB3B53A}"/>
    <dgm:cxn modelId="{4BB44CC5-2B1F-40D0-AA5F-80D83BE56D72}" type="presOf" srcId="{B6230681-B997-47AF-A742-5BAAD1B998E9}" destId="{1772A2CF-A06B-4FB5-835B-31E281F54F21}" srcOrd="0" destOrd="0" presId="urn:microsoft.com/office/officeart/2008/layout/LinedList"/>
    <dgm:cxn modelId="{D37B39CA-1326-471F-A731-71EE9E2B83B7}" type="presOf" srcId="{97C73E03-0DE6-420E-A82F-8C8711B57A54}" destId="{FD806A17-B55B-479E-8421-51B4FD2A8360}" srcOrd="0" destOrd="0" presId="urn:microsoft.com/office/officeart/2008/layout/LinedList"/>
    <dgm:cxn modelId="{6FF67FCD-6206-4303-B004-924C7DECD810}" srcId="{638704B9-87C7-4225-971E-6EE46AB0A925}" destId="{B087D4FE-FFE0-4E03-A983-D4DB51733A2D}" srcOrd="3" destOrd="0" parTransId="{B86423C8-9AA2-4872-A83C-889B9320B9B8}" sibTransId="{2D07A424-FF1E-447F-97B2-0AEDDC1DFFD3}"/>
    <dgm:cxn modelId="{6FE03DF2-8233-4ADE-93EA-8C78CF8C1F32}" type="presParOf" srcId="{4A1A1394-C191-4827-B2B1-08E05AB5EE3A}" destId="{B0696035-B604-41ED-A054-D126D87F34E2}" srcOrd="0" destOrd="0" presId="urn:microsoft.com/office/officeart/2008/layout/LinedList"/>
    <dgm:cxn modelId="{62868CEB-40C9-4483-BDB4-AD66F245DF5A}" type="presParOf" srcId="{4A1A1394-C191-4827-B2B1-08E05AB5EE3A}" destId="{000C07B6-EE97-450F-B413-CDA018AE4B17}" srcOrd="1" destOrd="0" presId="urn:microsoft.com/office/officeart/2008/layout/LinedList"/>
    <dgm:cxn modelId="{9E412742-B384-4DE6-884C-2073A1827292}" type="presParOf" srcId="{000C07B6-EE97-450F-B413-CDA018AE4B17}" destId="{1772A2CF-A06B-4FB5-835B-31E281F54F21}" srcOrd="0" destOrd="0" presId="urn:microsoft.com/office/officeart/2008/layout/LinedList"/>
    <dgm:cxn modelId="{C8762DB0-F39E-4DC7-ADD8-03281CE1B25F}" type="presParOf" srcId="{000C07B6-EE97-450F-B413-CDA018AE4B17}" destId="{07E644F6-8F96-4F7F-9C3B-E8789E80CD9A}" srcOrd="1" destOrd="0" presId="urn:microsoft.com/office/officeart/2008/layout/LinedList"/>
    <dgm:cxn modelId="{38C2350F-F8E7-4529-B106-D756ED7B682E}" type="presParOf" srcId="{4A1A1394-C191-4827-B2B1-08E05AB5EE3A}" destId="{7841CC70-4775-41EA-BA63-2055A4ACBF3C}" srcOrd="2" destOrd="0" presId="urn:microsoft.com/office/officeart/2008/layout/LinedList"/>
    <dgm:cxn modelId="{FD974EA0-E7A1-41A4-A21C-BD0FC9C3A4EE}" type="presParOf" srcId="{4A1A1394-C191-4827-B2B1-08E05AB5EE3A}" destId="{1F73AD2C-BFA3-4EE3-A566-2253241E6884}" srcOrd="3" destOrd="0" presId="urn:microsoft.com/office/officeart/2008/layout/LinedList"/>
    <dgm:cxn modelId="{7C9EE561-C140-4868-B0C4-2946DE825F20}" type="presParOf" srcId="{1F73AD2C-BFA3-4EE3-A566-2253241E6884}" destId="{603F0879-918F-4A66-8574-1E2CC8E22F1A}" srcOrd="0" destOrd="0" presId="urn:microsoft.com/office/officeart/2008/layout/LinedList"/>
    <dgm:cxn modelId="{1B571F32-B6B1-40E3-AC7C-FBC3B25EEA12}" type="presParOf" srcId="{1F73AD2C-BFA3-4EE3-A566-2253241E6884}" destId="{C38249AF-F8E5-499A-B90E-DA1CB77951F5}" srcOrd="1" destOrd="0" presId="urn:microsoft.com/office/officeart/2008/layout/LinedList"/>
    <dgm:cxn modelId="{E1654230-A1C3-4399-AB1B-56CDEA076A8E}" type="presParOf" srcId="{4A1A1394-C191-4827-B2B1-08E05AB5EE3A}" destId="{A376D0B7-3FDE-4DB3-9F73-17EAD58C17A6}" srcOrd="4" destOrd="0" presId="urn:microsoft.com/office/officeart/2008/layout/LinedList"/>
    <dgm:cxn modelId="{93885C5D-94AC-497E-B535-6608E2D5E429}" type="presParOf" srcId="{4A1A1394-C191-4827-B2B1-08E05AB5EE3A}" destId="{C1107329-A14B-41CF-8EF1-B2B927439979}" srcOrd="5" destOrd="0" presId="urn:microsoft.com/office/officeart/2008/layout/LinedList"/>
    <dgm:cxn modelId="{E503AE4E-CFC6-4961-871A-9EE996B25E09}" type="presParOf" srcId="{C1107329-A14B-41CF-8EF1-B2B927439979}" destId="{68B54CA4-5793-459D-8478-A0A21F5A7884}" srcOrd="0" destOrd="0" presId="urn:microsoft.com/office/officeart/2008/layout/LinedList"/>
    <dgm:cxn modelId="{4251DC95-8B5B-48B9-995D-A0A264C73639}" type="presParOf" srcId="{C1107329-A14B-41CF-8EF1-B2B927439979}" destId="{5D04D983-6A30-4EA0-986B-CBA5C4F9F717}" srcOrd="1" destOrd="0" presId="urn:microsoft.com/office/officeart/2008/layout/LinedList"/>
    <dgm:cxn modelId="{1ACFC61F-0ECB-48CF-85AF-C6E923348EE3}" type="presParOf" srcId="{4A1A1394-C191-4827-B2B1-08E05AB5EE3A}" destId="{C17807D1-C701-416D-8796-388E7EA39C18}" srcOrd="6" destOrd="0" presId="urn:microsoft.com/office/officeart/2008/layout/LinedList"/>
    <dgm:cxn modelId="{90266E62-0CDD-4F21-B9A2-549C041E7B8C}" type="presParOf" srcId="{4A1A1394-C191-4827-B2B1-08E05AB5EE3A}" destId="{9A39EE24-BA9A-47F4-9C48-85E89DB97972}" srcOrd="7" destOrd="0" presId="urn:microsoft.com/office/officeart/2008/layout/LinedList"/>
    <dgm:cxn modelId="{48DB5FFB-7568-4C50-B41C-B67BF92DCCC4}" type="presParOf" srcId="{9A39EE24-BA9A-47F4-9C48-85E89DB97972}" destId="{2C57C07E-F1C7-4918-AE8D-E48080DF8FF6}" srcOrd="0" destOrd="0" presId="urn:microsoft.com/office/officeart/2008/layout/LinedList"/>
    <dgm:cxn modelId="{3287BD2C-2CF3-459D-9CC6-FA491DC1346E}" type="presParOf" srcId="{9A39EE24-BA9A-47F4-9C48-85E89DB97972}" destId="{7CD08FAA-508F-432A-A8E9-302365EBB504}" srcOrd="1" destOrd="0" presId="urn:microsoft.com/office/officeart/2008/layout/LinedList"/>
    <dgm:cxn modelId="{26B28EFB-B29E-4D70-A931-74DDBF796ECA}" type="presParOf" srcId="{4A1A1394-C191-4827-B2B1-08E05AB5EE3A}" destId="{4C702B3C-7AC9-4910-9BFF-50F33AD1654F}" srcOrd="8" destOrd="0" presId="urn:microsoft.com/office/officeart/2008/layout/LinedList"/>
    <dgm:cxn modelId="{A6FE6204-79C2-4173-9877-626B4D75BD22}" type="presParOf" srcId="{4A1A1394-C191-4827-B2B1-08E05AB5EE3A}" destId="{A8D2F5D8-3BC9-40E1-9C30-14582F0C9A2D}" srcOrd="9" destOrd="0" presId="urn:microsoft.com/office/officeart/2008/layout/LinedList"/>
    <dgm:cxn modelId="{A4531DE7-F9A0-4172-943C-3C48082DB248}" type="presParOf" srcId="{A8D2F5D8-3BC9-40E1-9C30-14582F0C9A2D}" destId="{FD806A17-B55B-479E-8421-51B4FD2A8360}" srcOrd="0" destOrd="0" presId="urn:microsoft.com/office/officeart/2008/layout/LinedList"/>
    <dgm:cxn modelId="{2569E81F-A0BD-4D48-8C71-F5D9F925A09C}" type="presParOf" srcId="{A8D2F5D8-3BC9-40E1-9C30-14582F0C9A2D}" destId="{0A3CD32E-DC17-48EC-BE35-0FC50028601C}" srcOrd="1" destOrd="0" presId="urn:microsoft.com/office/officeart/2008/layout/LinedList"/>
    <dgm:cxn modelId="{9CE0EFDE-E7F2-402D-858B-3537CD191462}" type="presParOf" srcId="{4A1A1394-C191-4827-B2B1-08E05AB5EE3A}" destId="{F33B112C-1CFF-4A02-8D44-D03428667348}" srcOrd="10" destOrd="0" presId="urn:microsoft.com/office/officeart/2008/layout/LinedList"/>
    <dgm:cxn modelId="{51C057C6-3CB1-44AE-9BB9-22C4998475FE}" type="presParOf" srcId="{4A1A1394-C191-4827-B2B1-08E05AB5EE3A}" destId="{5DDE6352-03F2-45B2-B433-597C0BF2F6A0}" srcOrd="11" destOrd="0" presId="urn:microsoft.com/office/officeart/2008/layout/LinedList"/>
    <dgm:cxn modelId="{8A8267D5-6DE7-4E8C-8722-E0799B75A4AC}" type="presParOf" srcId="{5DDE6352-03F2-45B2-B433-597C0BF2F6A0}" destId="{FB4E0CA3-A398-4853-AF7A-CA0BD1722693}" srcOrd="0" destOrd="0" presId="urn:microsoft.com/office/officeart/2008/layout/LinedList"/>
    <dgm:cxn modelId="{31D425EE-BA66-4FFB-B869-26E3FFD09DD3}" type="presParOf" srcId="{5DDE6352-03F2-45B2-B433-597C0BF2F6A0}" destId="{C965CC0B-5B7D-4AA4-9CC1-7C628485EA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CA88F-3D3F-4D8F-A2C3-643BC5F5B8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CC74E2-64D0-47B8-BACC-2D57A8AC35AC}">
      <dgm:prSet/>
      <dgm:spPr/>
      <dgm:t>
        <a:bodyPr/>
        <a:lstStyle/>
        <a:p>
          <a:r>
            <a:rPr lang="en-US" dirty="0"/>
            <a:t>Standards-based checking</a:t>
          </a:r>
        </a:p>
      </dgm:t>
    </dgm:pt>
    <dgm:pt modelId="{DE2545B0-190D-453F-B0A9-C245B6294363}" type="parTrans" cxnId="{250845CA-4E90-4650-B189-421508ECE8DF}">
      <dgm:prSet/>
      <dgm:spPr/>
      <dgm:t>
        <a:bodyPr/>
        <a:lstStyle/>
        <a:p>
          <a:endParaRPr lang="en-US"/>
        </a:p>
      </dgm:t>
    </dgm:pt>
    <dgm:pt modelId="{F15BD96F-1862-48DD-A088-2CBDCAD7CC40}" type="sibTrans" cxnId="{250845CA-4E90-4650-B189-421508ECE8DF}">
      <dgm:prSet/>
      <dgm:spPr/>
      <dgm:t>
        <a:bodyPr/>
        <a:lstStyle/>
        <a:p>
          <a:endParaRPr lang="en-US"/>
        </a:p>
      </dgm:t>
    </dgm:pt>
    <dgm:pt modelId="{138772A9-5005-4DB2-A3D4-E39A707EB0B8}">
      <dgm:prSet/>
      <dgm:spPr/>
      <dgm:t>
        <a:bodyPr/>
        <a:lstStyle/>
        <a:p>
          <a:r>
            <a:rPr lang="en-US" dirty="0"/>
            <a:t>Customizable checks</a:t>
          </a:r>
        </a:p>
      </dgm:t>
    </dgm:pt>
    <dgm:pt modelId="{623668DE-85AD-4E4F-89B4-35066F1B44E1}" type="parTrans" cxnId="{0656E762-7876-4501-9BA3-0F00E40D3150}">
      <dgm:prSet/>
      <dgm:spPr/>
      <dgm:t>
        <a:bodyPr/>
        <a:lstStyle/>
        <a:p>
          <a:endParaRPr lang="en-US"/>
        </a:p>
      </dgm:t>
    </dgm:pt>
    <dgm:pt modelId="{E97863D5-7D1E-4FD9-B6EE-75647FE67940}" type="sibTrans" cxnId="{0656E762-7876-4501-9BA3-0F00E40D3150}">
      <dgm:prSet/>
      <dgm:spPr/>
      <dgm:t>
        <a:bodyPr/>
        <a:lstStyle/>
        <a:p>
          <a:endParaRPr lang="en-US"/>
        </a:p>
      </dgm:t>
    </dgm:pt>
    <dgm:pt modelId="{FC594B05-79AB-44CF-9F2F-64BE43D1621F}">
      <dgm:prSet/>
      <dgm:spPr/>
      <dgm:t>
        <a:bodyPr/>
        <a:lstStyle/>
        <a:p>
          <a:r>
            <a:rPr lang="en-US"/>
            <a:t>Automated reporting</a:t>
          </a:r>
        </a:p>
      </dgm:t>
    </dgm:pt>
    <dgm:pt modelId="{0015CB5B-D32C-44BC-BEE1-100CE04436BB}" type="parTrans" cxnId="{062A1B6A-0E33-442E-86E4-3B8294BA7B79}">
      <dgm:prSet/>
      <dgm:spPr/>
      <dgm:t>
        <a:bodyPr/>
        <a:lstStyle/>
        <a:p>
          <a:endParaRPr lang="en-US"/>
        </a:p>
      </dgm:t>
    </dgm:pt>
    <dgm:pt modelId="{9FCF7260-38CD-45F7-9445-53856C9E20C5}" type="sibTrans" cxnId="{062A1B6A-0E33-442E-86E4-3B8294BA7B79}">
      <dgm:prSet/>
      <dgm:spPr/>
      <dgm:t>
        <a:bodyPr/>
        <a:lstStyle/>
        <a:p>
          <a:endParaRPr lang="en-US"/>
        </a:p>
      </dgm:t>
    </dgm:pt>
    <dgm:pt modelId="{A724F583-AF0A-4788-98AA-FE5B8A842F42}">
      <dgm:prSet/>
      <dgm:spPr/>
      <dgm:t>
        <a:bodyPr/>
        <a:lstStyle/>
        <a:p>
          <a:r>
            <a:rPr lang="en-US"/>
            <a:t>Integration with development tools</a:t>
          </a:r>
        </a:p>
      </dgm:t>
    </dgm:pt>
    <dgm:pt modelId="{A752813A-9711-4C3B-84B9-F28450FE50F9}" type="parTrans" cxnId="{441E4273-E354-4A9D-BC19-E565DF3B77E4}">
      <dgm:prSet/>
      <dgm:spPr/>
      <dgm:t>
        <a:bodyPr/>
        <a:lstStyle/>
        <a:p>
          <a:endParaRPr lang="en-US"/>
        </a:p>
      </dgm:t>
    </dgm:pt>
    <dgm:pt modelId="{0894C8BD-B17C-4365-B0B2-5AF6B1686DC3}" type="sibTrans" cxnId="{441E4273-E354-4A9D-BC19-E565DF3B77E4}">
      <dgm:prSet/>
      <dgm:spPr/>
      <dgm:t>
        <a:bodyPr/>
        <a:lstStyle/>
        <a:p>
          <a:endParaRPr lang="en-US"/>
        </a:p>
      </dgm:t>
    </dgm:pt>
    <dgm:pt modelId="{AC7630BB-DE0E-4DB7-8A57-E605B8509CA7}">
      <dgm:prSet/>
      <dgm:spPr/>
      <dgm:t>
        <a:bodyPr/>
        <a:lstStyle/>
        <a:p>
          <a:r>
            <a:rPr lang="en-US"/>
            <a:t>Regular updates</a:t>
          </a:r>
        </a:p>
      </dgm:t>
    </dgm:pt>
    <dgm:pt modelId="{6CE5C206-E7BD-4836-8796-17F4E6975C07}" type="parTrans" cxnId="{70BDACCF-A396-4854-A40C-3C28C143E93C}">
      <dgm:prSet/>
      <dgm:spPr/>
      <dgm:t>
        <a:bodyPr/>
        <a:lstStyle/>
        <a:p>
          <a:endParaRPr lang="en-US"/>
        </a:p>
      </dgm:t>
    </dgm:pt>
    <dgm:pt modelId="{6DD78B7C-2135-4D76-AD2F-FCEB5B998C43}" type="sibTrans" cxnId="{70BDACCF-A396-4854-A40C-3C28C143E93C}">
      <dgm:prSet/>
      <dgm:spPr/>
      <dgm:t>
        <a:bodyPr/>
        <a:lstStyle/>
        <a:p>
          <a:endParaRPr lang="en-US"/>
        </a:p>
      </dgm:t>
    </dgm:pt>
    <dgm:pt modelId="{3BD0CEA0-AEBD-40AF-982A-242211421804}">
      <dgm:prSet/>
      <dgm:spPr/>
      <dgm:t>
        <a:bodyPr/>
        <a:lstStyle/>
        <a:p>
          <a:r>
            <a:rPr lang="en-US"/>
            <a:t>Third-party validation</a:t>
          </a:r>
        </a:p>
      </dgm:t>
    </dgm:pt>
    <dgm:pt modelId="{4AE7161E-9903-4BF9-BD5C-96AF73D7A5E5}" type="parTrans" cxnId="{B443DF6C-0A2A-41E6-AA48-1B2AA8EE89F8}">
      <dgm:prSet/>
      <dgm:spPr/>
      <dgm:t>
        <a:bodyPr/>
        <a:lstStyle/>
        <a:p>
          <a:endParaRPr lang="en-US"/>
        </a:p>
      </dgm:t>
    </dgm:pt>
    <dgm:pt modelId="{C7A594C2-05AD-49C6-9976-EE63DBFD3245}" type="sibTrans" cxnId="{B443DF6C-0A2A-41E6-AA48-1B2AA8EE89F8}">
      <dgm:prSet/>
      <dgm:spPr/>
      <dgm:t>
        <a:bodyPr/>
        <a:lstStyle/>
        <a:p>
          <a:endParaRPr lang="en-US"/>
        </a:p>
      </dgm:t>
    </dgm:pt>
    <dgm:pt modelId="{B5DA6103-D345-42D9-B954-6993AF724127}" type="pres">
      <dgm:prSet presAssocID="{672CA88F-3D3F-4D8F-A2C3-643BC5F5B8AD}" presName="vert0" presStyleCnt="0">
        <dgm:presLayoutVars>
          <dgm:dir/>
          <dgm:animOne val="branch"/>
          <dgm:animLvl val="lvl"/>
        </dgm:presLayoutVars>
      </dgm:prSet>
      <dgm:spPr/>
    </dgm:pt>
    <dgm:pt modelId="{A4DAB879-2929-46E9-A55E-C0074285DE89}" type="pres">
      <dgm:prSet presAssocID="{8ACC74E2-64D0-47B8-BACC-2D57A8AC35AC}" presName="thickLine" presStyleLbl="alignNode1" presStyleIdx="0" presStyleCnt="6"/>
      <dgm:spPr/>
    </dgm:pt>
    <dgm:pt modelId="{9055BFAE-4889-4AEC-95AD-B3834F8C4291}" type="pres">
      <dgm:prSet presAssocID="{8ACC74E2-64D0-47B8-BACC-2D57A8AC35AC}" presName="horz1" presStyleCnt="0"/>
      <dgm:spPr/>
    </dgm:pt>
    <dgm:pt modelId="{962BCA2E-39FE-40FF-8A77-CEDCE7D3B12B}" type="pres">
      <dgm:prSet presAssocID="{8ACC74E2-64D0-47B8-BACC-2D57A8AC35AC}" presName="tx1" presStyleLbl="revTx" presStyleIdx="0" presStyleCnt="6"/>
      <dgm:spPr/>
    </dgm:pt>
    <dgm:pt modelId="{0C0594D2-A89B-441C-8222-6FAF239F39DA}" type="pres">
      <dgm:prSet presAssocID="{8ACC74E2-64D0-47B8-BACC-2D57A8AC35AC}" presName="vert1" presStyleCnt="0"/>
      <dgm:spPr/>
    </dgm:pt>
    <dgm:pt modelId="{73E5E5EE-1621-45A7-9EF6-6833A0C6A87C}" type="pres">
      <dgm:prSet presAssocID="{138772A9-5005-4DB2-A3D4-E39A707EB0B8}" presName="thickLine" presStyleLbl="alignNode1" presStyleIdx="1" presStyleCnt="6"/>
      <dgm:spPr/>
    </dgm:pt>
    <dgm:pt modelId="{A76F79F6-45BC-4DCC-8DE9-1F849C9D620C}" type="pres">
      <dgm:prSet presAssocID="{138772A9-5005-4DB2-A3D4-E39A707EB0B8}" presName="horz1" presStyleCnt="0"/>
      <dgm:spPr/>
    </dgm:pt>
    <dgm:pt modelId="{0042CDB3-3DA9-4C93-9E5C-1DC2B168F230}" type="pres">
      <dgm:prSet presAssocID="{138772A9-5005-4DB2-A3D4-E39A707EB0B8}" presName="tx1" presStyleLbl="revTx" presStyleIdx="1" presStyleCnt="6"/>
      <dgm:spPr/>
    </dgm:pt>
    <dgm:pt modelId="{19C107C0-F2E1-4903-B55D-28B9F7D36B0F}" type="pres">
      <dgm:prSet presAssocID="{138772A9-5005-4DB2-A3D4-E39A707EB0B8}" presName="vert1" presStyleCnt="0"/>
      <dgm:spPr/>
    </dgm:pt>
    <dgm:pt modelId="{EA542B7A-D106-4A54-B72F-4BC36802DEF2}" type="pres">
      <dgm:prSet presAssocID="{FC594B05-79AB-44CF-9F2F-64BE43D1621F}" presName="thickLine" presStyleLbl="alignNode1" presStyleIdx="2" presStyleCnt="6"/>
      <dgm:spPr/>
    </dgm:pt>
    <dgm:pt modelId="{F68CB865-4B8C-4BBD-8BBF-22DF7F920B65}" type="pres">
      <dgm:prSet presAssocID="{FC594B05-79AB-44CF-9F2F-64BE43D1621F}" presName="horz1" presStyleCnt="0"/>
      <dgm:spPr/>
    </dgm:pt>
    <dgm:pt modelId="{551283D9-4451-40BB-B9F6-CC516796319B}" type="pres">
      <dgm:prSet presAssocID="{FC594B05-79AB-44CF-9F2F-64BE43D1621F}" presName="tx1" presStyleLbl="revTx" presStyleIdx="2" presStyleCnt="6"/>
      <dgm:spPr/>
    </dgm:pt>
    <dgm:pt modelId="{11D4E4BE-FFB4-442A-82AA-3E7EE1EBFAF8}" type="pres">
      <dgm:prSet presAssocID="{FC594B05-79AB-44CF-9F2F-64BE43D1621F}" presName="vert1" presStyleCnt="0"/>
      <dgm:spPr/>
    </dgm:pt>
    <dgm:pt modelId="{3F61786E-2483-48F5-BA91-75602E4AEE60}" type="pres">
      <dgm:prSet presAssocID="{A724F583-AF0A-4788-98AA-FE5B8A842F42}" presName="thickLine" presStyleLbl="alignNode1" presStyleIdx="3" presStyleCnt="6"/>
      <dgm:spPr/>
    </dgm:pt>
    <dgm:pt modelId="{8AC1FE37-3BAA-4ACE-BEE1-36DEBE14B96F}" type="pres">
      <dgm:prSet presAssocID="{A724F583-AF0A-4788-98AA-FE5B8A842F42}" presName="horz1" presStyleCnt="0"/>
      <dgm:spPr/>
    </dgm:pt>
    <dgm:pt modelId="{64A05914-E04F-4AF9-A070-3260F9E2F41D}" type="pres">
      <dgm:prSet presAssocID="{A724F583-AF0A-4788-98AA-FE5B8A842F42}" presName="tx1" presStyleLbl="revTx" presStyleIdx="3" presStyleCnt="6"/>
      <dgm:spPr/>
    </dgm:pt>
    <dgm:pt modelId="{C7DFD949-7B4C-44DF-9021-8B3975463F34}" type="pres">
      <dgm:prSet presAssocID="{A724F583-AF0A-4788-98AA-FE5B8A842F42}" presName="vert1" presStyleCnt="0"/>
      <dgm:spPr/>
    </dgm:pt>
    <dgm:pt modelId="{48EF1A84-C220-4275-A19F-0D56EDEE371E}" type="pres">
      <dgm:prSet presAssocID="{AC7630BB-DE0E-4DB7-8A57-E605B8509CA7}" presName="thickLine" presStyleLbl="alignNode1" presStyleIdx="4" presStyleCnt="6"/>
      <dgm:spPr/>
    </dgm:pt>
    <dgm:pt modelId="{FEE7F83F-BE34-4473-BBDE-5A6A28651588}" type="pres">
      <dgm:prSet presAssocID="{AC7630BB-DE0E-4DB7-8A57-E605B8509CA7}" presName="horz1" presStyleCnt="0"/>
      <dgm:spPr/>
    </dgm:pt>
    <dgm:pt modelId="{6FA433DA-5767-4A80-8CA0-A88569AA3DA9}" type="pres">
      <dgm:prSet presAssocID="{AC7630BB-DE0E-4DB7-8A57-E605B8509CA7}" presName="tx1" presStyleLbl="revTx" presStyleIdx="4" presStyleCnt="6"/>
      <dgm:spPr/>
    </dgm:pt>
    <dgm:pt modelId="{1986C0BE-8F03-4296-9BEB-919D618E19B3}" type="pres">
      <dgm:prSet presAssocID="{AC7630BB-DE0E-4DB7-8A57-E605B8509CA7}" presName="vert1" presStyleCnt="0"/>
      <dgm:spPr/>
    </dgm:pt>
    <dgm:pt modelId="{CBC3E8FF-9A7E-46A4-BBB5-EECB1B0B6653}" type="pres">
      <dgm:prSet presAssocID="{3BD0CEA0-AEBD-40AF-982A-242211421804}" presName="thickLine" presStyleLbl="alignNode1" presStyleIdx="5" presStyleCnt="6"/>
      <dgm:spPr/>
    </dgm:pt>
    <dgm:pt modelId="{1649CF77-067E-4E77-847F-98C9017D412F}" type="pres">
      <dgm:prSet presAssocID="{3BD0CEA0-AEBD-40AF-982A-242211421804}" presName="horz1" presStyleCnt="0"/>
      <dgm:spPr/>
    </dgm:pt>
    <dgm:pt modelId="{07557038-E988-4885-A2AD-B38A6B7303FB}" type="pres">
      <dgm:prSet presAssocID="{3BD0CEA0-AEBD-40AF-982A-242211421804}" presName="tx1" presStyleLbl="revTx" presStyleIdx="5" presStyleCnt="6"/>
      <dgm:spPr/>
    </dgm:pt>
    <dgm:pt modelId="{6FDD05E7-BD48-45D9-91B6-AB4FB6CDA3B1}" type="pres">
      <dgm:prSet presAssocID="{3BD0CEA0-AEBD-40AF-982A-242211421804}" presName="vert1" presStyleCnt="0"/>
      <dgm:spPr/>
    </dgm:pt>
  </dgm:ptLst>
  <dgm:cxnLst>
    <dgm:cxn modelId="{7A2AE518-0780-4C25-BA3E-AEB92B13D24E}" type="presOf" srcId="{AC7630BB-DE0E-4DB7-8A57-E605B8509CA7}" destId="{6FA433DA-5767-4A80-8CA0-A88569AA3DA9}" srcOrd="0" destOrd="0" presId="urn:microsoft.com/office/officeart/2008/layout/LinedList"/>
    <dgm:cxn modelId="{0656E762-7876-4501-9BA3-0F00E40D3150}" srcId="{672CA88F-3D3F-4D8F-A2C3-643BC5F5B8AD}" destId="{138772A9-5005-4DB2-A3D4-E39A707EB0B8}" srcOrd="1" destOrd="0" parTransId="{623668DE-85AD-4E4F-89B4-35066F1B44E1}" sibTransId="{E97863D5-7D1E-4FD9-B6EE-75647FE67940}"/>
    <dgm:cxn modelId="{BD2C0B49-BC40-4BBF-94A7-8A553B51BE2E}" type="presOf" srcId="{3BD0CEA0-AEBD-40AF-982A-242211421804}" destId="{07557038-E988-4885-A2AD-B38A6B7303FB}" srcOrd="0" destOrd="0" presId="urn:microsoft.com/office/officeart/2008/layout/LinedList"/>
    <dgm:cxn modelId="{062A1B6A-0E33-442E-86E4-3B8294BA7B79}" srcId="{672CA88F-3D3F-4D8F-A2C3-643BC5F5B8AD}" destId="{FC594B05-79AB-44CF-9F2F-64BE43D1621F}" srcOrd="2" destOrd="0" parTransId="{0015CB5B-D32C-44BC-BEE1-100CE04436BB}" sibTransId="{9FCF7260-38CD-45F7-9445-53856C9E20C5}"/>
    <dgm:cxn modelId="{B443DF6C-0A2A-41E6-AA48-1B2AA8EE89F8}" srcId="{672CA88F-3D3F-4D8F-A2C3-643BC5F5B8AD}" destId="{3BD0CEA0-AEBD-40AF-982A-242211421804}" srcOrd="5" destOrd="0" parTransId="{4AE7161E-9903-4BF9-BD5C-96AF73D7A5E5}" sibTransId="{C7A594C2-05AD-49C6-9976-EE63DBFD3245}"/>
    <dgm:cxn modelId="{441E4273-E354-4A9D-BC19-E565DF3B77E4}" srcId="{672CA88F-3D3F-4D8F-A2C3-643BC5F5B8AD}" destId="{A724F583-AF0A-4788-98AA-FE5B8A842F42}" srcOrd="3" destOrd="0" parTransId="{A752813A-9711-4C3B-84B9-F28450FE50F9}" sibTransId="{0894C8BD-B17C-4365-B0B2-5AF6B1686DC3}"/>
    <dgm:cxn modelId="{5D4B5355-8D29-4DEA-8386-8DB48749BA9D}" type="presOf" srcId="{8ACC74E2-64D0-47B8-BACC-2D57A8AC35AC}" destId="{962BCA2E-39FE-40FF-8A77-CEDCE7D3B12B}" srcOrd="0" destOrd="0" presId="urn:microsoft.com/office/officeart/2008/layout/LinedList"/>
    <dgm:cxn modelId="{54F0367F-FB7D-41CB-A918-79AE2DB06A87}" type="presOf" srcId="{A724F583-AF0A-4788-98AA-FE5B8A842F42}" destId="{64A05914-E04F-4AF9-A070-3260F9E2F41D}" srcOrd="0" destOrd="0" presId="urn:microsoft.com/office/officeart/2008/layout/LinedList"/>
    <dgm:cxn modelId="{AF147AB5-9972-4CAA-B9BB-7AF85B33C309}" type="presOf" srcId="{FC594B05-79AB-44CF-9F2F-64BE43D1621F}" destId="{551283D9-4451-40BB-B9F6-CC516796319B}" srcOrd="0" destOrd="0" presId="urn:microsoft.com/office/officeart/2008/layout/LinedList"/>
    <dgm:cxn modelId="{6EF41DC5-1980-4002-AD60-3C6F01C7C3E2}" type="presOf" srcId="{672CA88F-3D3F-4D8F-A2C3-643BC5F5B8AD}" destId="{B5DA6103-D345-42D9-B954-6993AF724127}" srcOrd="0" destOrd="0" presId="urn:microsoft.com/office/officeart/2008/layout/LinedList"/>
    <dgm:cxn modelId="{250845CA-4E90-4650-B189-421508ECE8DF}" srcId="{672CA88F-3D3F-4D8F-A2C3-643BC5F5B8AD}" destId="{8ACC74E2-64D0-47B8-BACC-2D57A8AC35AC}" srcOrd="0" destOrd="0" parTransId="{DE2545B0-190D-453F-B0A9-C245B6294363}" sibTransId="{F15BD96F-1862-48DD-A088-2CBDCAD7CC40}"/>
    <dgm:cxn modelId="{70BDACCF-A396-4854-A40C-3C28C143E93C}" srcId="{672CA88F-3D3F-4D8F-A2C3-643BC5F5B8AD}" destId="{AC7630BB-DE0E-4DB7-8A57-E605B8509CA7}" srcOrd="4" destOrd="0" parTransId="{6CE5C206-E7BD-4836-8796-17F4E6975C07}" sibTransId="{6DD78B7C-2135-4D76-AD2F-FCEB5B998C43}"/>
    <dgm:cxn modelId="{3D227BDA-AD35-4C6B-838B-2DD2FECCB528}" type="presOf" srcId="{138772A9-5005-4DB2-A3D4-E39A707EB0B8}" destId="{0042CDB3-3DA9-4C93-9E5C-1DC2B168F230}" srcOrd="0" destOrd="0" presId="urn:microsoft.com/office/officeart/2008/layout/LinedList"/>
    <dgm:cxn modelId="{964F0EC3-D823-487A-AE88-FCE0DE79EA59}" type="presParOf" srcId="{B5DA6103-D345-42D9-B954-6993AF724127}" destId="{A4DAB879-2929-46E9-A55E-C0074285DE89}" srcOrd="0" destOrd="0" presId="urn:microsoft.com/office/officeart/2008/layout/LinedList"/>
    <dgm:cxn modelId="{F658DD69-0F0E-4A20-9FB6-B873226392E4}" type="presParOf" srcId="{B5DA6103-D345-42D9-B954-6993AF724127}" destId="{9055BFAE-4889-4AEC-95AD-B3834F8C4291}" srcOrd="1" destOrd="0" presId="urn:microsoft.com/office/officeart/2008/layout/LinedList"/>
    <dgm:cxn modelId="{C07C2719-EE28-4A52-BC57-CD0BBF556282}" type="presParOf" srcId="{9055BFAE-4889-4AEC-95AD-B3834F8C4291}" destId="{962BCA2E-39FE-40FF-8A77-CEDCE7D3B12B}" srcOrd="0" destOrd="0" presId="urn:microsoft.com/office/officeart/2008/layout/LinedList"/>
    <dgm:cxn modelId="{BEF0DF4D-0259-44F7-A6C2-2DC0F118053E}" type="presParOf" srcId="{9055BFAE-4889-4AEC-95AD-B3834F8C4291}" destId="{0C0594D2-A89B-441C-8222-6FAF239F39DA}" srcOrd="1" destOrd="0" presId="urn:microsoft.com/office/officeart/2008/layout/LinedList"/>
    <dgm:cxn modelId="{1FCC9E2F-761D-495B-BDC3-159F472ACF8D}" type="presParOf" srcId="{B5DA6103-D345-42D9-B954-6993AF724127}" destId="{73E5E5EE-1621-45A7-9EF6-6833A0C6A87C}" srcOrd="2" destOrd="0" presId="urn:microsoft.com/office/officeart/2008/layout/LinedList"/>
    <dgm:cxn modelId="{0E7F06C4-83A5-4F6E-A223-87E201C1C229}" type="presParOf" srcId="{B5DA6103-D345-42D9-B954-6993AF724127}" destId="{A76F79F6-45BC-4DCC-8DE9-1F849C9D620C}" srcOrd="3" destOrd="0" presId="urn:microsoft.com/office/officeart/2008/layout/LinedList"/>
    <dgm:cxn modelId="{3929A459-F230-4862-A879-3DA19303D921}" type="presParOf" srcId="{A76F79F6-45BC-4DCC-8DE9-1F849C9D620C}" destId="{0042CDB3-3DA9-4C93-9E5C-1DC2B168F230}" srcOrd="0" destOrd="0" presId="urn:microsoft.com/office/officeart/2008/layout/LinedList"/>
    <dgm:cxn modelId="{B3193BF0-A6EC-42DD-8B2D-05BA1192FDAF}" type="presParOf" srcId="{A76F79F6-45BC-4DCC-8DE9-1F849C9D620C}" destId="{19C107C0-F2E1-4903-B55D-28B9F7D36B0F}" srcOrd="1" destOrd="0" presId="urn:microsoft.com/office/officeart/2008/layout/LinedList"/>
    <dgm:cxn modelId="{9C836D86-B038-4370-80C9-BA90811E6D1E}" type="presParOf" srcId="{B5DA6103-D345-42D9-B954-6993AF724127}" destId="{EA542B7A-D106-4A54-B72F-4BC36802DEF2}" srcOrd="4" destOrd="0" presId="urn:microsoft.com/office/officeart/2008/layout/LinedList"/>
    <dgm:cxn modelId="{AC63D9FC-63B3-4085-83F8-A3343DA5FF9D}" type="presParOf" srcId="{B5DA6103-D345-42D9-B954-6993AF724127}" destId="{F68CB865-4B8C-4BBD-8BBF-22DF7F920B65}" srcOrd="5" destOrd="0" presId="urn:microsoft.com/office/officeart/2008/layout/LinedList"/>
    <dgm:cxn modelId="{F07011B3-3EA5-4290-B658-D725B6CFE6FE}" type="presParOf" srcId="{F68CB865-4B8C-4BBD-8BBF-22DF7F920B65}" destId="{551283D9-4451-40BB-B9F6-CC516796319B}" srcOrd="0" destOrd="0" presId="urn:microsoft.com/office/officeart/2008/layout/LinedList"/>
    <dgm:cxn modelId="{00FFB61F-5F93-4E32-A26A-B3ACB3DA1C00}" type="presParOf" srcId="{F68CB865-4B8C-4BBD-8BBF-22DF7F920B65}" destId="{11D4E4BE-FFB4-442A-82AA-3E7EE1EBFAF8}" srcOrd="1" destOrd="0" presId="urn:microsoft.com/office/officeart/2008/layout/LinedList"/>
    <dgm:cxn modelId="{4E48A7DA-3738-4A4E-8EA6-7DFC25B9093F}" type="presParOf" srcId="{B5DA6103-D345-42D9-B954-6993AF724127}" destId="{3F61786E-2483-48F5-BA91-75602E4AEE60}" srcOrd="6" destOrd="0" presId="urn:microsoft.com/office/officeart/2008/layout/LinedList"/>
    <dgm:cxn modelId="{A23165DC-69F1-4720-AECC-742EA5B65666}" type="presParOf" srcId="{B5DA6103-D345-42D9-B954-6993AF724127}" destId="{8AC1FE37-3BAA-4ACE-BEE1-36DEBE14B96F}" srcOrd="7" destOrd="0" presId="urn:microsoft.com/office/officeart/2008/layout/LinedList"/>
    <dgm:cxn modelId="{58F902A7-921B-4D12-8ADE-2AC3B296F03A}" type="presParOf" srcId="{8AC1FE37-3BAA-4ACE-BEE1-36DEBE14B96F}" destId="{64A05914-E04F-4AF9-A070-3260F9E2F41D}" srcOrd="0" destOrd="0" presId="urn:microsoft.com/office/officeart/2008/layout/LinedList"/>
    <dgm:cxn modelId="{DD770C38-D090-4A9C-8ECD-ED1A94C0F151}" type="presParOf" srcId="{8AC1FE37-3BAA-4ACE-BEE1-36DEBE14B96F}" destId="{C7DFD949-7B4C-44DF-9021-8B3975463F34}" srcOrd="1" destOrd="0" presId="urn:microsoft.com/office/officeart/2008/layout/LinedList"/>
    <dgm:cxn modelId="{F70EF57E-BD4A-4931-B1E8-177D40B0EAEF}" type="presParOf" srcId="{B5DA6103-D345-42D9-B954-6993AF724127}" destId="{48EF1A84-C220-4275-A19F-0D56EDEE371E}" srcOrd="8" destOrd="0" presId="urn:microsoft.com/office/officeart/2008/layout/LinedList"/>
    <dgm:cxn modelId="{EFEB8B70-8CB8-4CCF-A2BE-22ECFBFE317B}" type="presParOf" srcId="{B5DA6103-D345-42D9-B954-6993AF724127}" destId="{FEE7F83F-BE34-4473-BBDE-5A6A28651588}" srcOrd="9" destOrd="0" presId="urn:microsoft.com/office/officeart/2008/layout/LinedList"/>
    <dgm:cxn modelId="{029D56A3-060E-45CF-B00A-1D569FCD1736}" type="presParOf" srcId="{FEE7F83F-BE34-4473-BBDE-5A6A28651588}" destId="{6FA433DA-5767-4A80-8CA0-A88569AA3DA9}" srcOrd="0" destOrd="0" presId="urn:microsoft.com/office/officeart/2008/layout/LinedList"/>
    <dgm:cxn modelId="{096F4505-306C-4CF6-A9F9-8CB8131246D3}" type="presParOf" srcId="{FEE7F83F-BE34-4473-BBDE-5A6A28651588}" destId="{1986C0BE-8F03-4296-9BEB-919D618E19B3}" srcOrd="1" destOrd="0" presId="urn:microsoft.com/office/officeart/2008/layout/LinedList"/>
    <dgm:cxn modelId="{58C28984-5100-4B98-B4A3-79DB605FFD5F}" type="presParOf" srcId="{B5DA6103-D345-42D9-B954-6993AF724127}" destId="{CBC3E8FF-9A7E-46A4-BBB5-EECB1B0B6653}" srcOrd="10" destOrd="0" presId="urn:microsoft.com/office/officeart/2008/layout/LinedList"/>
    <dgm:cxn modelId="{BC303054-C566-4888-9ED6-7A5377B1323D}" type="presParOf" srcId="{B5DA6103-D345-42D9-B954-6993AF724127}" destId="{1649CF77-067E-4E77-847F-98C9017D412F}" srcOrd="11" destOrd="0" presId="urn:microsoft.com/office/officeart/2008/layout/LinedList"/>
    <dgm:cxn modelId="{220363FF-20EF-45D7-B077-3D18928520B6}" type="presParOf" srcId="{1649CF77-067E-4E77-847F-98C9017D412F}" destId="{07557038-E988-4885-A2AD-B38A6B7303FB}" srcOrd="0" destOrd="0" presId="urn:microsoft.com/office/officeart/2008/layout/LinedList"/>
    <dgm:cxn modelId="{0299D79C-5DD3-423F-B78C-9C3D3BAA9D4A}" type="presParOf" srcId="{1649CF77-067E-4E77-847F-98C9017D412F}" destId="{6FDD05E7-BD48-45D9-91B6-AB4FB6CDA3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CFD15-698D-44D1-8E60-7ABFF29E3215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34F550-F331-489A-8D73-8885E26AF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Developers of solidity community</a:t>
          </a:r>
        </a:p>
      </dgm:t>
    </dgm:pt>
    <dgm:pt modelId="{70ABEC6C-D832-44D2-960B-B4B77E0CE61A}" type="parTrans" cxnId="{E41B0EA6-CCAC-4DF1-B27E-D1B43278DE31}">
      <dgm:prSet/>
      <dgm:spPr/>
      <dgm:t>
        <a:bodyPr/>
        <a:lstStyle/>
        <a:p>
          <a:endParaRPr lang="en-US"/>
        </a:p>
      </dgm:t>
    </dgm:pt>
    <dgm:pt modelId="{186B23C1-2A93-4518-A4C5-1594233694C1}" type="sibTrans" cxnId="{E41B0EA6-CCAC-4DF1-B27E-D1B43278DE31}">
      <dgm:prSet/>
      <dgm:spPr/>
      <dgm:t>
        <a:bodyPr/>
        <a:lstStyle/>
        <a:p>
          <a:endParaRPr lang="en-US"/>
        </a:p>
      </dgm:t>
    </dgm:pt>
    <dgm:pt modelId="{6C68B850-2EAD-4F72-88D7-ABF129901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Developers of Slither Community </a:t>
          </a:r>
        </a:p>
      </dgm:t>
    </dgm:pt>
    <dgm:pt modelId="{EDC891A7-1FD5-486F-96E6-30B159808E18}" type="parTrans" cxnId="{C0D86389-2EDC-4717-84CD-9C2E42521A11}">
      <dgm:prSet/>
      <dgm:spPr/>
      <dgm:t>
        <a:bodyPr/>
        <a:lstStyle/>
        <a:p>
          <a:endParaRPr lang="en-US"/>
        </a:p>
      </dgm:t>
    </dgm:pt>
    <dgm:pt modelId="{14D51044-DE50-41C8-BFA9-E0D7CC6D49A4}" type="sibTrans" cxnId="{C0D86389-2EDC-4717-84CD-9C2E42521A11}">
      <dgm:prSet/>
      <dgm:spPr/>
      <dgm:t>
        <a:bodyPr/>
        <a:lstStyle/>
        <a:p>
          <a:endParaRPr lang="en-US"/>
        </a:p>
      </dgm:t>
    </dgm:pt>
    <dgm:pt modelId="{A4260239-B2ED-462B-A4E8-A511DC86E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Ethereum Researchers </a:t>
          </a:r>
        </a:p>
      </dgm:t>
    </dgm:pt>
    <dgm:pt modelId="{F8C3C19A-7437-4F3C-A44E-09E1F73423F1}" type="parTrans" cxnId="{48986003-11C3-4648-AB11-3AD4E354C953}">
      <dgm:prSet/>
      <dgm:spPr/>
      <dgm:t>
        <a:bodyPr/>
        <a:lstStyle/>
        <a:p>
          <a:endParaRPr lang="en-US"/>
        </a:p>
      </dgm:t>
    </dgm:pt>
    <dgm:pt modelId="{4779DEC8-9FE8-4946-B2EF-7877C8E261D5}" type="sibTrans" cxnId="{48986003-11C3-4648-AB11-3AD4E354C953}">
      <dgm:prSet/>
      <dgm:spPr/>
      <dgm:t>
        <a:bodyPr/>
        <a:lstStyle/>
        <a:p>
          <a:endParaRPr lang="en-US"/>
        </a:p>
      </dgm:t>
    </dgm:pt>
    <dgm:pt modelId="{76DDDB07-EE43-478D-962F-70B4A52CB45C}" type="pres">
      <dgm:prSet presAssocID="{E75CFD15-698D-44D1-8E60-7ABFF29E3215}" presName="root" presStyleCnt="0">
        <dgm:presLayoutVars>
          <dgm:dir/>
          <dgm:resizeHandles val="exact"/>
        </dgm:presLayoutVars>
      </dgm:prSet>
      <dgm:spPr/>
    </dgm:pt>
    <dgm:pt modelId="{4C96249B-B62D-4EBC-A59B-820FF45B5603}" type="pres">
      <dgm:prSet presAssocID="{0434F550-F331-489A-8D73-8885E26AFAFE}" presName="compNode" presStyleCnt="0"/>
      <dgm:spPr/>
    </dgm:pt>
    <dgm:pt modelId="{922AD456-CCA4-4D7D-8406-DFD04F207D0A}" type="pres">
      <dgm:prSet presAssocID="{0434F550-F331-489A-8D73-8885E26AFA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9A2C825-3AAC-46EE-B308-FDACFEE68CC0}" type="pres">
      <dgm:prSet presAssocID="{0434F550-F331-489A-8D73-8885E26AFAFE}" presName="spaceRect" presStyleCnt="0"/>
      <dgm:spPr/>
    </dgm:pt>
    <dgm:pt modelId="{44CEED44-7FC8-49C0-A044-992C641B9011}" type="pres">
      <dgm:prSet presAssocID="{0434F550-F331-489A-8D73-8885E26AFAFE}" presName="textRect" presStyleLbl="revTx" presStyleIdx="0" presStyleCnt="3">
        <dgm:presLayoutVars>
          <dgm:chMax val="1"/>
          <dgm:chPref val="1"/>
        </dgm:presLayoutVars>
      </dgm:prSet>
      <dgm:spPr/>
    </dgm:pt>
    <dgm:pt modelId="{327BD3FB-7181-4062-9E25-26461E14E165}" type="pres">
      <dgm:prSet presAssocID="{186B23C1-2A93-4518-A4C5-1594233694C1}" presName="sibTrans" presStyleCnt="0"/>
      <dgm:spPr/>
    </dgm:pt>
    <dgm:pt modelId="{BAEC9235-9C66-4B60-9369-C4C4BAB20D08}" type="pres">
      <dgm:prSet presAssocID="{6C68B850-2EAD-4F72-88D7-ABF129901129}" presName="compNode" presStyleCnt="0"/>
      <dgm:spPr/>
    </dgm:pt>
    <dgm:pt modelId="{2F4C7AC2-4DC2-447F-843C-9BAB3309E7C6}" type="pres">
      <dgm:prSet presAssocID="{6C68B850-2EAD-4F72-88D7-ABF1299011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7F0A0FB-0C38-46D2-A4B1-02E292EB7090}" type="pres">
      <dgm:prSet presAssocID="{6C68B850-2EAD-4F72-88D7-ABF129901129}" presName="spaceRect" presStyleCnt="0"/>
      <dgm:spPr/>
    </dgm:pt>
    <dgm:pt modelId="{25AF8711-8367-4378-8B33-54AFBD1EE70A}" type="pres">
      <dgm:prSet presAssocID="{6C68B850-2EAD-4F72-88D7-ABF129901129}" presName="textRect" presStyleLbl="revTx" presStyleIdx="1" presStyleCnt="3">
        <dgm:presLayoutVars>
          <dgm:chMax val="1"/>
          <dgm:chPref val="1"/>
        </dgm:presLayoutVars>
      </dgm:prSet>
      <dgm:spPr/>
    </dgm:pt>
    <dgm:pt modelId="{52B9155A-CC47-4FBD-9A94-A5CF07253C1D}" type="pres">
      <dgm:prSet presAssocID="{14D51044-DE50-41C8-BFA9-E0D7CC6D49A4}" presName="sibTrans" presStyleCnt="0"/>
      <dgm:spPr/>
    </dgm:pt>
    <dgm:pt modelId="{7FBBD4D5-078D-4F4C-8DBC-276585E087CA}" type="pres">
      <dgm:prSet presAssocID="{A4260239-B2ED-462B-A4E8-A511DC86EE09}" presName="compNode" presStyleCnt="0"/>
      <dgm:spPr/>
    </dgm:pt>
    <dgm:pt modelId="{290E71A6-63B5-4E59-8054-E5B19E973F17}" type="pres">
      <dgm:prSet presAssocID="{A4260239-B2ED-462B-A4E8-A511DC86EE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C752040-02C2-40AA-9306-B15C59B9BE99}" type="pres">
      <dgm:prSet presAssocID="{A4260239-B2ED-462B-A4E8-A511DC86EE09}" presName="spaceRect" presStyleCnt="0"/>
      <dgm:spPr/>
    </dgm:pt>
    <dgm:pt modelId="{A2103328-CB56-4D38-855B-356BF4524294}" type="pres">
      <dgm:prSet presAssocID="{A4260239-B2ED-462B-A4E8-A511DC86EE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986003-11C3-4648-AB11-3AD4E354C953}" srcId="{E75CFD15-698D-44D1-8E60-7ABFF29E3215}" destId="{A4260239-B2ED-462B-A4E8-A511DC86EE09}" srcOrd="2" destOrd="0" parTransId="{F8C3C19A-7437-4F3C-A44E-09E1F73423F1}" sibTransId="{4779DEC8-9FE8-4946-B2EF-7877C8E261D5}"/>
    <dgm:cxn modelId="{7D4F6818-F949-414F-921A-69B1C6619B17}" type="presOf" srcId="{6C68B850-2EAD-4F72-88D7-ABF129901129}" destId="{25AF8711-8367-4378-8B33-54AFBD1EE70A}" srcOrd="0" destOrd="0" presId="urn:microsoft.com/office/officeart/2018/2/layout/IconLabelList"/>
    <dgm:cxn modelId="{437B6B25-5DEC-4CC8-A175-C6668EF83372}" type="presOf" srcId="{0434F550-F331-489A-8D73-8885E26AFAFE}" destId="{44CEED44-7FC8-49C0-A044-992C641B9011}" srcOrd="0" destOrd="0" presId="urn:microsoft.com/office/officeart/2018/2/layout/IconLabelList"/>
    <dgm:cxn modelId="{C0D86389-2EDC-4717-84CD-9C2E42521A11}" srcId="{E75CFD15-698D-44D1-8E60-7ABFF29E3215}" destId="{6C68B850-2EAD-4F72-88D7-ABF129901129}" srcOrd="1" destOrd="0" parTransId="{EDC891A7-1FD5-486F-96E6-30B159808E18}" sibTransId="{14D51044-DE50-41C8-BFA9-E0D7CC6D49A4}"/>
    <dgm:cxn modelId="{E41B0EA6-CCAC-4DF1-B27E-D1B43278DE31}" srcId="{E75CFD15-698D-44D1-8E60-7ABFF29E3215}" destId="{0434F550-F331-489A-8D73-8885E26AFAFE}" srcOrd="0" destOrd="0" parTransId="{70ABEC6C-D832-44D2-960B-B4B77E0CE61A}" sibTransId="{186B23C1-2A93-4518-A4C5-1594233694C1}"/>
    <dgm:cxn modelId="{57342CAC-6C98-468A-9834-C26DBEE06371}" type="presOf" srcId="{E75CFD15-698D-44D1-8E60-7ABFF29E3215}" destId="{76DDDB07-EE43-478D-962F-70B4A52CB45C}" srcOrd="0" destOrd="0" presId="urn:microsoft.com/office/officeart/2018/2/layout/IconLabelList"/>
    <dgm:cxn modelId="{7B6C1BCD-BEC5-4EC8-A75B-F987C731EE9E}" type="presOf" srcId="{A4260239-B2ED-462B-A4E8-A511DC86EE09}" destId="{A2103328-CB56-4D38-855B-356BF4524294}" srcOrd="0" destOrd="0" presId="urn:microsoft.com/office/officeart/2018/2/layout/IconLabelList"/>
    <dgm:cxn modelId="{D69C075B-F3BC-43C3-99DA-84A8221EFB08}" type="presParOf" srcId="{76DDDB07-EE43-478D-962F-70B4A52CB45C}" destId="{4C96249B-B62D-4EBC-A59B-820FF45B5603}" srcOrd="0" destOrd="0" presId="urn:microsoft.com/office/officeart/2018/2/layout/IconLabelList"/>
    <dgm:cxn modelId="{384B7E79-87E4-4E36-815B-36145A9E7A56}" type="presParOf" srcId="{4C96249B-B62D-4EBC-A59B-820FF45B5603}" destId="{922AD456-CCA4-4D7D-8406-DFD04F207D0A}" srcOrd="0" destOrd="0" presId="urn:microsoft.com/office/officeart/2018/2/layout/IconLabelList"/>
    <dgm:cxn modelId="{361CA6AB-87E2-4AE8-8E37-1C125CAF0B89}" type="presParOf" srcId="{4C96249B-B62D-4EBC-A59B-820FF45B5603}" destId="{C9A2C825-3AAC-46EE-B308-FDACFEE68CC0}" srcOrd="1" destOrd="0" presId="urn:microsoft.com/office/officeart/2018/2/layout/IconLabelList"/>
    <dgm:cxn modelId="{DB5E6F0C-8E91-4121-AD7A-D26F22288D0C}" type="presParOf" srcId="{4C96249B-B62D-4EBC-A59B-820FF45B5603}" destId="{44CEED44-7FC8-49C0-A044-992C641B9011}" srcOrd="2" destOrd="0" presId="urn:microsoft.com/office/officeart/2018/2/layout/IconLabelList"/>
    <dgm:cxn modelId="{6133050B-5FD6-4FF0-8A8F-5B7BD50CAF96}" type="presParOf" srcId="{76DDDB07-EE43-478D-962F-70B4A52CB45C}" destId="{327BD3FB-7181-4062-9E25-26461E14E165}" srcOrd="1" destOrd="0" presId="urn:microsoft.com/office/officeart/2018/2/layout/IconLabelList"/>
    <dgm:cxn modelId="{E6EC7B65-E4A8-4EBD-A9A5-110C8CD44413}" type="presParOf" srcId="{76DDDB07-EE43-478D-962F-70B4A52CB45C}" destId="{BAEC9235-9C66-4B60-9369-C4C4BAB20D08}" srcOrd="2" destOrd="0" presId="urn:microsoft.com/office/officeart/2018/2/layout/IconLabelList"/>
    <dgm:cxn modelId="{C9E1455E-88C7-4896-80F3-3C9261984DCC}" type="presParOf" srcId="{BAEC9235-9C66-4B60-9369-C4C4BAB20D08}" destId="{2F4C7AC2-4DC2-447F-843C-9BAB3309E7C6}" srcOrd="0" destOrd="0" presId="urn:microsoft.com/office/officeart/2018/2/layout/IconLabelList"/>
    <dgm:cxn modelId="{259C60A6-720B-4639-AA0F-3F3B4FDE62AB}" type="presParOf" srcId="{BAEC9235-9C66-4B60-9369-C4C4BAB20D08}" destId="{D7F0A0FB-0C38-46D2-A4B1-02E292EB7090}" srcOrd="1" destOrd="0" presId="urn:microsoft.com/office/officeart/2018/2/layout/IconLabelList"/>
    <dgm:cxn modelId="{BB9E90BC-D497-4A6F-BD5E-72AD6B0BAB5E}" type="presParOf" srcId="{BAEC9235-9C66-4B60-9369-C4C4BAB20D08}" destId="{25AF8711-8367-4378-8B33-54AFBD1EE70A}" srcOrd="2" destOrd="0" presId="urn:microsoft.com/office/officeart/2018/2/layout/IconLabelList"/>
    <dgm:cxn modelId="{C2F12B26-277B-40AE-9A44-902E0DB8BFA4}" type="presParOf" srcId="{76DDDB07-EE43-478D-962F-70B4A52CB45C}" destId="{52B9155A-CC47-4FBD-9A94-A5CF07253C1D}" srcOrd="3" destOrd="0" presId="urn:microsoft.com/office/officeart/2018/2/layout/IconLabelList"/>
    <dgm:cxn modelId="{E219B50A-3215-4018-93D4-3ABAC219AD67}" type="presParOf" srcId="{76DDDB07-EE43-478D-962F-70B4A52CB45C}" destId="{7FBBD4D5-078D-4F4C-8DBC-276585E087CA}" srcOrd="4" destOrd="0" presId="urn:microsoft.com/office/officeart/2018/2/layout/IconLabelList"/>
    <dgm:cxn modelId="{788C497F-79E7-46BA-A2EC-A58FF662AF46}" type="presParOf" srcId="{7FBBD4D5-078D-4F4C-8DBC-276585E087CA}" destId="{290E71A6-63B5-4E59-8054-E5B19E973F17}" srcOrd="0" destOrd="0" presId="urn:microsoft.com/office/officeart/2018/2/layout/IconLabelList"/>
    <dgm:cxn modelId="{9B999A3F-0FD7-49BE-88AA-48897332C983}" type="presParOf" srcId="{7FBBD4D5-078D-4F4C-8DBC-276585E087CA}" destId="{1C752040-02C2-40AA-9306-B15C59B9BE99}" srcOrd="1" destOrd="0" presId="urn:microsoft.com/office/officeart/2018/2/layout/IconLabelList"/>
    <dgm:cxn modelId="{7E9D9AD7-3F6A-476E-8A21-835473582F58}" type="presParOf" srcId="{7FBBD4D5-078D-4F4C-8DBC-276585E087CA}" destId="{A2103328-CB56-4D38-855B-356BF45242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FC932F-F406-4F1D-BCC9-F90261F922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C46EF4-F429-4A53-905F-2E54A762C279}">
      <dgm:prSet/>
      <dgm:spPr/>
      <dgm:t>
        <a:bodyPr/>
        <a:lstStyle/>
        <a:p>
          <a:r>
            <a:rPr lang="en-US" dirty="0"/>
            <a:t>Evolving Solidity language </a:t>
          </a:r>
        </a:p>
      </dgm:t>
    </dgm:pt>
    <dgm:pt modelId="{D7B06BD0-A113-49DA-ACA4-8CD149CFE862}" type="parTrans" cxnId="{661DB238-F552-404F-9067-951692F1F850}">
      <dgm:prSet/>
      <dgm:spPr/>
      <dgm:t>
        <a:bodyPr/>
        <a:lstStyle/>
        <a:p>
          <a:endParaRPr lang="en-US"/>
        </a:p>
      </dgm:t>
    </dgm:pt>
    <dgm:pt modelId="{71E4F64A-352B-4D9A-A9A9-559258E7C429}" type="sibTrans" cxnId="{661DB238-F552-404F-9067-951692F1F850}">
      <dgm:prSet/>
      <dgm:spPr/>
      <dgm:t>
        <a:bodyPr/>
        <a:lstStyle/>
        <a:p>
          <a:endParaRPr lang="en-US"/>
        </a:p>
      </dgm:t>
    </dgm:pt>
    <dgm:pt modelId="{731DC0CF-91AC-4649-9DCE-EE53F881625C}">
      <dgm:prSet/>
      <dgm:spPr/>
      <dgm:t>
        <a:bodyPr/>
        <a:lstStyle/>
        <a:p>
          <a:r>
            <a:rPr lang="en-US"/>
            <a:t>Precise compliance rule definition </a:t>
          </a:r>
        </a:p>
      </dgm:t>
    </dgm:pt>
    <dgm:pt modelId="{ABF37063-40EC-478F-9186-18DEA6155E3F}" type="parTrans" cxnId="{DD416055-C456-4988-B384-8D5E57C6FC70}">
      <dgm:prSet/>
      <dgm:spPr/>
      <dgm:t>
        <a:bodyPr/>
        <a:lstStyle/>
        <a:p>
          <a:endParaRPr lang="en-US"/>
        </a:p>
      </dgm:t>
    </dgm:pt>
    <dgm:pt modelId="{586EBF9C-6148-4F98-8934-94D81F03F2CE}" type="sibTrans" cxnId="{DD416055-C456-4988-B384-8D5E57C6FC70}">
      <dgm:prSet/>
      <dgm:spPr/>
      <dgm:t>
        <a:bodyPr/>
        <a:lstStyle/>
        <a:p>
          <a:endParaRPr lang="en-US"/>
        </a:p>
      </dgm:t>
    </dgm:pt>
    <dgm:pt modelId="{98CB5AA0-B606-45B3-B680-719B380DD6EB}">
      <dgm:prSet/>
      <dgm:spPr/>
      <dgm:t>
        <a:bodyPr/>
        <a:lstStyle/>
        <a:p>
          <a:r>
            <a:rPr lang="en-US" dirty="0"/>
            <a:t>Technical Complexity</a:t>
          </a:r>
        </a:p>
      </dgm:t>
    </dgm:pt>
    <dgm:pt modelId="{2678D39F-ECE2-4D4E-9225-B2EED84A9BD1}" type="parTrans" cxnId="{F6CC7806-C452-4EC6-8DC8-F7C31E437257}">
      <dgm:prSet/>
      <dgm:spPr/>
      <dgm:t>
        <a:bodyPr/>
        <a:lstStyle/>
        <a:p>
          <a:endParaRPr lang="en-US"/>
        </a:p>
      </dgm:t>
    </dgm:pt>
    <dgm:pt modelId="{975E23FA-9C2F-42B2-9DDB-E413E3FAA2ED}" type="sibTrans" cxnId="{F6CC7806-C452-4EC6-8DC8-F7C31E437257}">
      <dgm:prSet/>
      <dgm:spPr/>
      <dgm:t>
        <a:bodyPr/>
        <a:lstStyle/>
        <a:p>
          <a:endParaRPr lang="en-US"/>
        </a:p>
      </dgm:t>
    </dgm:pt>
    <dgm:pt modelId="{EDFE58C8-0059-42F7-A20E-FC5A5E4CD402}">
      <dgm:prSet/>
      <dgm:spPr/>
      <dgm:t>
        <a:bodyPr/>
        <a:lstStyle/>
        <a:p>
          <a:r>
            <a:rPr lang="en-US" dirty="0"/>
            <a:t>False positives </a:t>
          </a:r>
        </a:p>
      </dgm:t>
    </dgm:pt>
    <dgm:pt modelId="{5D8F3425-F35F-4181-852E-7BF9FA17073E}" type="parTrans" cxnId="{E31A5DBE-3754-447C-98D1-DB78C3084F77}">
      <dgm:prSet/>
      <dgm:spPr/>
      <dgm:t>
        <a:bodyPr/>
        <a:lstStyle/>
        <a:p>
          <a:endParaRPr lang="en-US"/>
        </a:p>
      </dgm:t>
    </dgm:pt>
    <dgm:pt modelId="{1F912132-3E1F-4060-AE27-0DD9A97C89F1}" type="sibTrans" cxnId="{E31A5DBE-3754-447C-98D1-DB78C3084F77}">
      <dgm:prSet/>
      <dgm:spPr/>
      <dgm:t>
        <a:bodyPr/>
        <a:lstStyle/>
        <a:p>
          <a:endParaRPr lang="en-US"/>
        </a:p>
      </dgm:t>
    </dgm:pt>
    <dgm:pt modelId="{2952BC84-FEB7-457B-9104-1A814029FE1B}">
      <dgm:prSet/>
      <dgm:spPr/>
      <dgm:t>
        <a:bodyPr/>
        <a:lstStyle/>
        <a:p>
          <a:r>
            <a:rPr lang="en-US"/>
            <a:t>Resource constraints</a:t>
          </a:r>
        </a:p>
      </dgm:t>
    </dgm:pt>
    <dgm:pt modelId="{B62CB1BB-7DB5-46DE-8D3C-A74D2FA26707}" type="parTrans" cxnId="{780206A3-D25D-48CF-A4EA-5DD44622670B}">
      <dgm:prSet/>
      <dgm:spPr/>
      <dgm:t>
        <a:bodyPr/>
        <a:lstStyle/>
        <a:p>
          <a:endParaRPr lang="en-US"/>
        </a:p>
      </dgm:t>
    </dgm:pt>
    <dgm:pt modelId="{1E7B29D6-C08A-4747-AE40-FC7E00C1F6ED}" type="sibTrans" cxnId="{780206A3-D25D-48CF-A4EA-5DD44622670B}">
      <dgm:prSet/>
      <dgm:spPr/>
      <dgm:t>
        <a:bodyPr/>
        <a:lstStyle/>
        <a:p>
          <a:endParaRPr lang="en-US"/>
        </a:p>
      </dgm:t>
    </dgm:pt>
    <dgm:pt modelId="{21BD9F18-DE08-4D5D-BFF0-769456A9A1CA}">
      <dgm:prSet/>
      <dgm:spPr/>
      <dgm:t>
        <a:bodyPr/>
        <a:lstStyle/>
        <a:p>
          <a:r>
            <a:rPr lang="en-US"/>
            <a:t>Lack of compatibility with other tools</a:t>
          </a:r>
        </a:p>
      </dgm:t>
    </dgm:pt>
    <dgm:pt modelId="{4B520767-0DBF-42BD-9F19-1D1EEA23273A}" type="parTrans" cxnId="{F8E07DCD-28D6-49A0-842C-6F89196C574D}">
      <dgm:prSet/>
      <dgm:spPr/>
      <dgm:t>
        <a:bodyPr/>
        <a:lstStyle/>
        <a:p>
          <a:endParaRPr lang="en-US"/>
        </a:p>
      </dgm:t>
    </dgm:pt>
    <dgm:pt modelId="{637678DC-0335-441B-A9AA-59FB2240EDCF}" type="sibTrans" cxnId="{F8E07DCD-28D6-49A0-842C-6F89196C574D}">
      <dgm:prSet/>
      <dgm:spPr/>
      <dgm:t>
        <a:bodyPr/>
        <a:lstStyle/>
        <a:p>
          <a:endParaRPr lang="en-US"/>
        </a:p>
      </dgm:t>
    </dgm:pt>
    <dgm:pt modelId="{3EF382F6-8FFA-4AED-A7CB-306802001F71}" type="pres">
      <dgm:prSet presAssocID="{0CFC932F-F406-4F1D-BCC9-F90261F9227A}" presName="vert0" presStyleCnt="0">
        <dgm:presLayoutVars>
          <dgm:dir/>
          <dgm:animOne val="branch"/>
          <dgm:animLvl val="lvl"/>
        </dgm:presLayoutVars>
      </dgm:prSet>
      <dgm:spPr/>
    </dgm:pt>
    <dgm:pt modelId="{63143F71-F065-415A-98BE-3B023D364164}" type="pres">
      <dgm:prSet presAssocID="{8EC46EF4-F429-4A53-905F-2E54A762C279}" presName="thickLine" presStyleLbl="alignNode1" presStyleIdx="0" presStyleCnt="6"/>
      <dgm:spPr/>
    </dgm:pt>
    <dgm:pt modelId="{93C41704-2347-4215-A21D-F8D6C66EB273}" type="pres">
      <dgm:prSet presAssocID="{8EC46EF4-F429-4A53-905F-2E54A762C279}" presName="horz1" presStyleCnt="0"/>
      <dgm:spPr/>
    </dgm:pt>
    <dgm:pt modelId="{96E10068-9375-4F85-859E-04A6E6A7B0D2}" type="pres">
      <dgm:prSet presAssocID="{8EC46EF4-F429-4A53-905F-2E54A762C279}" presName="tx1" presStyleLbl="revTx" presStyleIdx="0" presStyleCnt="6"/>
      <dgm:spPr/>
    </dgm:pt>
    <dgm:pt modelId="{CD401BDC-BAC9-47A5-8D4C-380ED4C31C73}" type="pres">
      <dgm:prSet presAssocID="{8EC46EF4-F429-4A53-905F-2E54A762C279}" presName="vert1" presStyleCnt="0"/>
      <dgm:spPr/>
    </dgm:pt>
    <dgm:pt modelId="{6102C647-127F-4EC8-B08C-3046126C2364}" type="pres">
      <dgm:prSet presAssocID="{731DC0CF-91AC-4649-9DCE-EE53F881625C}" presName="thickLine" presStyleLbl="alignNode1" presStyleIdx="1" presStyleCnt="6"/>
      <dgm:spPr/>
    </dgm:pt>
    <dgm:pt modelId="{6796781F-24EE-4668-B2A8-8E1222EF6186}" type="pres">
      <dgm:prSet presAssocID="{731DC0CF-91AC-4649-9DCE-EE53F881625C}" presName="horz1" presStyleCnt="0"/>
      <dgm:spPr/>
    </dgm:pt>
    <dgm:pt modelId="{3174AEE9-8052-440B-82DF-98281BB783F8}" type="pres">
      <dgm:prSet presAssocID="{731DC0CF-91AC-4649-9DCE-EE53F881625C}" presName="tx1" presStyleLbl="revTx" presStyleIdx="1" presStyleCnt="6"/>
      <dgm:spPr/>
    </dgm:pt>
    <dgm:pt modelId="{C07CDE88-A089-440A-B6E5-8726F8C06347}" type="pres">
      <dgm:prSet presAssocID="{731DC0CF-91AC-4649-9DCE-EE53F881625C}" presName="vert1" presStyleCnt="0"/>
      <dgm:spPr/>
    </dgm:pt>
    <dgm:pt modelId="{1D987B59-D4AF-4D26-8B4D-D676F5DA4A28}" type="pres">
      <dgm:prSet presAssocID="{98CB5AA0-B606-45B3-B680-719B380DD6EB}" presName="thickLine" presStyleLbl="alignNode1" presStyleIdx="2" presStyleCnt="6"/>
      <dgm:spPr/>
    </dgm:pt>
    <dgm:pt modelId="{B479D389-4036-4AC4-8E49-4A54DB826826}" type="pres">
      <dgm:prSet presAssocID="{98CB5AA0-B606-45B3-B680-719B380DD6EB}" presName="horz1" presStyleCnt="0"/>
      <dgm:spPr/>
    </dgm:pt>
    <dgm:pt modelId="{692F0FE5-4C66-4455-B1A0-343366ADCADB}" type="pres">
      <dgm:prSet presAssocID="{98CB5AA0-B606-45B3-B680-719B380DD6EB}" presName="tx1" presStyleLbl="revTx" presStyleIdx="2" presStyleCnt="6"/>
      <dgm:spPr/>
    </dgm:pt>
    <dgm:pt modelId="{A4109E1D-41A6-4C9D-B8A1-2137F54B3FD2}" type="pres">
      <dgm:prSet presAssocID="{98CB5AA0-B606-45B3-B680-719B380DD6EB}" presName="vert1" presStyleCnt="0"/>
      <dgm:spPr/>
    </dgm:pt>
    <dgm:pt modelId="{F8A2761D-4FB5-49BD-B5DC-3887126E6D7B}" type="pres">
      <dgm:prSet presAssocID="{EDFE58C8-0059-42F7-A20E-FC5A5E4CD402}" presName="thickLine" presStyleLbl="alignNode1" presStyleIdx="3" presStyleCnt="6"/>
      <dgm:spPr/>
    </dgm:pt>
    <dgm:pt modelId="{3CC012B4-E19F-4EFA-818A-8D9D86243E47}" type="pres">
      <dgm:prSet presAssocID="{EDFE58C8-0059-42F7-A20E-FC5A5E4CD402}" presName="horz1" presStyleCnt="0"/>
      <dgm:spPr/>
    </dgm:pt>
    <dgm:pt modelId="{307261C9-1420-4913-A075-E53FF099A53A}" type="pres">
      <dgm:prSet presAssocID="{EDFE58C8-0059-42F7-A20E-FC5A5E4CD402}" presName="tx1" presStyleLbl="revTx" presStyleIdx="3" presStyleCnt="6"/>
      <dgm:spPr/>
    </dgm:pt>
    <dgm:pt modelId="{5E4BB896-920E-44E3-95A8-43EA86DBF101}" type="pres">
      <dgm:prSet presAssocID="{EDFE58C8-0059-42F7-A20E-FC5A5E4CD402}" presName="vert1" presStyleCnt="0"/>
      <dgm:spPr/>
    </dgm:pt>
    <dgm:pt modelId="{E30B26F2-5173-4B75-A317-078132FC555D}" type="pres">
      <dgm:prSet presAssocID="{2952BC84-FEB7-457B-9104-1A814029FE1B}" presName="thickLine" presStyleLbl="alignNode1" presStyleIdx="4" presStyleCnt="6"/>
      <dgm:spPr/>
    </dgm:pt>
    <dgm:pt modelId="{B923075E-5157-4B5B-B8B7-396458FD4081}" type="pres">
      <dgm:prSet presAssocID="{2952BC84-FEB7-457B-9104-1A814029FE1B}" presName="horz1" presStyleCnt="0"/>
      <dgm:spPr/>
    </dgm:pt>
    <dgm:pt modelId="{1BB705FB-6735-455C-BFCE-4EBCC2C06025}" type="pres">
      <dgm:prSet presAssocID="{2952BC84-FEB7-457B-9104-1A814029FE1B}" presName="tx1" presStyleLbl="revTx" presStyleIdx="4" presStyleCnt="6"/>
      <dgm:spPr/>
    </dgm:pt>
    <dgm:pt modelId="{36B485C2-EC4C-435C-B439-E292894DEEF6}" type="pres">
      <dgm:prSet presAssocID="{2952BC84-FEB7-457B-9104-1A814029FE1B}" presName="vert1" presStyleCnt="0"/>
      <dgm:spPr/>
    </dgm:pt>
    <dgm:pt modelId="{7A12E815-1733-478F-9F55-5EE177BDC47F}" type="pres">
      <dgm:prSet presAssocID="{21BD9F18-DE08-4D5D-BFF0-769456A9A1CA}" presName="thickLine" presStyleLbl="alignNode1" presStyleIdx="5" presStyleCnt="6"/>
      <dgm:spPr/>
    </dgm:pt>
    <dgm:pt modelId="{9F5995B0-C561-4963-91E3-5A40A4648911}" type="pres">
      <dgm:prSet presAssocID="{21BD9F18-DE08-4D5D-BFF0-769456A9A1CA}" presName="horz1" presStyleCnt="0"/>
      <dgm:spPr/>
    </dgm:pt>
    <dgm:pt modelId="{CA8CD235-8FA6-4A00-A650-C980408C843B}" type="pres">
      <dgm:prSet presAssocID="{21BD9F18-DE08-4D5D-BFF0-769456A9A1CA}" presName="tx1" presStyleLbl="revTx" presStyleIdx="5" presStyleCnt="6"/>
      <dgm:spPr/>
    </dgm:pt>
    <dgm:pt modelId="{356CB7AB-06CF-4922-9E31-C726679451E1}" type="pres">
      <dgm:prSet presAssocID="{21BD9F18-DE08-4D5D-BFF0-769456A9A1CA}" presName="vert1" presStyleCnt="0"/>
      <dgm:spPr/>
    </dgm:pt>
  </dgm:ptLst>
  <dgm:cxnLst>
    <dgm:cxn modelId="{F6CC7806-C452-4EC6-8DC8-F7C31E437257}" srcId="{0CFC932F-F406-4F1D-BCC9-F90261F9227A}" destId="{98CB5AA0-B606-45B3-B680-719B380DD6EB}" srcOrd="2" destOrd="0" parTransId="{2678D39F-ECE2-4D4E-9225-B2EED84A9BD1}" sibTransId="{975E23FA-9C2F-42B2-9DDB-E413E3FAA2ED}"/>
    <dgm:cxn modelId="{86FC600A-E49C-4149-8B6E-D254AF2341CE}" type="presOf" srcId="{2952BC84-FEB7-457B-9104-1A814029FE1B}" destId="{1BB705FB-6735-455C-BFCE-4EBCC2C06025}" srcOrd="0" destOrd="0" presId="urn:microsoft.com/office/officeart/2008/layout/LinedList"/>
    <dgm:cxn modelId="{661DB238-F552-404F-9067-951692F1F850}" srcId="{0CFC932F-F406-4F1D-BCC9-F90261F9227A}" destId="{8EC46EF4-F429-4A53-905F-2E54A762C279}" srcOrd="0" destOrd="0" parTransId="{D7B06BD0-A113-49DA-ACA4-8CD149CFE862}" sibTransId="{71E4F64A-352B-4D9A-A9A9-559258E7C429}"/>
    <dgm:cxn modelId="{55BAC55C-C30C-4917-8AEA-10E2C6CADFBE}" type="presOf" srcId="{21BD9F18-DE08-4D5D-BFF0-769456A9A1CA}" destId="{CA8CD235-8FA6-4A00-A650-C980408C843B}" srcOrd="0" destOrd="0" presId="urn:microsoft.com/office/officeart/2008/layout/LinedList"/>
    <dgm:cxn modelId="{6558246A-EEFA-4A8B-8E9A-31B854DDF61F}" type="presOf" srcId="{0CFC932F-F406-4F1D-BCC9-F90261F9227A}" destId="{3EF382F6-8FFA-4AED-A7CB-306802001F71}" srcOrd="0" destOrd="0" presId="urn:microsoft.com/office/officeart/2008/layout/LinedList"/>
    <dgm:cxn modelId="{DD416055-C456-4988-B384-8D5E57C6FC70}" srcId="{0CFC932F-F406-4F1D-BCC9-F90261F9227A}" destId="{731DC0CF-91AC-4649-9DCE-EE53F881625C}" srcOrd="1" destOrd="0" parTransId="{ABF37063-40EC-478F-9186-18DEA6155E3F}" sibTransId="{586EBF9C-6148-4F98-8934-94D81F03F2CE}"/>
    <dgm:cxn modelId="{780206A3-D25D-48CF-A4EA-5DD44622670B}" srcId="{0CFC932F-F406-4F1D-BCC9-F90261F9227A}" destId="{2952BC84-FEB7-457B-9104-1A814029FE1B}" srcOrd="4" destOrd="0" parTransId="{B62CB1BB-7DB5-46DE-8D3C-A74D2FA26707}" sibTransId="{1E7B29D6-C08A-4747-AE40-FC7E00C1F6ED}"/>
    <dgm:cxn modelId="{E31A5DBE-3754-447C-98D1-DB78C3084F77}" srcId="{0CFC932F-F406-4F1D-BCC9-F90261F9227A}" destId="{EDFE58C8-0059-42F7-A20E-FC5A5E4CD402}" srcOrd="3" destOrd="0" parTransId="{5D8F3425-F35F-4181-852E-7BF9FA17073E}" sibTransId="{1F912132-3E1F-4060-AE27-0DD9A97C89F1}"/>
    <dgm:cxn modelId="{68DCA5CB-D4BF-4CEF-983A-A91FC6C39558}" type="presOf" srcId="{731DC0CF-91AC-4649-9DCE-EE53F881625C}" destId="{3174AEE9-8052-440B-82DF-98281BB783F8}" srcOrd="0" destOrd="0" presId="urn:microsoft.com/office/officeart/2008/layout/LinedList"/>
    <dgm:cxn modelId="{F8E07DCD-28D6-49A0-842C-6F89196C574D}" srcId="{0CFC932F-F406-4F1D-BCC9-F90261F9227A}" destId="{21BD9F18-DE08-4D5D-BFF0-769456A9A1CA}" srcOrd="5" destOrd="0" parTransId="{4B520767-0DBF-42BD-9F19-1D1EEA23273A}" sibTransId="{637678DC-0335-441B-A9AA-59FB2240EDCF}"/>
    <dgm:cxn modelId="{7ECFE0D0-D1C2-4AD7-A195-C191A1D223CF}" type="presOf" srcId="{8EC46EF4-F429-4A53-905F-2E54A762C279}" destId="{96E10068-9375-4F85-859E-04A6E6A7B0D2}" srcOrd="0" destOrd="0" presId="urn:microsoft.com/office/officeart/2008/layout/LinedList"/>
    <dgm:cxn modelId="{DCBE52D4-5405-4AAA-B88A-36750EA5A90D}" type="presOf" srcId="{98CB5AA0-B606-45B3-B680-719B380DD6EB}" destId="{692F0FE5-4C66-4455-B1A0-343366ADCADB}" srcOrd="0" destOrd="0" presId="urn:microsoft.com/office/officeart/2008/layout/LinedList"/>
    <dgm:cxn modelId="{09ED5FDB-FC0C-4DEC-91BC-6DBB3A2B59ED}" type="presOf" srcId="{EDFE58C8-0059-42F7-A20E-FC5A5E4CD402}" destId="{307261C9-1420-4913-A075-E53FF099A53A}" srcOrd="0" destOrd="0" presId="urn:microsoft.com/office/officeart/2008/layout/LinedList"/>
    <dgm:cxn modelId="{40DA33BD-97A5-4FB5-9D1E-1AAD433B8405}" type="presParOf" srcId="{3EF382F6-8FFA-4AED-A7CB-306802001F71}" destId="{63143F71-F065-415A-98BE-3B023D364164}" srcOrd="0" destOrd="0" presId="urn:microsoft.com/office/officeart/2008/layout/LinedList"/>
    <dgm:cxn modelId="{9ACAAE2B-5BE8-436E-9575-F926F5DE1555}" type="presParOf" srcId="{3EF382F6-8FFA-4AED-A7CB-306802001F71}" destId="{93C41704-2347-4215-A21D-F8D6C66EB273}" srcOrd="1" destOrd="0" presId="urn:microsoft.com/office/officeart/2008/layout/LinedList"/>
    <dgm:cxn modelId="{3B7C1F15-E265-4D4D-9155-ED05DFB8A0CF}" type="presParOf" srcId="{93C41704-2347-4215-A21D-F8D6C66EB273}" destId="{96E10068-9375-4F85-859E-04A6E6A7B0D2}" srcOrd="0" destOrd="0" presId="urn:microsoft.com/office/officeart/2008/layout/LinedList"/>
    <dgm:cxn modelId="{1C7CB627-24B6-4A16-8DAA-4562EE747A1D}" type="presParOf" srcId="{93C41704-2347-4215-A21D-F8D6C66EB273}" destId="{CD401BDC-BAC9-47A5-8D4C-380ED4C31C73}" srcOrd="1" destOrd="0" presId="urn:microsoft.com/office/officeart/2008/layout/LinedList"/>
    <dgm:cxn modelId="{93A15084-4ABA-424D-B993-F9D106EA0552}" type="presParOf" srcId="{3EF382F6-8FFA-4AED-A7CB-306802001F71}" destId="{6102C647-127F-4EC8-B08C-3046126C2364}" srcOrd="2" destOrd="0" presId="urn:microsoft.com/office/officeart/2008/layout/LinedList"/>
    <dgm:cxn modelId="{11C6AA67-2BF9-413E-AEFA-1B06288DDD41}" type="presParOf" srcId="{3EF382F6-8FFA-4AED-A7CB-306802001F71}" destId="{6796781F-24EE-4668-B2A8-8E1222EF6186}" srcOrd="3" destOrd="0" presId="urn:microsoft.com/office/officeart/2008/layout/LinedList"/>
    <dgm:cxn modelId="{BBBFB361-C0BE-4EC9-B8CF-ABEAB2A0AA40}" type="presParOf" srcId="{6796781F-24EE-4668-B2A8-8E1222EF6186}" destId="{3174AEE9-8052-440B-82DF-98281BB783F8}" srcOrd="0" destOrd="0" presId="urn:microsoft.com/office/officeart/2008/layout/LinedList"/>
    <dgm:cxn modelId="{C428F843-1CB8-4001-9BDD-10AFFEA87424}" type="presParOf" srcId="{6796781F-24EE-4668-B2A8-8E1222EF6186}" destId="{C07CDE88-A089-440A-B6E5-8726F8C06347}" srcOrd="1" destOrd="0" presId="urn:microsoft.com/office/officeart/2008/layout/LinedList"/>
    <dgm:cxn modelId="{B20E2932-BDA9-4BB3-A64F-CE89951C1515}" type="presParOf" srcId="{3EF382F6-8FFA-4AED-A7CB-306802001F71}" destId="{1D987B59-D4AF-4D26-8B4D-D676F5DA4A28}" srcOrd="4" destOrd="0" presId="urn:microsoft.com/office/officeart/2008/layout/LinedList"/>
    <dgm:cxn modelId="{E49824E1-F287-424C-BA41-CC0A28F1AF45}" type="presParOf" srcId="{3EF382F6-8FFA-4AED-A7CB-306802001F71}" destId="{B479D389-4036-4AC4-8E49-4A54DB826826}" srcOrd="5" destOrd="0" presId="urn:microsoft.com/office/officeart/2008/layout/LinedList"/>
    <dgm:cxn modelId="{7EC520EB-11A4-404B-9475-44DD9852C38C}" type="presParOf" srcId="{B479D389-4036-4AC4-8E49-4A54DB826826}" destId="{692F0FE5-4C66-4455-B1A0-343366ADCADB}" srcOrd="0" destOrd="0" presId="urn:microsoft.com/office/officeart/2008/layout/LinedList"/>
    <dgm:cxn modelId="{7E7A63CA-02D3-4BB6-8439-F67E606CC09F}" type="presParOf" srcId="{B479D389-4036-4AC4-8E49-4A54DB826826}" destId="{A4109E1D-41A6-4C9D-B8A1-2137F54B3FD2}" srcOrd="1" destOrd="0" presId="urn:microsoft.com/office/officeart/2008/layout/LinedList"/>
    <dgm:cxn modelId="{41D8DDDF-A57F-4F38-850C-AD79318FF314}" type="presParOf" srcId="{3EF382F6-8FFA-4AED-A7CB-306802001F71}" destId="{F8A2761D-4FB5-49BD-B5DC-3887126E6D7B}" srcOrd="6" destOrd="0" presId="urn:microsoft.com/office/officeart/2008/layout/LinedList"/>
    <dgm:cxn modelId="{4D29AE94-1AFF-4B9F-8F51-65E64FB834AD}" type="presParOf" srcId="{3EF382F6-8FFA-4AED-A7CB-306802001F71}" destId="{3CC012B4-E19F-4EFA-818A-8D9D86243E47}" srcOrd="7" destOrd="0" presId="urn:microsoft.com/office/officeart/2008/layout/LinedList"/>
    <dgm:cxn modelId="{8C9883C0-63F7-4D43-ABE6-340CF30893FC}" type="presParOf" srcId="{3CC012B4-E19F-4EFA-818A-8D9D86243E47}" destId="{307261C9-1420-4913-A075-E53FF099A53A}" srcOrd="0" destOrd="0" presId="urn:microsoft.com/office/officeart/2008/layout/LinedList"/>
    <dgm:cxn modelId="{4A53DF81-4287-46AE-8408-97331A3E1352}" type="presParOf" srcId="{3CC012B4-E19F-4EFA-818A-8D9D86243E47}" destId="{5E4BB896-920E-44E3-95A8-43EA86DBF101}" srcOrd="1" destOrd="0" presId="urn:microsoft.com/office/officeart/2008/layout/LinedList"/>
    <dgm:cxn modelId="{7FD53D2D-0DB3-4D64-A276-73BD2C6F1F43}" type="presParOf" srcId="{3EF382F6-8FFA-4AED-A7CB-306802001F71}" destId="{E30B26F2-5173-4B75-A317-078132FC555D}" srcOrd="8" destOrd="0" presId="urn:microsoft.com/office/officeart/2008/layout/LinedList"/>
    <dgm:cxn modelId="{109AA374-D3BC-40AA-8D7E-45CD1A67F8A9}" type="presParOf" srcId="{3EF382F6-8FFA-4AED-A7CB-306802001F71}" destId="{B923075E-5157-4B5B-B8B7-396458FD4081}" srcOrd="9" destOrd="0" presId="urn:microsoft.com/office/officeart/2008/layout/LinedList"/>
    <dgm:cxn modelId="{7BB617EB-F626-4CE9-BC7B-77F54750CE8D}" type="presParOf" srcId="{B923075E-5157-4B5B-B8B7-396458FD4081}" destId="{1BB705FB-6735-455C-BFCE-4EBCC2C06025}" srcOrd="0" destOrd="0" presId="urn:microsoft.com/office/officeart/2008/layout/LinedList"/>
    <dgm:cxn modelId="{7B416579-1E17-47C3-97A0-9829275DE2A2}" type="presParOf" srcId="{B923075E-5157-4B5B-B8B7-396458FD4081}" destId="{36B485C2-EC4C-435C-B439-E292894DEEF6}" srcOrd="1" destOrd="0" presId="urn:microsoft.com/office/officeart/2008/layout/LinedList"/>
    <dgm:cxn modelId="{1E32668F-AECA-43A0-8B3D-8D0E51CFF144}" type="presParOf" srcId="{3EF382F6-8FFA-4AED-A7CB-306802001F71}" destId="{7A12E815-1733-478F-9F55-5EE177BDC47F}" srcOrd="10" destOrd="0" presId="urn:microsoft.com/office/officeart/2008/layout/LinedList"/>
    <dgm:cxn modelId="{EAB064E0-D3D3-453E-8B26-924C9FA35043}" type="presParOf" srcId="{3EF382F6-8FFA-4AED-A7CB-306802001F71}" destId="{9F5995B0-C561-4963-91E3-5A40A4648911}" srcOrd="11" destOrd="0" presId="urn:microsoft.com/office/officeart/2008/layout/LinedList"/>
    <dgm:cxn modelId="{2CBB2550-C1AC-4822-A343-F3251F19A77E}" type="presParOf" srcId="{9F5995B0-C561-4963-91E3-5A40A4648911}" destId="{CA8CD235-8FA6-4A00-A650-C980408C843B}" srcOrd="0" destOrd="0" presId="urn:microsoft.com/office/officeart/2008/layout/LinedList"/>
    <dgm:cxn modelId="{24361221-58FE-45C0-AE18-CF6479EAC006}" type="presParOf" srcId="{9F5995B0-C561-4963-91E3-5A40A4648911}" destId="{356CB7AB-06CF-4922-9E31-C726679451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9EF8AD-8C15-48F6-BD23-504A77FC59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49555AC-535F-4C8F-BD0C-B2CFF18B1C7E}">
      <dgm:prSet custT="1"/>
      <dgm:spPr/>
      <dgm:t>
        <a:bodyPr/>
        <a:lstStyle/>
        <a:p>
          <a:r>
            <a:rPr lang="en-US" sz="2400" dirty="0"/>
            <a:t>Mythril: a security analysis platform that performs smart contract auditing.</a:t>
          </a:r>
        </a:p>
      </dgm:t>
    </dgm:pt>
    <dgm:pt modelId="{8E58D720-275B-48CC-8F04-EDEAC9A6F28F}" type="parTrans" cxnId="{1BA21FEB-4106-4C44-9E09-A8E4E0F31866}">
      <dgm:prSet/>
      <dgm:spPr/>
      <dgm:t>
        <a:bodyPr/>
        <a:lstStyle/>
        <a:p>
          <a:endParaRPr lang="en-US"/>
        </a:p>
      </dgm:t>
    </dgm:pt>
    <dgm:pt modelId="{A14458A5-951A-4374-AA4F-DE26AB51CF37}" type="sibTrans" cxnId="{1BA21FEB-4106-4C44-9E09-A8E4E0F31866}">
      <dgm:prSet/>
      <dgm:spPr/>
      <dgm:t>
        <a:bodyPr/>
        <a:lstStyle/>
        <a:p>
          <a:endParaRPr lang="en-US"/>
        </a:p>
      </dgm:t>
    </dgm:pt>
    <dgm:pt modelId="{768A4DBE-B496-40BB-8313-FD32142AA45F}">
      <dgm:prSet custT="1"/>
      <dgm:spPr/>
      <dgm:t>
        <a:bodyPr/>
        <a:lstStyle/>
        <a:p>
          <a:r>
            <a:rPr lang="en-US" sz="2400" dirty="0"/>
            <a:t>Oyente: an automatic and analytical security evaluator for Ethereum smart contracts.</a:t>
          </a:r>
        </a:p>
      </dgm:t>
    </dgm:pt>
    <dgm:pt modelId="{BCA6B276-6A51-4ABB-957B-310259D68549}" type="parTrans" cxnId="{E2D7155D-BD78-4A59-B136-480B29950986}">
      <dgm:prSet/>
      <dgm:spPr/>
      <dgm:t>
        <a:bodyPr/>
        <a:lstStyle/>
        <a:p>
          <a:endParaRPr lang="en-US"/>
        </a:p>
      </dgm:t>
    </dgm:pt>
    <dgm:pt modelId="{315AFB34-29E4-456F-97A0-C28669F58E3F}" type="sibTrans" cxnId="{E2D7155D-BD78-4A59-B136-480B29950986}">
      <dgm:prSet/>
      <dgm:spPr/>
      <dgm:t>
        <a:bodyPr/>
        <a:lstStyle/>
        <a:p>
          <a:endParaRPr lang="en-US"/>
        </a:p>
      </dgm:t>
    </dgm:pt>
    <dgm:pt modelId="{0037B829-7A35-4B7E-94AA-DD3350C9A89F}">
      <dgm:prSet custT="1"/>
      <dgm:spPr/>
      <dgm:t>
        <a:bodyPr/>
        <a:lstStyle/>
        <a:p>
          <a:r>
            <a:rPr lang="en-US" sz="2400" dirty="0"/>
            <a:t>Securify: a tool for automatically detecting and mitigating security vulnerabilities in Ethereum smart contracts.</a:t>
          </a:r>
        </a:p>
      </dgm:t>
    </dgm:pt>
    <dgm:pt modelId="{47281F42-0425-4B64-8DEE-37E7CD13FEC4}" type="parTrans" cxnId="{D15179F7-5A13-4555-8800-B96D9016A6B5}">
      <dgm:prSet/>
      <dgm:spPr/>
      <dgm:t>
        <a:bodyPr/>
        <a:lstStyle/>
        <a:p>
          <a:endParaRPr lang="en-US"/>
        </a:p>
      </dgm:t>
    </dgm:pt>
    <dgm:pt modelId="{67D72879-95D0-48C9-BB48-37915F3526FC}" type="sibTrans" cxnId="{D15179F7-5A13-4555-8800-B96D9016A6B5}">
      <dgm:prSet/>
      <dgm:spPr/>
      <dgm:t>
        <a:bodyPr/>
        <a:lstStyle/>
        <a:p>
          <a:endParaRPr lang="en-US"/>
        </a:p>
      </dgm:t>
    </dgm:pt>
    <dgm:pt modelId="{377FA1ED-7894-4007-A565-6D7F356644FF}">
      <dgm:prSet custT="1"/>
      <dgm:spPr/>
      <dgm:t>
        <a:bodyPr/>
        <a:lstStyle/>
        <a:p>
          <a:r>
            <a:rPr lang="en-US" sz="2400" dirty="0"/>
            <a:t>SmartCheck: a security auditing tool for Ethereum smart contracts that checks for potential vulnerabilities and security risks.</a:t>
          </a:r>
        </a:p>
      </dgm:t>
    </dgm:pt>
    <dgm:pt modelId="{5CD2FE35-AF11-4F4E-A097-6DF175BA99B9}" type="parTrans" cxnId="{13F6C6F0-9B40-458D-A228-9ADC03A061C0}">
      <dgm:prSet/>
      <dgm:spPr/>
      <dgm:t>
        <a:bodyPr/>
        <a:lstStyle/>
        <a:p>
          <a:endParaRPr lang="en-US"/>
        </a:p>
      </dgm:t>
    </dgm:pt>
    <dgm:pt modelId="{F3A72758-C87D-447A-9119-2428A3362A89}" type="sibTrans" cxnId="{13F6C6F0-9B40-458D-A228-9ADC03A061C0}">
      <dgm:prSet/>
      <dgm:spPr/>
      <dgm:t>
        <a:bodyPr/>
        <a:lstStyle/>
        <a:p>
          <a:endParaRPr lang="en-US"/>
        </a:p>
      </dgm:t>
    </dgm:pt>
    <dgm:pt modelId="{5CE4826C-BACE-4A33-83F2-EDF08C719521}" type="pres">
      <dgm:prSet presAssocID="{619EF8AD-8C15-48F6-BD23-504A77FC5950}" presName="root" presStyleCnt="0">
        <dgm:presLayoutVars>
          <dgm:dir/>
          <dgm:resizeHandles val="exact"/>
        </dgm:presLayoutVars>
      </dgm:prSet>
      <dgm:spPr/>
    </dgm:pt>
    <dgm:pt modelId="{DD1B20AE-4D0A-449E-8DC4-4C112319A1EA}" type="pres">
      <dgm:prSet presAssocID="{949555AC-535F-4C8F-BD0C-B2CFF18B1C7E}" presName="compNode" presStyleCnt="0"/>
      <dgm:spPr/>
    </dgm:pt>
    <dgm:pt modelId="{13CC9C5F-6C33-4B29-ADD0-5FF5E6D09DAE}" type="pres">
      <dgm:prSet presAssocID="{949555AC-535F-4C8F-BD0C-B2CFF18B1C7E}" presName="bgRect" presStyleLbl="bgShp" presStyleIdx="0" presStyleCnt="4"/>
      <dgm:spPr/>
    </dgm:pt>
    <dgm:pt modelId="{2F26D894-8473-4E8B-AEB6-0D65432FFA90}" type="pres">
      <dgm:prSet presAssocID="{949555AC-535F-4C8F-BD0C-B2CFF18B1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7B77CA-8DAF-4990-A5AE-D00A8AB3F80E}" type="pres">
      <dgm:prSet presAssocID="{949555AC-535F-4C8F-BD0C-B2CFF18B1C7E}" presName="spaceRect" presStyleCnt="0"/>
      <dgm:spPr/>
    </dgm:pt>
    <dgm:pt modelId="{6FCDB343-FDF6-4202-BEBD-FCDBE16B6B4B}" type="pres">
      <dgm:prSet presAssocID="{949555AC-535F-4C8F-BD0C-B2CFF18B1C7E}" presName="parTx" presStyleLbl="revTx" presStyleIdx="0" presStyleCnt="4">
        <dgm:presLayoutVars>
          <dgm:chMax val="0"/>
          <dgm:chPref val="0"/>
        </dgm:presLayoutVars>
      </dgm:prSet>
      <dgm:spPr/>
    </dgm:pt>
    <dgm:pt modelId="{C068B57A-1FCC-411C-9801-E695CCB43C5F}" type="pres">
      <dgm:prSet presAssocID="{A14458A5-951A-4374-AA4F-DE26AB51CF37}" presName="sibTrans" presStyleCnt="0"/>
      <dgm:spPr/>
    </dgm:pt>
    <dgm:pt modelId="{165C0F64-FE64-4BCB-A463-F8FD8293C64E}" type="pres">
      <dgm:prSet presAssocID="{768A4DBE-B496-40BB-8313-FD32142AA45F}" presName="compNode" presStyleCnt="0"/>
      <dgm:spPr/>
    </dgm:pt>
    <dgm:pt modelId="{94E911D2-CDDD-4AEF-9E96-9B7745C87840}" type="pres">
      <dgm:prSet presAssocID="{768A4DBE-B496-40BB-8313-FD32142AA45F}" presName="bgRect" presStyleLbl="bgShp" presStyleIdx="1" presStyleCnt="4"/>
      <dgm:spPr/>
    </dgm:pt>
    <dgm:pt modelId="{AE688611-A6F5-4EC0-BA80-EAEE975885A8}" type="pres">
      <dgm:prSet presAssocID="{768A4DBE-B496-40BB-8313-FD32142AA4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A051761-C091-4ECB-930D-7EAE530AD214}" type="pres">
      <dgm:prSet presAssocID="{768A4DBE-B496-40BB-8313-FD32142AA45F}" presName="spaceRect" presStyleCnt="0"/>
      <dgm:spPr/>
    </dgm:pt>
    <dgm:pt modelId="{A2D885A8-62DD-4DAD-ADC3-0958FD24850D}" type="pres">
      <dgm:prSet presAssocID="{768A4DBE-B496-40BB-8313-FD32142AA45F}" presName="parTx" presStyleLbl="revTx" presStyleIdx="1" presStyleCnt="4">
        <dgm:presLayoutVars>
          <dgm:chMax val="0"/>
          <dgm:chPref val="0"/>
        </dgm:presLayoutVars>
      </dgm:prSet>
      <dgm:spPr/>
    </dgm:pt>
    <dgm:pt modelId="{7C7ADCA4-3799-4B19-85EC-C917A62E8808}" type="pres">
      <dgm:prSet presAssocID="{315AFB34-29E4-456F-97A0-C28669F58E3F}" presName="sibTrans" presStyleCnt="0"/>
      <dgm:spPr/>
    </dgm:pt>
    <dgm:pt modelId="{C2C4E996-DA3F-4FDD-A621-8C3C7E715BF2}" type="pres">
      <dgm:prSet presAssocID="{0037B829-7A35-4B7E-94AA-DD3350C9A89F}" presName="compNode" presStyleCnt="0"/>
      <dgm:spPr/>
    </dgm:pt>
    <dgm:pt modelId="{E64F74C3-7A59-4503-B555-8F334445FD03}" type="pres">
      <dgm:prSet presAssocID="{0037B829-7A35-4B7E-94AA-DD3350C9A89F}" presName="bgRect" presStyleLbl="bgShp" presStyleIdx="2" presStyleCnt="4"/>
      <dgm:spPr/>
    </dgm:pt>
    <dgm:pt modelId="{D0F8E05B-6264-44C1-9B8C-DC7C2E4DA0DC}" type="pres">
      <dgm:prSet presAssocID="{0037B829-7A35-4B7E-94AA-DD3350C9A8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D879DAC-22D6-42FC-AA83-BC3438B7FFA0}" type="pres">
      <dgm:prSet presAssocID="{0037B829-7A35-4B7E-94AA-DD3350C9A89F}" presName="spaceRect" presStyleCnt="0"/>
      <dgm:spPr/>
    </dgm:pt>
    <dgm:pt modelId="{31518D5E-A996-435D-AFAD-FB31888FB8FF}" type="pres">
      <dgm:prSet presAssocID="{0037B829-7A35-4B7E-94AA-DD3350C9A89F}" presName="parTx" presStyleLbl="revTx" presStyleIdx="2" presStyleCnt="4">
        <dgm:presLayoutVars>
          <dgm:chMax val="0"/>
          <dgm:chPref val="0"/>
        </dgm:presLayoutVars>
      </dgm:prSet>
      <dgm:spPr/>
    </dgm:pt>
    <dgm:pt modelId="{A8553A5B-C877-473F-838D-821B530FE7B1}" type="pres">
      <dgm:prSet presAssocID="{67D72879-95D0-48C9-BB48-37915F3526FC}" presName="sibTrans" presStyleCnt="0"/>
      <dgm:spPr/>
    </dgm:pt>
    <dgm:pt modelId="{75024C92-1B40-46C0-AFBB-1D026A92667B}" type="pres">
      <dgm:prSet presAssocID="{377FA1ED-7894-4007-A565-6D7F356644FF}" presName="compNode" presStyleCnt="0"/>
      <dgm:spPr/>
    </dgm:pt>
    <dgm:pt modelId="{D21EFB78-5ECB-44D0-9582-ADE2617A9F0B}" type="pres">
      <dgm:prSet presAssocID="{377FA1ED-7894-4007-A565-6D7F356644FF}" presName="bgRect" presStyleLbl="bgShp" presStyleIdx="3" presStyleCnt="4"/>
      <dgm:spPr/>
    </dgm:pt>
    <dgm:pt modelId="{1685E976-1638-4759-82C8-D612E8768212}" type="pres">
      <dgm:prSet presAssocID="{377FA1ED-7894-4007-A565-6D7F356644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BC96E45-BCC9-43AE-8A5A-FD848E203A42}" type="pres">
      <dgm:prSet presAssocID="{377FA1ED-7894-4007-A565-6D7F356644FF}" presName="spaceRect" presStyleCnt="0"/>
      <dgm:spPr/>
    </dgm:pt>
    <dgm:pt modelId="{C198EF4E-8B94-4CF8-8A27-CC4F7643E00E}" type="pres">
      <dgm:prSet presAssocID="{377FA1ED-7894-4007-A565-6D7F356644FF}" presName="parTx" presStyleLbl="revTx" presStyleIdx="3" presStyleCnt="4" custScaleX="113668" custLinFactNeighborX="9939" custLinFactNeighborY="806">
        <dgm:presLayoutVars>
          <dgm:chMax val="0"/>
          <dgm:chPref val="0"/>
        </dgm:presLayoutVars>
      </dgm:prSet>
      <dgm:spPr/>
    </dgm:pt>
  </dgm:ptLst>
  <dgm:cxnLst>
    <dgm:cxn modelId="{35AE8111-047E-4C44-9D91-8E1D7A50108A}" type="presOf" srcId="{768A4DBE-B496-40BB-8313-FD32142AA45F}" destId="{A2D885A8-62DD-4DAD-ADC3-0958FD24850D}" srcOrd="0" destOrd="0" presId="urn:microsoft.com/office/officeart/2018/2/layout/IconVerticalSolidList"/>
    <dgm:cxn modelId="{3EDD382E-68B2-466E-81F8-1C809ADF8DDA}" type="presOf" srcId="{949555AC-535F-4C8F-BD0C-B2CFF18B1C7E}" destId="{6FCDB343-FDF6-4202-BEBD-FCDBE16B6B4B}" srcOrd="0" destOrd="0" presId="urn:microsoft.com/office/officeart/2018/2/layout/IconVerticalSolidList"/>
    <dgm:cxn modelId="{E2D7155D-BD78-4A59-B136-480B29950986}" srcId="{619EF8AD-8C15-48F6-BD23-504A77FC5950}" destId="{768A4DBE-B496-40BB-8313-FD32142AA45F}" srcOrd="1" destOrd="0" parTransId="{BCA6B276-6A51-4ABB-957B-310259D68549}" sibTransId="{315AFB34-29E4-456F-97A0-C28669F58E3F}"/>
    <dgm:cxn modelId="{27964D64-A0D3-4C53-8060-D6FD493C66E8}" type="presOf" srcId="{377FA1ED-7894-4007-A565-6D7F356644FF}" destId="{C198EF4E-8B94-4CF8-8A27-CC4F7643E00E}" srcOrd="0" destOrd="0" presId="urn:microsoft.com/office/officeart/2018/2/layout/IconVerticalSolidList"/>
    <dgm:cxn modelId="{DACCDAB4-5D4C-472D-B08B-905045036388}" type="presOf" srcId="{619EF8AD-8C15-48F6-BD23-504A77FC5950}" destId="{5CE4826C-BACE-4A33-83F2-EDF08C719521}" srcOrd="0" destOrd="0" presId="urn:microsoft.com/office/officeart/2018/2/layout/IconVerticalSolidList"/>
    <dgm:cxn modelId="{85F1CABA-E6AF-453C-B572-40A06E8F4FDF}" type="presOf" srcId="{0037B829-7A35-4B7E-94AA-DD3350C9A89F}" destId="{31518D5E-A996-435D-AFAD-FB31888FB8FF}" srcOrd="0" destOrd="0" presId="urn:microsoft.com/office/officeart/2018/2/layout/IconVerticalSolidList"/>
    <dgm:cxn modelId="{1BA21FEB-4106-4C44-9E09-A8E4E0F31866}" srcId="{619EF8AD-8C15-48F6-BD23-504A77FC5950}" destId="{949555AC-535F-4C8F-BD0C-B2CFF18B1C7E}" srcOrd="0" destOrd="0" parTransId="{8E58D720-275B-48CC-8F04-EDEAC9A6F28F}" sibTransId="{A14458A5-951A-4374-AA4F-DE26AB51CF37}"/>
    <dgm:cxn modelId="{13F6C6F0-9B40-458D-A228-9ADC03A061C0}" srcId="{619EF8AD-8C15-48F6-BD23-504A77FC5950}" destId="{377FA1ED-7894-4007-A565-6D7F356644FF}" srcOrd="3" destOrd="0" parTransId="{5CD2FE35-AF11-4F4E-A097-6DF175BA99B9}" sibTransId="{F3A72758-C87D-447A-9119-2428A3362A89}"/>
    <dgm:cxn modelId="{D15179F7-5A13-4555-8800-B96D9016A6B5}" srcId="{619EF8AD-8C15-48F6-BD23-504A77FC5950}" destId="{0037B829-7A35-4B7E-94AA-DD3350C9A89F}" srcOrd="2" destOrd="0" parTransId="{47281F42-0425-4B64-8DEE-37E7CD13FEC4}" sibTransId="{67D72879-95D0-48C9-BB48-37915F3526FC}"/>
    <dgm:cxn modelId="{7929BAB2-22E2-43C3-A8F7-3D30CE24C181}" type="presParOf" srcId="{5CE4826C-BACE-4A33-83F2-EDF08C719521}" destId="{DD1B20AE-4D0A-449E-8DC4-4C112319A1EA}" srcOrd="0" destOrd="0" presId="urn:microsoft.com/office/officeart/2018/2/layout/IconVerticalSolidList"/>
    <dgm:cxn modelId="{5E529FA0-B56D-4376-81B9-63D18700782B}" type="presParOf" srcId="{DD1B20AE-4D0A-449E-8DC4-4C112319A1EA}" destId="{13CC9C5F-6C33-4B29-ADD0-5FF5E6D09DAE}" srcOrd="0" destOrd="0" presId="urn:microsoft.com/office/officeart/2018/2/layout/IconVerticalSolidList"/>
    <dgm:cxn modelId="{A825AF4E-E85D-408F-94ED-8EF7693B0DE1}" type="presParOf" srcId="{DD1B20AE-4D0A-449E-8DC4-4C112319A1EA}" destId="{2F26D894-8473-4E8B-AEB6-0D65432FFA90}" srcOrd="1" destOrd="0" presId="urn:microsoft.com/office/officeart/2018/2/layout/IconVerticalSolidList"/>
    <dgm:cxn modelId="{9D836800-0835-44AC-83E8-14CAF1F9BAA4}" type="presParOf" srcId="{DD1B20AE-4D0A-449E-8DC4-4C112319A1EA}" destId="{807B77CA-8DAF-4990-A5AE-D00A8AB3F80E}" srcOrd="2" destOrd="0" presId="urn:microsoft.com/office/officeart/2018/2/layout/IconVerticalSolidList"/>
    <dgm:cxn modelId="{93FD30BD-4099-4ADF-AC23-A5DEA5AEC2FE}" type="presParOf" srcId="{DD1B20AE-4D0A-449E-8DC4-4C112319A1EA}" destId="{6FCDB343-FDF6-4202-BEBD-FCDBE16B6B4B}" srcOrd="3" destOrd="0" presId="urn:microsoft.com/office/officeart/2018/2/layout/IconVerticalSolidList"/>
    <dgm:cxn modelId="{FF932B0C-869E-44B0-87BE-B399A8FA7174}" type="presParOf" srcId="{5CE4826C-BACE-4A33-83F2-EDF08C719521}" destId="{C068B57A-1FCC-411C-9801-E695CCB43C5F}" srcOrd="1" destOrd="0" presId="urn:microsoft.com/office/officeart/2018/2/layout/IconVerticalSolidList"/>
    <dgm:cxn modelId="{6512E7B4-AED6-4FFC-BADA-25DFEF9886FF}" type="presParOf" srcId="{5CE4826C-BACE-4A33-83F2-EDF08C719521}" destId="{165C0F64-FE64-4BCB-A463-F8FD8293C64E}" srcOrd="2" destOrd="0" presId="urn:microsoft.com/office/officeart/2018/2/layout/IconVerticalSolidList"/>
    <dgm:cxn modelId="{0782327D-3FBE-4001-9829-7395BB3F9717}" type="presParOf" srcId="{165C0F64-FE64-4BCB-A463-F8FD8293C64E}" destId="{94E911D2-CDDD-4AEF-9E96-9B7745C87840}" srcOrd="0" destOrd="0" presId="urn:microsoft.com/office/officeart/2018/2/layout/IconVerticalSolidList"/>
    <dgm:cxn modelId="{23808DD6-28B9-4C7E-B7FD-2DEA3C3DC611}" type="presParOf" srcId="{165C0F64-FE64-4BCB-A463-F8FD8293C64E}" destId="{AE688611-A6F5-4EC0-BA80-EAEE975885A8}" srcOrd="1" destOrd="0" presId="urn:microsoft.com/office/officeart/2018/2/layout/IconVerticalSolidList"/>
    <dgm:cxn modelId="{ADA2F3ED-024F-4959-9B97-4EE2CA47DBAC}" type="presParOf" srcId="{165C0F64-FE64-4BCB-A463-F8FD8293C64E}" destId="{5A051761-C091-4ECB-930D-7EAE530AD214}" srcOrd="2" destOrd="0" presId="urn:microsoft.com/office/officeart/2018/2/layout/IconVerticalSolidList"/>
    <dgm:cxn modelId="{82298622-F9FA-403A-ADD5-9ED743742D0D}" type="presParOf" srcId="{165C0F64-FE64-4BCB-A463-F8FD8293C64E}" destId="{A2D885A8-62DD-4DAD-ADC3-0958FD24850D}" srcOrd="3" destOrd="0" presId="urn:microsoft.com/office/officeart/2018/2/layout/IconVerticalSolidList"/>
    <dgm:cxn modelId="{81D1F757-2EFF-404A-96CD-F0811687F41E}" type="presParOf" srcId="{5CE4826C-BACE-4A33-83F2-EDF08C719521}" destId="{7C7ADCA4-3799-4B19-85EC-C917A62E8808}" srcOrd="3" destOrd="0" presId="urn:microsoft.com/office/officeart/2018/2/layout/IconVerticalSolidList"/>
    <dgm:cxn modelId="{49E8238C-D56C-4CEF-8E78-BCBDB768FE12}" type="presParOf" srcId="{5CE4826C-BACE-4A33-83F2-EDF08C719521}" destId="{C2C4E996-DA3F-4FDD-A621-8C3C7E715BF2}" srcOrd="4" destOrd="0" presId="urn:microsoft.com/office/officeart/2018/2/layout/IconVerticalSolidList"/>
    <dgm:cxn modelId="{22FEAE93-55C3-4942-9A61-0312F96A5493}" type="presParOf" srcId="{C2C4E996-DA3F-4FDD-A621-8C3C7E715BF2}" destId="{E64F74C3-7A59-4503-B555-8F334445FD03}" srcOrd="0" destOrd="0" presId="urn:microsoft.com/office/officeart/2018/2/layout/IconVerticalSolidList"/>
    <dgm:cxn modelId="{3640AE34-0921-4E4A-86B9-79FA20C71A49}" type="presParOf" srcId="{C2C4E996-DA3F-4FDD-A621-8C3C7E715BF2}" destId="{D0F8E05B-6264-44C1-9B8C-DC7C2E4DA0DC}" srcOrd="1" destOrd="0" presId="urn:microsoft.com/office/officeart/2018/2/layout/IconVerticalSolidList"/>
    <dgm:cxn modelId="{30C2A0F3-F189-4617-B91B-CA14588A09AB}" type="presParOf" srcId="{C2C4E996-DA3F-4FDD-A621-8C3C7E715BF2}" destId="{9D879DAC-22D6-42FC-AA83-BC3438B7FFA0}" srcOrd="2" destOrd="0" presId="urn:microsoft.com/office/officeart/2018/2/layout/IconVerticalSolidList"/>
    <dgm:cxn modelId="{8C5C350B-4268-4E97-812F-70CAA926A0D2}" type="presParOf" srcId="{C2C4E996-DA3F-4FDD-A621-8C3C7E715BF2}" destId="{31518D5E-A996-435D-AFAD-FB31888FB8FF}" srcOrd="3" destOrd="0" presId="urn:microsoft.com/office/officeart/2018/2/layout/IconVerticalSolidList"/>
    <dgm:cxn modelId="{ED8826FF-5A75-43BD-9C38-121716F5DD12}" type="presParOf" srcId="{5CE4826C-BACE-4A33-83F2-EDF08C719521}" destId="{A8553A5B-C877-473F-838D-821B530FE7B1}" srcOrd="5" destOrd="0" presId="urn:microsoft.com/office/officeart/2018/2/layout/IconVerticalSolidList"/>
    <dgm:cxn modelId="{3BE75DCB-DACA-4526-BA55-98B3E56A7716}" type="presParOf" srcId="{5CE4826C-BACE-4A33-83F2-EDF08C719521}" destId="{75024C92-1B40-46C0-AFBB-1D026A92667B}" srcOrd="6" destOrd="0" presId="urn:microsoft.com/office/officeart/2018/2/layout/IconVerticalSolidList"/>
    <dgm:cxn modelId="{C8CA0C7E-73C6-4DAC-952A-42D85790D97C}" type="presParOf" srcId="{75024C92-1B40-46C0-AFBB-1D026A92667B}" destId="{D21EFB78-5ECB-44D0-9582-ADE2617A9F0B}" srcOrd="0" destOrd="0" presId="urn:microsoft.com/office/officeart/2018/2/layout/IconVerticalSolidList"/>
    <dgm:cxn modelId="{5B5CF4CD-B122-4CA8-91C1-E0DE595E346B}" type="presParOf" srcId="{75024C92-1B40-46C0-AFBB-1D026A92667B}" destId="{1685E976-1638-4759-82C8-D612E8768212}" srcOrd="1" destOrd="0" presId="urn:microsoft.com/office/officeart/2018/2/layout/IconVerticalSolidList"/>
    <dgm:cxn modelId="{0A082534-7B46-4781-B5C3-EC3138D4596F}" type="presParOf" srcId="{75024C92-1B40-46C0-AFBB-1D026A92667B}" destId="{9BC96E45-BCC9-43AE-8A5A-FD848E203A42}" srcOrd="2" destOrd="0" presId="urn:microsoft.com/office/officeart/2018/2/layout/IconVerticalSolidList"/>
    <dgm:cxn modelId="{92A9C6D7-E5E7-40EB-B4B3-81B79F9EA2CE}" type="presParOf" srcId="{75024C92-1B40-46C0-AFBB-1D026A92667B}" destId="{C198EF4E-8B94-4CF8-8A27-CC4F7643E0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51D568-AFAC-4E7A-BC3F-92DC435347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B94A48-61AF-4F77-B5DA-D3067FAFBFE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https://github.com/crytic/slither</a:t>
          </a:r>
          <a:endParaRPr lang="en-US"/>
        </a:p>
      </dgm:t>
    </dgm:pt>
    <dgm:pt modelId="{53F388BA-01F8-4895-BC48-EE3C43BD5C39}" type="parTrans" cxnId="{63484AA8-5380-41B9-B36A-D3EB2D43FCAD}">
      <dgm:prSet/>
      <dgm:spPr/>
      <dgm:t>
        <a:bodyPr/>
        <a:lstStyle/>
        <a:p>
          <a:endParaRPr lang="en-US"/>
        </a:p>
      </dgm:t>
    </dgm:pt>
    <dgm:pt modelId="{F0BF9989-9930-4028-BC9B-7730DD12EF0D}" type="sibTrans" cxnId="{63484AA8-5380-41B9-B36A-D3EB2D43FCAD}">
      <dgm:prSet/>
      <dgm:spPr/>
      <dgm:t>
        <a:bodyPr/>
        <a:lstStyle/>
        <a:p>
          <a:endParaRPr lang="en-US"/>
        </a:p>
      </dgm:t>
    </dgm:pt>
    <dgm:pt modelId="{F8BF8562-0DA5-4A3F-B414-E1B0AD078821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https://github.com/crytic/slither/wiki/Detector-Documentation</a:t>
          </a:r>
          <a:endParaRPr lang="en-US"/>
        </a:p>
      </dgm:t>
    </dgm:pt>
    <dgm:pt modelId="{ED4CC3BD-B03E-4E27-B1F0-739D8235F96C}" type="parTrans" cxnId="{D0933F68-6D2C-4A14-9CB5-200AAAD111B7}">
      <dgm:prSet/>
      <dgm:spPr/>
      <dgm:t>
        <a:bodyPr/>
        <a:lstStyle/>
        <a:p>
          <a:endParaRPr lang="en-US"/>
        </a:p>
      </dgm:t>
    </dgm:pt>
    <dgm:pt modelId="{28D6A0A5-13CB-4CDD-97C1-2DAC1A1AAEBE}" type="sibTrans" cxnId="{D0933F68-6D2C-4A14-9CB5-200AAAD111B7}">
      <dgm:prSet/>
      <dgm:spPr/>
      <dgm:t>
        <a:bodyPr/>
        <a:lstStyle/>
        <a:p>
          <a:endParaRPr lang="en-US"/>
        </a:p>
      </dgm:t>
    </dgm:pt>
    <dgm:pt modelId="{D672D6FC-B244-409B-AF5F-008C2B8EDC38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https://github.com/crytic/slither/wiki/Adding-a-new-detector</a:t>
          </a:r>
          <a:endParaRPr lang="en-US"/>
        </a:p>
      </dgm:t>
    </dgm:pt>
    <dgm:pt modelId="{54E1477B-F324-453A-978F-92FF9E8ED0CA}" type="parTrans" cxnId="{BD2E85BB-B4F5-4389-8DBD-30EC0A257C94}">
      <dgm:prSet/>
      <dgm:spPr/>
      <dgm:t>
        <a:bodyPr/>
        <a:lstStyle/>
        <a:p>
          <a:endParaRPr lang="en-US"/>
        </a:p>
      </dgm:t>
    </dgm:pt>
    <dgm:pt modelId="{A51226F3-4B20-40CA-A7DD-B62E8831D981}" type="sibTrans" cxnId="{BD2E85BB-B4F5-4389-8DBD-30EC0A257C94}">
      <dgm:prSet/>
      <dgm:spPr/>
      <dgm:t>
        <a:bodyPr/>
        <a:lstStyle/>
        <a:p>
          <a:endParaRPr lang="en-US"/>
        </a:p>
      </dgm:t>
    </dgm:pt>
    <dgm:pt modelId="{3D398642-62F6-43A9-8DC2-A4BD349D5C5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https://swcregistry.io/docs/SWC-136</a:t>
          </a:r>
          <a:endParaRPr lang="en-US" dirty="0"/>
        </a:p>
      </dgm:t>
    </dgm:pt>
    <dgm:pt modelId="{CDA908AB-81DD-42BE-A5D0-2AC4BB45BDB3}" type="parTrans" cxnId="{98DAFEFB-B12D-40D3-A302-B37134818CAA}">
      <dgm:prSet/>
      <dgm:spPr/>
      <dgm:t>
        <a:bodyPr/>
        <a:lstStyle/>
        <a:p>
          <a:endParaRPr lang="en-US"/>
        </a:p>
      </dgm:t>
    </dgm:pt>
    <dgm:pt modelId="{017E785F-5574-442F-932E-B4294798497D}" type="sibTrans" cxnId="{98DAFEFB-B12D-40D3-A302-B37134818CAA}">
      <dgm:prSet/>
      <dgm:spPr/>
      <dgm:t>
        <a:bodyPr/>
        <a:lstStyle/>
        <a:p>
          <a:endParaRPr lang="en-US"/>
        </a:p>
      </dgm:t>
    </dgm:pt>
    <dgm:pt modelId="{50F8361A-4693-4C45-A242-A33A8F6F08A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https://github.com/crytic/slither/wiki/ERC-Conformance</a:t>
          </a:r>
          <a:endParaRPr lang="en-US" dirty="0"/>
        </a:p>
      </dgm:t>
    </dgm:pt>
    <dgm:pt modelId="{B360A403-A2E4-43E2-9972-583A96281521}" type="parTrans" cxnId="{A3FA6912-94FF-462F-A6D3-9D533E7438C9}">
      <dgm:prSet/>
      <dgm:spPr/>
      <dgm:t>
        <a:bodyPr/>
        <a:lstStyle/>
        <a:p>
          <a:endParaRPr lang="en-US"/>
        </a:p>
      </dgm:t>
    </dgm:pt>
    <dgm:pt modelId="{934C618E-9E2E-4AF9-AE2F-D7DA87051CFA}" type="sibTrans" cxnId="{A3FA6912-94FF-462F-A6D3-9D533E7438C9}">
      <dgm:prSet/>
      <dgm:spPr/>
      <dgm:t>
        <a:bodyPr/>
        <a:lstStyle/>
        <a:p>
          <a:endParaRPr lang="en-US"/>
        </a:p>
      </dgm:t>
    </dgm:pt>
    <dgm:pt modelId="{FD39B2D1-540D-41AF-80F7-3F7FD570A85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https://www.getsecureworld.com/blog/top-10-solidity-smart-contract-audit-tools/</a:t>
          </a:r>
          <a:endParaRPr lang="en-US" dirty="0"/>
        </a:p>
      </dgm:t>
    </dgm:pt>
    <dgm:pt modelId="{D18A87B0-B97F-4BDB-8B11-F509EB26CAFB}" type="parTrans" cxnId="{714907E0-E378-40AC-8A09-03514EA046D7}">
      <dgm:prSet/>
      <dgm:spPr/>
      <dgm:t>
        <a:bodyPr/>
        <a:lstStyle/>
        <a:p>
          <a:endParaRPr lang="en-US"/>
        </a:p>
      </dgm:t>
    </dgm:pt>
    <dgm:pt modelId="{17E89CED-6690-4A02-BE51-D2C6EC272610}" type="sibTrans" cxnId="{714907E0-E378-40AC-8A09-03514EA046D7}">
      <dgm:prSet/>
      <dgm:spPr/>
      <dgm:t>
        <a:bodyPr/>
        <a:lstStyle/>
        <a:p>
          <a:endParaRPr lang="en-US"/>
        </a:p>
      </dgm:t>
    </dgm:pt>
    <dgm:pt modelId="{3E9DF665-AE33-4869-8B2F-7F78E3D48313}" type="pres">
      <dgm:prSet presAssocID="{7B51D568-AFAC-4E7A-BC3F-92DC4353471F}" presName="vert0" presStyleCnt="0">
        <dgm:presLayoutVars>
          <dgm:dir/>
          <dgm:animOne val="branch"/>
          <dgm:animLvl val="lvl"/>
        </dgm:presLayoutVars>
      </dgm:prSet>
      <dgm:spPr/>
    </dgm:pt>
    <dgm:pt modelId="{37E0B349-E958-498B-A152-35E69A67B7D4}" type="pres">
      <dgm:prSet presAssocID="{74B94A48-61AF-4F77-B5DA-D3067FAFBFE2}" presName="thickLine" presStyleLbl="alignNode1" presStyleIdx="0" presStyleCnt="6"/>
      <dgm:spPr/>
    </dgm:pt>
    <dgm:pt modelId="{0C31A534-EFA5-4E67-8B03-870901565423}" type="pres">
      <dgm:prSet presAssocID="{74B94A48-61AF-4F77-B5DA-D3067FAFBFE2}" presName="horz1" presStyleCnt="0"/>
      <dgm:spPr/>
    </dgm:pt>
    <dgm:pt modelId="{DA5D173B-3370-4D7C-8E4F-D0C068F9343A}" type="pres">
      <dgm:prSet presAssocID="{74B94A48-61AF-4F77-B5DA-D3067FAFBFE2}" presName="tx1" presStyleLbl="revTx" presStyleIdx="0" presStyleCnt="6"/>
      <dgm:spPr/>
    </dgm:pt>
    <dgm:pt modelId="{5C166B38-B029-4A1A-96D8-FE25BE4988E6}" type="pres">
      <dgm:prSet presAssocID="{74B94A48-61AF-4F77-B5DA-D3067FAFBFE2}" presName="vert1" presStyleCnt="0"/>
      <dgm:spPr/>
    </dgm:pt>
    <dgm:pt modelId="{F65FDB33-E4B8-47A9-85EA-19528A246D3E}" type="pres">
      <dgm:prSet presAssocID="{F8BF8562-0DA5-4A3F-B414-E1B0AD078821}" presName="thickLine" presStyleLbl="alignNode1" presStyleIdx="1" presStyleCnt="6"/>
      <dgm:spPr/>
    </dgm:pt>
    <dgm:pt modelId="{E2C4D7C6-E530-4D54-883A-AC395B8B9D61}" type="pres">
      <dgm:prSet presAssocID="{F8BF8562-0DA5-4A3F-B414-E1B0AD078821}" presName="horz1" presStyleCnt="0"/>
      <dgm:spPr/>
    </dgm:pt>
    <dgm:pt modelId="{2B1BFC74-63AA-4A41-A323-FE1D5FAF0EB5}" type="pres">
      <dgm:prSet presAssocID="{F8BF8562-0DA5-4A3F-B414-E1B0AD078821}" presName="tx1" presStyleLbl="revTx" presStyleIdx="1" presStyleCnt="6"/>
      <dgm:spPr/>
    </dgm:pt>
    <dgm:pt modelId="{481559F8-1A31-41F6-A9E2-85E742FBD6A5}" type="pres">
      <dgm:prSet presAssocID="{F8BF8562-0DA5-4A3F-B414-E1B0AD078821}" presName="vert1" presStyleCnt="0"/>
      <dgm:spPr/>
    </dgm:pt>
    <dgm:pt modelId="{BB593D36-0CBF-4879-941E-F68B5C8CD914}" type="pres">
      <dgm:prSet presAssocID="{D672D6FC-B244-409B-AF5F-008C2B8EDC38}" presName="thickLine" presStyleLbl="alignNode1" presStyleIdx="2" presStyleCnt="6"/>
      <dgm:spPr/>
    </dgm:pt>
    <dgm:pt modelId="{F97A0F25-5E9C-4A0C-A58C-229715DA7492}" type="pres">
      <dgm:prSet presAssocID="{D672D6FC-B244-409B-AF5F-008C2B8EDC38}" presName="horz1" presStyleCnt="0"/>
      <dgm:spPr/>
    </dgm:pt>
    <dgm:pt modelId="{04609A51-81AF-4C46-A075-5987DF915198}" type="pres">
      <dgm:prSet presAssocID="{D672D6FC-B244-409B-AF5F-008C2B8EDC38}" presName="tx1" presStyleLbl="revTx" presStyleIdx="2" presStyleCnt="6"/>
      <dgm:spPr/>
    </dgm:pt>
    <dgm:pt modelId="{0AA67AB7-7D97-4993-9404-C89EA31EFC3F}" type="pres">
      <dgm:prSet presAssocID="{D672D6FC-B244-409B-AF5F-008C2B8EDC38}" presName="vert1" presStyleCnt="0"/>
      <dgm:spPr/>
    </dgm:pt>
    <dgm:pt modelId="{05B2175F-927B-484E-8C49-8003A5D5534A}" type="pres">
      <dgm:prSet presAssocID="{3D398642-62F6-43A9-8DC2-A4BD349D5C51}" presName="thickLine" presStyleLbl="alignNode1" presStyleIdx="3" presStyleCnt="6"/>
      <dgm:spPr/>
    </dgm:pt>
    <dgm:pt modelId="{EB3E144A-335C-4F4A-8489-D3591B5BEC82}" type="pres">
      <dgm:prSet presAssocID="{3D398642-62F6-43A9-8DC2-A4BD349D5C51}" presName="horz1" presStyleCnt="0"/>
      <dgm:spPr/>
    </dgm:pt>
    <dgm:pt modelId="{84BF5964-5A1F-4EE8-A77F-A202A17EB7C6}" type="pres">
      <dgm:prSet presAssocID="{3D398642-62F6-43A9-8DC2-A4BD349D5C51}" presName="tx1" presStyleLbl="revTx" presStyleIdx="3" presStyleCnt="6"/>
      <dgm:spPr/>
    </dgm:pt>
    <dgm:pt modelId="{EB6BA2B1-DA85-4485-BBDC-CB8501D6F6CD}" type="pres">
      <dgm:prSet presAssocID="{3D398642-62F6-43A9-8DC2-A4BD349D5C51}" presName="vert1" presStyleCnt="0"/>
      <dgm:spPr/>
    </dgm:pt>
    <dgm:pt modelId="{A3B87020-2B25-4A49-A1BD-83F4BA20560A}" type="pres">
      <dgm:prSet presAssocID="{50F8361A-4693-4C45-A242-A33A8F6F08AD}" presName="thickLine" presStyleLbl="alignNode1" presStyleIdx="4" presStyleCnt="6"/>
      <dgm:spPr/>
    </dgm:pt>
    <dgm:pt modelId="{C03222D7-348C-4C03-9774-95881EB29528}" type="pres">
      <dgm:prSet presAssocID="{50F8361A-4693-4C45-A242-A33A8F6F08AD}" presName="horz1" presStyleCnt="0"/>
      <dgm:spPr/>
    </dgm:pt>
    <dgm:pt modelId="{B1F56DE9-6D68-4A5A-8734-9D094950EE62}" type="pres">
      <dgm:prSet presAssocID="{50F8361A-4693-4C45-A242-A33A8F6F08AD}" presName="tx1" presStyleLbl="revTx" presStyleIdx="4" presStyleCnt="6"/>
      <dgm:spPr/>
    </dgm:pt>
    <dgm:pt modelId="{C8D95663-8BD3-4F4E-AC03-288AD5CECB05}" type="pres">
      <dgm:prSet presAssocID="{50F8361A-4693-4C45-A242-A33A8F6F08AD}" presName="vert1" presStyleCnt="0"/>
      <dgm:spPr/>
    </dgm:pt>
    <dgm:pt modelId="{AB0A101C-661E-4E77-A07D-7EC2BCF50FC8}" type="pres">
      <dgm:prSet presAssocID="{FD39B2D1-540D-41AF-80F7-3F7FD570A853}" presName="thickLine" presStyleLbl="alignNode1" presStyleIdx="5" presStyleCnt="6"/>
      <dgm:spPr/>
    </dgm:pt>
    <dgm:pt modelId="{97F05F2D-482D-4776-9FC9-5DB32E153839}" type="pres">
      <dgm:prSet presAssocID="{FD39B2D1-540D-41AF-80F7-3F7FD570A853}" presName="horz1" presStyleCnt="0"/>
      <dgm:spPr/>
    </dgm:pt>
    <dgm:pt modelId="{9FCDB2A9-50D7-4FE9-A2CA-D8C30782910F}" type="pres">
      <dgm:prSet presAssocID="{FD39B2D1-540D-41AF-80F7-3F7FD570A853}" presName="tx1" presStyleLbl="revTx" presStyleIdx="5" presStyleCnt="6"/>
      <dgm:spPr/>
    </dgm:pt>
    <dgm:pt modelId="{A1D912BA-B820-4B54-A659-176CE55D3913}" type="pres">
      <dgm:prSet presAssocID="{FD39B2D1-540D-41AF-80F7-3F7FD570A853}" presName="vert1" presStyleCnt="0"/>
      <dgm:spPr/>
    </dgm:pt>
  </dgm:ptLst>
  <dgm:cxnLst>
    <dgm:cxn modelId="{B5CF030E-6B48-4C29-9325-60B22DFBB625}" type="presOf" srcId="{3D398642-62F6-43A9-8DC2-A4BD349D5C51}" destId="{84BF5964-5A1F-4EE8-A77F-A202A17EB7C6}" srcOrd="0" destOrd="0" presId="urn:microsoft.com/office/officeart/2008/layout/LinedList"/>
    <dgm:cxn modelId="{A3FA6912-94FF-462F-A6D3-9D533E7438C9}" srcId="{7B51D568-AFAC-4E7A-BC3F-92DC4353471F}" destId="{50F8361A-4693-4C45-A242-A33A8F6F08AD}" srcOrd="4" destOrd="0" parTransId="{B360A403-A2E4-43E2-9972-583A96281521}" sibTransId="{934C618E-9E2E-4AF9-AE2F-D7DA87051CFA}"/>
    <dgm:cxn modelId="{1FF18161-AE89-485B-9D07-AF336C528A0F}" type="presOf" srcId="{D672D6FC-B244-409B-AF5F-008C2B8EDC38}" destId="{04609A51-81AF-4C46-A075-5987DF915198}" srcOrd="0" destOrd="0" presId="urn:microsoft.com/office/officeart/2008/layout/LinedList"/>
    <dgm:cxn modelId="{E4D50345-21BE-4262-BF3B-906D76CD3F7B}" type="presOf" srcId="{F8BF8562-0DA5-4A3F-B414-E1B0AD078821}" destId="{2B1BFC74-63AA-4A41-A323-FE1D5FAF0EB5}" srcOrd="0" destOrd="0" presId="urn:microsoft.com/office/officeart/2008/layout/LinedList"/>
    <dgm:cxn modelId="{D0933F68-6D2C-4A14-9CB5-200AAAD111B7}" srcId="{7B51D568-AFAC-4E7A-BC3F-92DC4353471F}" destId="{F8BF8562-0DA5-4A3F-B414-E1B0AD078821}" srcOrd="1" destOrd="0" parTransId="{ED4CC3BD-B03E-4E27-B1F0-739D8235F96C}" sibTransId="{28D6A0A5-13CB-4CDD-97C1-2DAC1A1AAEBE}"/>
    <dgm:cxn modelId="{A9C5084F-1923-4786-B315-761A6269E7BE}" type="presOf" srcId="{74B94A48-61AF-4F77-B5DA-D3067FAFBFE2}" destId="{DA5D173B-3370-4D7C-8E4F-D0C068F9343A}" srcOrd="0" destOrd="0" presId="urn:microsoft.com/office/officeart/2008/layout/LinedList"/>
    <dgm:cxn modelId="{4824069A-4DCB-47A9-A35C-4B3F880835C8}" type="presOf" srcId="{FD39B2D1-540D-41AF-80F7-3F7FD570A853}" destId="{9FCDB2A9-50D7-4FE9-A2CA-D8C30782910F}" srcOrd="0" destOrd="0" presId="urn:microsoft.com/office/officeart/2008/layout/LinedList"/>
    <dgm:cxn modelId="{63484AA8-5380-41B9-B36A-D3EB2D43FCAD}" srcId="{7B51D568-AFAC-4E7A-BC3F-92DC4353471F}" destId="{74B94A48-61AF-4F77-B5DA-D3067FAFBFE2}" srcOrd="0" destOrd="0" parTransId="{53F388BA-01F8-4895-BC48-EE3C43BD5C39}" sibTransId="{F0BF9989-9930-4028-BC9B-7730DD12EF0D}"/>
    <dgm:cxn modelId="{BD2E85BB-B4F5-4389-8DBD-30EC0A257C94}" srcId="{7B51D568-AFAC-4E7A-BC3F-92DC4353471F}" destId="{D672D6FC-B244-409B-AF5F-008C2B8EDC38}" srcOrd="2" destOrd="0" parTransId="{54E1477B-F324-453A-978F-92FF9E8ED0CA}" sibTransId="{A51226F3-4B20-40CA-A7DD-B62E8831D981}"/>
    <dgm:cxn modelId="{2B50F0D6-B45B-4519-9485-7907E7777149}" type="presOf" srcId="{50F8361A-4693-4C45-A242-A33A8F6F08AD}" destId="{B1F56DE9-6D68-4A5A-8734-9D094950EE62}" srcOrd="0" destOrd="0" presId="urn:microsoft.com/office/officeart/2008/layout/LinedList"/>
    <dgm:cxn modelId="{714907E0-E378-40AC-8A09-03514EA046D7}" srcId="{7B51D568-AFAC-4E7A-BC3F-92DC4353471F}" destId="{FD39B2D1-540D-41AF-80F7-3F7FD570A853}" srcOrd="5" destOrd="0" parTransId="{D18A87B0-B97F-4BDB-8B11-F509EB26CAFB}" sibTransId="{17E89CED-6690-4A02-BE51-D2C6EC272610}"/>
    <dgm:cxn modelId="{CD60CAF6-BDBA-4C50-A7D2-22C0E3579CAF}" type="presOf" srcId="{7B51D568-AFAC-4E7A-BC3F-92DC4353471F}" destId="{3E9DF665-AE33-4869-8B2F-7F78E3D48313}" srcOrd="0" destOrd="0" presId="urn:microsoft.com/office/officeart/2008/layout/LinedList"/>
    <dgm:cxn modelId="{98DAFEFB-B12D-40D3-A302-B37134818CAA}" srcId="{7B51D568-AFAC-4E7A-BC3F-92DC4353471F}" destId="{3D398642-62F6-43A9-8DC2-A4BD349D5C51}" srcOrd="3" destOrd="0" parTransId="{CDA908AB-81DD-42BE-A5D0-2AC4BB45BDB3}" sibTransId="{017E785F-5574-442F-932E-B4294798497D}"/>
    <dgm:cxn modelId="{5CE7A0C9-B662-480E-8965-0EDD6E9B273D}" type="presParOf" srcId="{3E9DF665-AE33-4869-8B2F-7F78E3D48313}" destId="{37E0B349-E958-498B-A152-35E69A67B7D4}" srcOrd="0" destOrd="0" presId="urn:microsoft.com/office/officeart/2008/layout/LinedList"/>
    <dgm:cxn modelId="{2DE0DC4F-BFAF-4105-A6AA-F703DBDF5973}" type="presParOf" srcId="{3E9DF665-AE33-4869-8B2F-7F78E3D48313}" destId="{0C31A534-EFA5-4E67-8B03-870901565423}" srcOrd="1" destOrd="0" presId="urn:microsoft.com/office/officeart/2008/layout/LinedList"/>
    <dgm:cxn modelId="{4DE1BEC7-D333-4915-80BE-DD13CF93B1C8}" type="presParOf" srcId="{0C31A534-EFA5-4E67-8B03-870901565423}" destId="{DA5D173B-3370-4D7C-8E4F-D0C068F9343A}" srcOrd="0" destOrd="0" presId="urn:microsoft.com/office/officeart/2008/layout/LinedList"/>
    <dgm:cxn modelId="{C6F55C73-58B2-4619-8D85-6765B38DC9B0}" type="presParOf" srcId="{0C31A534-EFA5-4E67-8B03-870901565423}" destId="{5C166B38-B029-4A1A-96D8-FE25BE4988E6}" srcOrd="1" destOrd="0" presId="urn:microsoft.com/office/officeart/2008/layout/LinedList"/>
    <dgm:cxn modelId="{ED0CF32A-FC83-458E-AA6C-8F7DA0A394B2}" type="presParOf" srcId="{3E9DF665-AE33-4869-8B2F-7F78E3D48313}" destId="{F65FDB33-E4B8-47A9-85EA-19528A246D3E}" srcOrd="2" destOrd="0" presId="urn:microsoft.com/office/officeart/2008/layout/LinedList"/>
    <dgm:cxn modelId="{FCCBFD47-EC9D-4C39-A480-59913B3623F0}" type="presParOf" srcId="{3E9DF665-AE33-4869-8B2F-7F78E3D48313}" destId="{E2C4D7C6-E530-4D54-883A-AC395B8B9D61}" srcOrd="3" destOrd="0" presId="urn:microsoft.com/office/officeart/2008/layout/LinedList"/>
    <dgm:cxn modelId="{09D4BFA2-A54C-43A6-87A3-3B58E913C71C}" type="presParOf" srcId="{E2C4D7C6-E530-4D54-883A-AC395B8B9D61}" destId="{2B1BFC74-63AA-4A41-A323-FE1D5FAF0EB5}" srcOrd="0" destOrd="0" presId="urn:microsoft.com/office/officeart/2008/layout/LinedList"/>
    <dgm:cxn modelId="{A6C2CE0E-9995-4008-A5D4-9557D3D5E8E7}" type="presParOf" srcId="{E2C4D7C6-E530-4D54-883A-AC395B8B9D61}" destId="{481559F8-1A31-41F6-A9E2-85E742FBD6A5}" srcOrd="1" destOrd="0" presId="urn:microsoft.com/office/officeart/2008/layout/LinedList"/>
    <dgm:cxn modelId="{AFCC8D5D-2939-474A-94BF-288910FFE2F5}" type="presParOf" srcId="{3E9DF665-AE33-4869-8B2F-7F78E3D48313}" destId="{BB593D36-0CBF-4879-941E-F68B5C8CD914}" srcOrd="4" destOrd="0" presId="urn:microsoft.com/office/officeart/2008/layout/LinedList"/>
    <dgm:cxn modelId="{F5B6E472-8A91-4537-B895-C1045A7F1CAE}" type="presParOf" srcId="{3E9DF665-AE33-4869-8B2F-7F78E3D48313}" destId="{F97A0F25-5E9C-4A0C-A58C-229715DA7492}" srcOrd="5" destOrd="0" presId="urn:microsoft.com/office/officeart/2008/layout/LinedList"/>
    <dgm:cxn modelId="{4AC41394-18EA-4222-A931-F4A6A656D71B}" type="presParOf" srcId="{F97A0F25-5E9C-4A0C-A58C-229715DA7492}" destId="{04609A51-81AF-4C46-A075-5987DF915198}" srcOrd="0" destOrd="0" presId="urn:microsoft.com/office/officeart/2008/layout/LinedList"/>
    <dgm:cxn modelId="{7FCF897C-76F4-4EDD-AAF8-9DFBA7180EE1}" type="presParOf" srcId="{F97A0F25-5E9C-4A0C-A58C-229715DA7492}" destId="{0AA67AB7-7D97-4993-9404-C89EA31EFC3F}" srcOrd="1" destOrd="0" presId="urn:microsoft.com/office/officeart/2008/layout/LinedList"/>
    <dgm:cxn modelId="{4EC8A444-6BA4-424E-9693-E68BA5F46762}" type="presParOf" srcId="{3E9DF665-AE33-4869-8B2F-7F78E3D48313}" destId="{05B2175F-927B-484E-8C49-8003A5D5534A}" srcOrd="6" destOrd="0" presId="urn:microsoft.com/office/officeart/2008/layout/LinedList"/>
    <dgm:cxn modelId="{5A15BCC9-8F17-4CAE-B0B8-0602AEF4E78E}" type="presParOf" srcId="{3E9DF665-AE33-4869-8B2F-7F78E3D48313}" destId="{EB3E144A-335C-4F4A-8489-D3591B5BEC82}" srcOrd="7" destOrd="0" presId="urn:microsoft.com/office/officeart/2008/layout/LinedList"/>
    <dgm:cxn modelId="{11652838-0470-4D8E-991D-AB4E053608B2}" type="presParOf" srcId="{EB3E144A-335C-4F4A-8489-D3591B5BEC82}" destId="{84BF5964-5A1F-4EE8-A77F-A202A17EB7C6}" srcOrd="0" destOrd="0" presId="urn:microsoft.com/office/officeart/2008/layout/LinedList"/>
    <dgm:cxn modelId="{DA3926E7-3147-45FF-B588-FBF909BA221D}" type="presParOf" srcId="{EB3E144A-335C-4F4A-8489-D3591B5BEC82}" destId="{EB6BA2B1-DA85-4485-BBDC-CB8501D6F6CD}" srcOrd="1" destOrd="0" presId="urn:microsoft.com/office/officeart/2008/layout/LinedList"/>
    <dgm:cxn modelId="{621D6B59-D3AA-426A-9F8E-DA33BFCD3DF7}" type="presParOf" srcId="{3E9DF665-AE33-4869-8B2F-7F78E3D48313}" destId="{A3B87020-2B25-4A49-A1BD-83F4BA20560A}" srcOrd="8" destOrd="0" presId="urn:microsoft.com/office/officeart/2008/layout/LinedList"/>
    <dgm:cxn modelId="{4AAC29A1-2B6B-4E3A-94F5-BFA45A4C6B2F}" type="presParOf" srcId="{3E9DF665-AE33-4869-8B2F-7F78E3D48313}" destId="{C03222D7-348C-4C03-9774-95881EB29528}" srcOrd="9" destOrd="0" presId="urn:microsoft.com/office/officeart/2008/layout/LinedList"/>
    <dgm:cxn modelId="{745C4079-C9A0-41DE-8F9C-08C40F9F47AA}" type="presParOf" srcId="{C03222D7-348C-4C03-9774-95881EB29528}" destId="{B1F56DE9-6D68-4A5A-8734-9D094950EE62}" srcOrd="0" destOrd="0" presId="urn:microsoft.com/office/officeart/2008/layout/LinedList"/>
    <dgm:cxn modelId="{585985F0-74C5-41A6-AEB2-7B3A20485553}" type="presParOf" srcId="{C03222D7-348C-4C03-9774-95881EB29528}" destId="{C8D95663-8BD3-4F4E-AC03-288AD5CECB05}" srcOrd="1" destOrd="0" presId="urn:microsoft.com/office/officeart/2008/layout/LinedList"/>
    <dgm:cxn modelId="{B767272B-262B-4538-91C8-44703256E88D}" type="presParOf" srcId="{3E9DF665-AE33-4869-8B2F-7F78E3D48313}" destId="{AB0A101C-661E-4E77-A07D-7EC2BCF50FC8}" srcOrd="10" destOrd="0" presId="urn:microsoft.com/office/officeart/2008/layout/LinedList"/>
    <dgm:cxn modelId="{30E95045-C1EB-471F-9570-4C9F14BC9783}" type="presParOf" srcId="{3E9DF665-AE33-4869-8B2F-7F78E3D48313}" destId="{97F05F2D-482D-4776-9FC9-5DB32E153839}" srcOrd="11" destOrd="0" presId="urn:microsoft.com/office/officeart/2008/layout/LinedList"/>
    <dgm:cxn modelId="{100E555A-C072-43CE-B0D8-2AAD10DE382B}" type="presParOf" srcId="{97F05F2D-482D-4776-9FC9-5DB32E153839}" destId="{9FCDB2A9-50D7-4FE9-A2CA-D8C30782910F}" srcOrd="0" destOrd="0" presId="urn:microsoft.com/office/officeart/2008/layout/LinedList"/>
    <dgm:cxn modelId="{569764EC-9CE5-4762-835D-E29693727D58}" type="presParOf" srcId="{97F05F2D-482D-4776-9FC9-5DB32E153839}" destId="{A1D912BA-B820-4B54-A659-176CE55D3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25F0-6D30-4CB8-8520-3E9E27E45D4E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24E0535B-8502-4261-8C0E-A2B57751A8E5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 up compliance standard</a:t>
          </a:r>
        </a:p>
      </dsp:txBody>
      <dsp:txXfrm>
        <a:off x="462167" y="380"/>
        <a:ext cx="2439412" cy="1463647"/>
      </dsp:txXfrm>
    </dsp:sp>
    <dsp:sp modelId="{73767436-26B3-4E4F-BB4C-EEFE853D53F8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A56557FD-1A1A-4E8E-AAF1-81EDC7B36756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 the compliance rule</a:t>
          </a:r>
          <a:r>
            <a:rPr lang="en-US" sz="2800" kern="1200" dirty="0">
              <a:latin typeface="Calibri Light" panose="020F0302020204030204"/>
            </a:rPr>
            <a:t> </a:t>
          </a:r>
          <a:endParaRPr lang="en-US" sz="2800" kern="1200" dirty="0"/>
        </a:p>
      </dsp:txBody>
      <dsp:txXfrm>
        <a:off x="3462644" y="380"/>
        <a:ext cx="2439412" cy="1463647"/>
      </dsp:txXfrm>
    </dsp:sp>
    <dsp:sp modelId="{3CD89199-FC96-4D44-B097-4B37D5513757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272EFA00-9153-4460-9308-4B7F73EBC9F4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Load the solidity contract</a:t>
          </a:r>
        </a:p>
      </dsp:txBody>
      <dsp:txXfrm>
        <a:off x="462167" y="2025092"/>
        <a:ext cx="2439412" cy="1463647"/>
      </dsp:txXfrm>
    </dsp:sp>
    <dsp:sp modelId="{C858872B-739E-4C01-A8B4-EF13E70CB6BF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51EFB69F-689B-40D7-86F4-10ED9F40B273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 the solidity contract</a:t>
          </a:r>
          <a:r>
            <a:rPr lang="en-US" sz="2800" kern="1200">
              <a:latin typeface="Calibri Light" panose="020F0302020204030204"/>
            </a:rPr>
            <a:t> </a:t>
          </a:r>
          <a:endParaRPr lang="en-US" sz="2800" kern="1200"/>
        </a:p>
      </dsp:txBody>
      <dsp:txXfrm>
        <a:off x="3462644" y="2025092"/>
        <a:ext cx="2439412" cy="1463647"/>
      </dsp:txXfrm>
    </dsp:sp>
    <dsp:sp modelId="{59B0F477-BC30-4318-B433-E58DC8F14FB1}">
      <dsp:nvSpPr>
        <dsp:cNvPr id="0" name=""/>
        <dsp:cNvSpPr/>
      </dsp:nvSpPr>
      <dsp:spPr>
        <a:xfrm>
          <a:off x="2899779" y="4735907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4778822"/>
        <a:ext cx="28053" cy="5610"/>
      </dsp:txXfrm>
    </dsp:sp>
    <dsp:sp modelId="{61B93528-F74F-49CB-927C-4380A1544A56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Generate the compliance report</a:t>
          </a:r>
          <a:r>
            <a:rPr lang="en-US" sz="2800" kern="1200">
              <a:latin typeface="Calibri Light" panose="020F0302020204030204"/>
            </a:rPr>
            <a:t> </a:t>
          </a:r>
          <a:endParaRPr lang="en-US" sz="2800" kern="1200"/>
        </a:p>
      </dsp:txBody>
      <dsp:txXfrm>
        <a:off x="462167" y="4049804"/>
        <a:ext cx="2439412" cy="1463647"/>
      </dsp:txXfrm>
    </dsp:sp>
    <dsp:sp modelId="{98E3BA7F-01F6-411A-832E-EDDD5E4E5DF0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 using several iterations</a:t>
          </a:r>
          <a:r>
            <a:rPr lang="en-US" sz="2800" kern="1200">
              <a:latin typeface="Calibri Light" panose="020F0302020204030204"/>
            </a:rPr>
            <a:t> </a:t>
          </a:r>
          <a:endParaRPr lang="en-US" sz="2800" kern="1200"/>
        </a:p>
      </dsp:txBody>
      <dsp:txXfrm>
        <a:off x="3462644" y="4049804"/>
        <a:ext cx="2439412" cy="146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96035-B604-41ED-A054-D126D87F34E2}">
      <dsp:nvSpPr>
        <dsp:cNvPr id="0" name=""/>
        <dsp:cNvSpPr/>
      </dsp:nvSpPr>
      <dsp:spPr>
        <a:xfrm>
          <a:off x="0" y="2432"/>
          <a:ext cx="95386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A2CF-A06B-4FB5-835B-31E281F54F21}">
      <dsp:nvSpPr>
        <dsp:cNvPr id="0" name=""/>
        <dsp:cNvSpPr/>
      </dsp:nvSpPr>
      <dsp:spPr>
        <a:xfrm>
          <a:off x="0" y="2432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Verifying that a smart contract meets specific requirements or various standards</a:t>
          </a:r>
        </a:p>
      </dsp:txBody>
      <dsp:txXfrm>
        <a:off x="0" y="2432"/>
        <a:ext cx="9538699" cy="829618"/>
      </dsp:txXfrm>
    </dsp:sp>
    <dsp:sp modelId="{7841CC70-4775-41EA-BA63-2055A4ACBF3C}">
      <dsp:nvSpPr>
        <dsp:cNvPr id="0" name=""/>
        <dsp:cNvSpPr/>
      </dsp:nvSpPr>
      <dsp:spPr>
        <a:xfrm>
          <a:off x="0" y="832050"/>
          <a:ext cx="9538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F0879-918F-4A66-8574-1E2CC8E22F1A}">
      <dsp:nvSpPr>
        <dsp:cNvPr id="0" name=""/>
        <dsp:cNvSpPr/>
      </dsp:nvSpPr>
      <dsp:spPr>
        <a:xfrm>
          <a:off x="0" y="832050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Requirements or standards can be related to security, functionality, performance, or other aspects of smart contract development</a:t>
          </a:r>
        </a:p>
      </dsp:txBody>
      <dsp:txXfrm>
        <a:off x="0" y="832050"/>
        <a:ext cx="9538699" cy="829618"/>
      </dsp:txXfrm>
    </dsp:sp>
    <dsp:sp modelId="{A376D0B7-3FDE-4DB3-9F73-17EAD58C17A6}">
      <dsp:nvSpPr>
        <dsp:cNvPr id="0" name=""/>
        <dsp:cNvSpPr/>
      </dsp:nvSpPr>
      <dsp:spPr>
        <a:xfrm>
          <a:off x="0" y="1661668"/>
          <a:ext cx="95386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4CA4-5793-459D-8478-A0A21F5A7884}">
      <dsp:nvSpPr>
        <dsp:cNvPr id="0" name=""/>
        <dsp:cNvSpPr/>
      </dsp:nvSpPr>
      <dsp:spPr>
        <a:xfrm>
          <a:off x="0" y="1661668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Ensuring that smart contracts are secure, reliable, and fit for their intended purpose</a:t>
          </a:r>
        </a:p>
      </dsp:txBody>
      <dsp:txXfrm>
        <a:off x="0" y="1661668"/>
        <a:ext cx="9538699" cy="829618"/>
      </dsp:txXfrm>
    </dsp:sp>
    <dsp:sp modelId="{C17807D1-C701-416D-8796-388E7EA39C18}">
      <dsp:nvSpPr>
        <dsp:cNvPr id="0" name=""/>
        <dsp:cNvSpPr/>
      </dsp:nvSpPr>
      <dsp:spPr>
        <a:xfrm>
          <a:off x="0" y="2491287"/>
          <a:ext cx="95386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7C07E-F1C7-4918-AE8D-E48080DF8FF6}">
      <dsp:nvSpPr>
        <dsp:cNvPr id="0" name=""/>
        <dsp:cNvSpPr/>
      </dsp:nvSpPr>
      <dsp:spPr>
        <a:xfrm>
          <a:off x="0" y="2491287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Validating the compliance of smart contracts using custom checkers</a:t>
          </a:r>
        </a:p>
      </dsp:txBody>
      <dsp:txXfrm>
        <a:off x="0" y="2491287"/>
        <a:ext cx="9538699" cy="829618"/>
      </dsp:txXfrm>
    </dsp:sp>
    <dsp:sp modelId="{4C702B3C-7AC9-4910-9BFF-50F33AD1654F}">
      <dsp:nvSpPr>
        <dsp:cNvPr id="0" name=""/>
        <dsp:cNvSpPr/>
      </dsp:nvSpPr>
      <dsp:spPr>
        <a:xfrm>
          <a:off x="0" y="3320905"/>
          <a:ext cx="95386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06A17-B55B-479E-8421-51B4FD2A8360}">
      <dsp:nvSpPr>
        <dsp:cNvPr id="0" name=""/>
        <dsp:cNvSpPr/>
      </dsp:nvSpPr>
      <dsp:spPr>
        <a:xfrm>
          <a:off x="0" y="3320905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Gaining a deeper understanding of smart contracts and potential risks associated with them</a:t>
          </a:r>
        </a:p>
      </dsp:txBody>
      <dsp:txXfrm>
        <a:off x="0" y="3320905"/>
        <a:ext cx="9538699" cy="829618"/>
      </dsp:txXfrm>
    </dsp:sp>
    <dsp:sp modelId="{F33B112C-1CFF-4A02-8D44-D03428667348}">
      <dsp:nvSpPr>
        <dsp:cNvPr id="0" name=""/>
        <dsp:cNvSpPr/>
      </dsp:nvSpPr>
      <dsp:spPr>
        <a:xfrm>
          <a:off x="0" y="4150523"/>
          <a:ext cx="95386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0CA3-A398-4853-AF7A-CA0BD1722693}">
      <dsp:nvSpPr>
        <dsp:cNvPr id="0" name=""/>
        <dsp:cNvSpPr/>
      </dsp:nvSpPr>
      <dsp:spPr>
        <a:xfrm>
          <a:off x="0" y="4150523"/>
          <a:ext cx="9538699" cy="82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Making informed decisions about how to improve smart contracts and avoid common security and reliability issues</a:t>
          </a:r>
        </a:p>
      </dsp:txBody>
      <dsp:txXfrm>
        <a:off x="0" y="4150523"/>
        <a:ext cx="9538699" cy="829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AB879-2929-46E9-A55E-C0074285DE8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CA2E-39FE-40FF-8A77-CEDCE7D3B12B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Standards-based checking</a:t>
          </a:r>
        </a:p>
      </dsp:txBody>
      <dsp:txXfrm>
        <a:off x="0" y="2703"/>
        <a:ext cx="6900512" cy="921789"/>
      </dsp:txXfrm>
    </dsp:sp>
    <dsp:sp modelId="{73E5E5EE-1621-45A7-9EF6-6833A0C6A87C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2CDB3-3DA9-4C93-9E5C-1DC2B168F230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Customizable checks</a:t>
          </a:r>
        </a:p>
      </dsp:txBody>
      <dsp:txXfrm>
        <a:off x="0" y="924492"/>
        <a:ext cx="6900512" cy="921789"/>
      </dsp:txXfrm>
    </dsp:sp>
    <dsp:sp modelId="{EA542B7A-D106-4A54-B72F-4BC36802DEF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83D9-4451-40BB-B9F6-CC516796319B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Automated reporting</a:t>
          </a:r>
        </a:p>
      </dsp:txBody>
      <dsp:txXfrm>
        <a:off x="0" y="1846281"/>
        <a:ext cx="6900512" cy="921789"/>
      </dsp:txXfrm>
    </dsp:sp>
    <dsp:sp modelId="{3F61786E-2483-48F5-BA91-75602E4AEE6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05914-E04F-4AF9-A070-3260F9E2F41D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Integration with development tools</a:t>
          </a:r>
        </a:p>
      </dsp:txBody>
      <dsp:txXfrm>
        <a:off x="0" y="2768070"/>
        <a:ext cx="6900512" cy="921789"/>
      </dsp:txXfrm>
    </dsp:sp>
    <dsp:sp modelId="{48EF1A84-C220-4275-A19F-0D56EDEE371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33DA-5767-4A80-8CA0-A88569AA3DA9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Regular updates</a:t>
          </a:r>
        </a:p>
      </dsp:txBody>
      <dsp:txXfrm>
        <a:off x="0" y="3689859"/>
        <a:ext cx="6900512" cy="921789"/>
      </dsp:txXfrm>
    </dsp:sp>
    <dsp:sp modelId="{CBC3E8FF-9A7E-46A4-BBB5-EECB1B0B6653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57038-E988-4885-A2AD-B38A6B7303FB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Third-party validation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AD456-CCA4-4D7D-8406-DFD04F207D0A}">
      <dsp:nvSpPr>
        <dsp:cNvPr id="0" name=""/>
        <dsp:cNvSpPr/>
      </dsp:nvSpPr>
      <dsp:spPr>
        <a:xfrm>
          <a:off x="1599240" y="405952"/>
          <a:ext cx="1025177" cy="1025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EED44-7FC8-49C0-A044-992C641B9011}">
      <dsp:nvSpPr>
        <dsp:cNvPr id="0" name=""/>
        <dsp:cNvSpPr/>
      </dsp:nvSpPr>
      <dsp:spPr>
        <a:xfrm>
          <a:off x="972742" y="176329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Developers of solidity community</a:t>
          </a:r>
        </a:p>
      </dsp:txBody>
      <dsp:txXfrm>
        <a:off x="972742" y="1763298"/>
        <a:ext cx="2278172" cy="720000"/>
      </dsp:txXfrm>
    </dsp:sp>
    <dsp:sp modelId="{2F4C7AC2-4DC2-447F-843C-9BAB3309E7C6}">
      <dsp:nvSpPr>
        <dsp:cNvPr id="0" name=""/>
        <dsp:cNvSpPr/>
      </dsp:nvSpPr>
      <dsp:spPr>
        <a:xfrm>
          <a:off x="4276093" y="405952"/>
          <a:ext cx="1025177" cy="1025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F8711-8367-4378-8B33-54AFBD1EE70A}">
      <dsp:nvSpPr>
        <dsp:cNvPr id="0" name=""/>
        <dsp:cNvSpPr/>
      </dsp:nvSpPr>
      <dsp:spPr>
        <a:xfrm>
          <a:off x="3649596" y="176329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Developers of Slither Community </a:t>
          </a:r>
        </a:p>
      </dsp:txBody>
      <dsp:txXfrm>
        <a:off x="3649596" y="1763298"/>
        <a:ext cx="2278172" cy="720000"/>
      </dsp:txXfrm>
    </dsp:sp>
    <dsp:sp modelId="{290E71A6-63B5-4E59-8054-E5B19E973F17}">
      <dsp:nvSpPr>
        <dsp:cNvPr id="0" name=""/>
        <dsp:cNvSpPr/>
      </dsp:nvSpPr>
      <dsp:spPr>
        <a:xfrm>
          <a:off x="2937667" y="3052842"/>
          <a:ext cx="1025177" cy="1025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3328-CB56-4D38-855B-356BF4524294}">
      <dsp:nvSpPr>
        <dsp:cNvPr id="0" name=""/>
        <dsp:cNvSpPr/>
      </dsp:nvSpPr>
      <dsp:spPr>
        <a:xfrm>
          <a:off x="2311169" y="4410188"/>
          <a:ext cx="22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Ethereum Researchers </a:t>
          </a:r>
        </a:p>
      </dsp:txBody>
      <dsp:txXfrm>
        <a:off x="2311169" y="4410188"/>
        <a:ext cx="227817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43F71-F065-415A-98BE-3B023D36416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10068-9375-4F85-859E-04A6E6A7B0D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Evolving Solidity language </a:t>
          </a:r>
        </a:p>
      </dsp:txBody>
      <dsp:txXfrm>
        <a:off x="0" y="2703"/>
        <a:ext cx="6900512" cy="921789"/>
      </dsp:txXfrm>
    </dsp:sp>
    <dsp:sp modelId="{6102C647-127F-4EC8-B08C-3046126C2364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AEE9-8052-440B-82DF-98281BB783F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Precise compliance rule definition </a:t>
          </a:r>
        </a:p>
      </dsp:txBody>
      <dsp:txXfrm>
        <a:off x="0" y="924492"/>
        <a:ext cx="6900512" cy="921789"/>
      </dsp:txXfrm>
    </dsp:sp>
    <dsp:sp modelId="{1D987B59-D4AF-4D26-8B4D-D676F5DA4A2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FE5-4C66-4455-B1A0-343366ADCADB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Technical Complexity</a:t>
          </a:r>
        </a:p>
      </dsp:txBody>
      <dsp:txXfrm>
        <a:off x="0" y="1846281"/>
        <a:ext cx="6900512" cy="921789"/>
      </dsp:txXfrm>
    </dsp:sp>
    <dsp:sp modelId="{F8A2761D-4FB5-49BD-B5DC-3887126E6D7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261C9-1420-4913-A075-E53FF099A53A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False positives </a:t>
          </a:r>
        </a:p>
      </dsp:txBody>
      <dsp:txXfrm>
        <a:off x="0" y="2768070"/>
        <a:ext cx="6900512" cy="921789"/>
      </dsp:txXfrm>
    </dsp:sp>
    <dsp:sp modelId="{E30B26F2-5173-4B75-A317-078132FC555D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705FB-6735-455C-BFCE-4EBCC2C06025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Resource constraints</a:t>
          </a:r>
        </a:p>
      </dsp:txBody>
      <dsp:txXfrm>
        <a:off x="0" y="3689859"/>
        <a:ext cx="6900512" cy="921789"/>
      </dsp:txXfrm>
    </dsp:sp>
    <dsp:sp modelId="{7A12E815-1733-478F-9F55-5EE177BDC47F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CD235-8FA6-4A00-A650-C980408C843B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Lack of compatibility with other tools</a:t>
          </a:r>
        </a:p>
      </dsp:txBody>
      <dsp:txXfrm>
        <a:off x="0" y="4611648"/>
        <a:ext cx="6900512" cy="921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9C5F-6C33-4B29-ADD0-5FF5E6D09DAE}">
      <dsp:nvSpPr>
        <dsp:cNvPr id="0" name=""/>
        <dsp:cNvSpPr/>
      </dsp:nvSpPr>
      <dsp:spPr>
        <a:xfrm>
          <a:off x="0" y="9665"/>
          <a:ext cx="6263640" cy="11987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D894-8473-4E8B-AEB6-0D65432FFA90}">
      <dsp:nvSpPr>
        <dsp:cNvPr id="0" name=""/>
        <dsp:cNvSpPr/>
      </dsp:nvSpPr>
      <dsp:spPr>
        <a:xfrm>
          <a:off x="362621" y="279383"/>
          <a:ext cx="659957" cy="659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DB343-FDF6-4202-BEBD-FCDBE16B6B4B}">
      <dsp:nvSpPr>
        <dsp:cNvPr id="0" name=""/>
        <dsp:cNvSpPr/>
      </dsp:nvSpPr>
      <dsp:spPr>
        <a:xfrm>
          <a:off x="1385200" y="9665"/>
          <a:ext cx="4344868" cy="11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92" tIns="126992" rIns="126992" bIns="1269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Mythril: a security analysis platform that performs smart contract auditing.</a:t>
          </a:r>
        </a:p>
      </dsp:txBody>
      <dsp:txXfrm>
        <a:off x="1385200" y="9665"/>
        <a:ext cx="4344868" cy="1199921"/>
      </dsp:txXfrm>
    </dsp:sp>
    <dsp:sp modelId="{94E911D2-CDDD-4AEF-9E96-9B7745C87840}">
      <dsp:nvSpPr>
        <dsp:cNvPr id="0" name=""/>
        <dsp:cNvSpPr/>
      </dsp:nvSpPr>
      <dsp:spPr>
        <a:xfrm>
          <a:off x="0" y="1438143"/>
          <a:ext cx="6263640" cy="11987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88611-A6F5-4EC0-BA80-EAEE975885A8}">
      <dsp:nvSpPr>
        <dsp:cNvPr id="0" name=""/>
        <dsp:cNvSpPr/>
      </dsp:nvSpPr>
      <dsp:spPr>
        <a:xfrm>
          <a:off x="362621" y="1707862"/>
          <a:ext cx="659957" cy="659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885A8-62DD-4DAD-ADC3-0958FD24850D}">
      <dsp:nvSpPr>
        <dsp:cNvPr id="0" name=""/>
        <dsp:cNvSpPr/>
      </dsp:nvSpPr>
      <dsp:spPr>
        <a:xfrm>
          <a:off x="1385200" y="1438143"/>
          <a:ext cx="4344868" cy="11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92" tIns="126992" rIns="126992" bIns="1269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Oyente: an automatic and analytical security evaluator for Ethereum smart contracts.</a:t>
          </a:r>
        </a:p>
      </dsp:txBody>
      <dsp:txXfrm>
        <a:off x="1385200" y="1438143"/>
        <a:ext cx="4344868" cy="1199921"/>
      </dsp:txXfrm>
    </dsp:sp>
    <dsp:sp modelId="{E64F74C3-7A59-4503-B555-8F334445FD03}">
      <dsp:nvSpPr>
        <dsp:cNvPr id="0" name=""/>
        <dsp:cNvSpPr/>
      </dsp:nvSpPr>
      <dsp:spPr>
        <a:xfrm>
          <a:off x="0" y="2866622"/>
          <a:ext cx="6263640" cy="11987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8E05B-6264-44C1-9B8C-DC7C2E4DA0DC}">
      <dsp:nvSpPr>
        <dsp:cNvPr id="0" name=""/>
        <dsp:cNvSpPr/>
      </dsp:nvSpPr>
      <dsp:spPr>
        <a:xfrm>
          <a:off x="362621" y="3136341"/>
          <a:ext cx="659957" cy="659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18D5E-A996-435D-AFAD-FB31888FB8FF}">
      <dsp:nvSpPr>
        <dsp:cNvPr id="0" name=""/>
        <dsp:cNvSpPr/>
      </dsp:nvSpPr>
      <dsp:spPr>
        <a:xfrm>
          <a:off x="1385200" y="2866622"/>
          <a:ext cx="4344868" cy="11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92" tIns="126992" rIns="126992" bIns="1269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Securify: a tool for automatically detecting and mitigating security vulnerabilities in Ethereum smart contracts.</a:t>
          </a:r>
        </a:p>
      </dsp:txBody>
      <dsp:txXfrm>
        <a:off x="1385200" y="2866622"/>
        <a:ext cx="4344868" cy="1199921"/>
      </dsp:txXfrm>
    </dsp:sp>
    <dsp:sp modelId="{D21EFB78-5ECB-44D0-9582-ADE2617A9F0B}">
      <dsp:nvSpPr>
        <dsp:cNvPr id="0" name=""/>
        <dsp:cNvSpPr/>
      </dsp:nvSpPr>
      <dsp:spPr>
        <a:xfrm>
          <a:off x="0" y="4295100"/>
          <a:ext cx="6263640" cy="11987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E976-1638-4759-82C8-D612E8768212}">
      <dsp:nvSpPr>
        <dsp:cNvPr id="0" name=""/>
        <dsp:cNvSpPr/>
      </dsp:nvSpPr>
      <dsp:spPr>
        <a:xfrm>
          <a:off x="362621" y="4564819"/>
          <a:ext cx="659957" cy="659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EF4E-8B94-4CF8-8A27-CC4F7643E00E}">
      <dsp:nvSpPr>
        <dsp:cNvPr id="0" name=""/>
        <dsp:cNvSpPr/>
      </dsp:nvSpPr>
      <dsp:spPr>
        <a:xfrm>
          <a:off x="1324914" y="4304766"/>
          <a:ext cx="4938725" cy="11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92" tIns="126992" rIns="126992" bIns="1269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SmartCheck: a security auditing tool for Ethereum smart contracts that checks for potential vulnerabilities and security risks.</a:t>
          </a:r>
        </a:p>
      </dsp:txBody>
      <dsp:txXfrm>
        <a:off x="1324914" y="4304766"/>
        <a:ext cx="4938725" cy="11999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0B349-E958-498B-A152-35E69A67B7D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173B-3370-4D7C-8E4F-D0C068F9343A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1"/>
            </a:rPr>
            <a:t>https://github.com/crytic/slither</a:t>
          </a:r>
          <a:endParaRPr lang="en-US" sz="2500" kern="1200"/>
        </a:p>
      </dsp:txBody>
      <dsp:txXfrm>
        <a:off x="0" y="2703"/>
        <a:ext cx="6900512" cy="921789"/>
      </dsp:txXfrm>
    </dsp:sp>
    <dsp:sp modelId="{F65FDB33-E4B8-47A9-85EA-19528A246D3E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BFC74-63AA-4A41-A323-FE1D5FAF0EB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https://github.com/crytic/slither/wiki/Detector-Documentation</a:t>
          </a:r>
          <a:endParaRPr lang="en-US" sz="2500" kern="1200"/>
        </a:p>
      </dsp:txBody>
      <dsp:txXfrm>
        <a:off x="0" y="924492"/>
        <a:ext cx="6900512" cy="921789"/>
      </dsp:txXfrm>
    </dsp:sp>
    <dsp:sp modelId="{BB593D36-0CBF-4879-941E-F68B5C8CD91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09A51-81AF-4C46-A075-5987DF915198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https://github.com/crytic/slither/wiki/Adding-a-new-detector</a:t>
          </a:r>
          <a:endParaRPr lang="en-US" sz="2500" kern="1200"/>
        </a:p>
      </dsp:txBody>
      <dsp:txXfrm>
        <a:off x="0" y="1846281"/>
        <a:ext cx="6900512" cy="921789"/>
      </dsp:txXfrm>
    </dsp:sp>
    <dsp:sp modelId="{05B2175F-927B-484E-8C49-8003A5D5534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F5964-5A1F-4EE8-A77F-A202A17EB7C6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4"/>
            </a:rPr>
            <a:t>https://swcregistry.io/docs/SWC-136</a:t>
          </a:r>
          <a:endParaRPr lang="en-US" sz="2500" kern="1200" dirty="0"/>
        </a:p>
      </dsp:txBody>
      <dsp:txXfrm>
        <a:off x="0" y="2768070"/>
        <a:ext cx="6900512" cy="921789"/>
      </dsp:txXfrm>
    </dsp:sp>
    <dsp:sp modelId="{A3B87020-2B25-4A49-A1BD-83F4BA20560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56DE9-6D68-4A5A-8734-9D094950EE62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5"/>
            </a:rPr>
            <a:t>https://github.com/crytic/slither/wiki/ERC-Conformance</a:t>
          </a:r>
          <a:endParaRPr lang="en-US" sz="2500" kern="1200" dirty="0"/>
        </a:p>
      </dsp:txBody>
      <dsp:txXfrm>
        <a:off x="0" y="3689859"/>
        <a:ext cx="6900512" cy="921789"/>
      </dsp:txXfrm>
    </dsp:sp>
    <dsp:sp modelId="{AB0A101C-661E-4E77-A07D-7EC2BCF50FC8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B2A9-50D7-4FE9-A2CA-D8C30782910F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6"/>
            </a:rPr>
            <a:t>https://www.getsecureworld.com/blog/top-10-solidity-smart-contract-audit-tools/</a:t>
          </a:r>
          <a:endParaRPr lang="en-US" sz="2500" kern="1200" dirty="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6776-7701-413D-DDF9-0F580F64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4BA80-413E-F925-2066-9D9C6F08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3DBC-D728-DB50-C16B-0AC2B314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F008-8D6A-ACE2-A93F-ECD1E2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6A8D-2B36-24DF-FD7F-4C6D65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D17E-2A0E-DC2B-BF10-142DCED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0C26-E3BB-7ADC-1D67-3B854952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2272-65A5-2BD8-0AAD-28BD6B4D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45A7-9DCF-8ED1-61A8-6096329E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5BAD-B98B-B87B-439C-7B6B4888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D0162-1D2F-A5E5-BF43-14F91BA7C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2AF94-8DEA-E590-C10B-B701B011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EB8A-4433-9549-AAD6-812C1A12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BD74-937E-BCC7-0C4A-BC9FAB9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786A-3715-4B5F-F90E-8654CED7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B4AA-5C5C-5A98-7A1E-69A69B2C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5E6D-C436-D345-6F5C-74C96F26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9FCE-CA12-8F9B-1F31-642F412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89B0-9CF5-21AF-D585-35D9480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A125-84D8-E8AF-D064-A6B06E2D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95C-1136-4F67-EAC2-ACD2374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3592-4FA8-CC9E-F0FD-4D492DB1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523D-5272-59DF-EF2A-A020B1E0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C3A0-89B5-DD8E-4544-0AE4E12C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8A57-66F2-ED48-2744-77EA11A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E771-98C1-5E4F-3172-6ED516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E646-DE10-3AD3-D9B7-8017F955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00C0-076F-60B3-394E-F9E5D9D4C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8D8F-1579-09FA-97A8-DF7E7AD4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E436-A8F6-5F75-BC55-DB313ED0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845F5-953A-5B80-A251-4C6462CE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81BE-6FAA-BFAF-5A28-B3277C0F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FDEC-87AB-D442-15A0-92760D62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813F-AA86-AB27-BAA7-DEEFEA9C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B727-7F4D-479B-2391-B5A543373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0B3ED-0F36-3CD3-49E8-0B7997269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8F1BE-74FD-247D-C129-6EA68870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DBAA-0F95-2C7D-D98F-B0CE8F5D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AB1A3-2618-ABFD-170F-194DDBB2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3C7C-D6FC-3FAA-11CA-9425DC22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6AEDE-1FFE-3AC5-D4EC-EEDD604D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7C5BD-FA5E-88D7-4F69-2E6545A1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CE7E-4CAB-945E-C498-3555C579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49F62-481A-2EE0-E4FA-E84B81E2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B0698-3C3D-CB9B-58F0-C6CC9D1E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B09F-395B-F07E-8C02-DFBA3B19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FA69-FCB5-A79D-E908-3234420A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8775-FA49-5012-9B55-73C36CA1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E1DEE-2C96-C365-E6C2-CE3FCCA0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CFB2-32E3-F7DF-FDA3-253C98A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236BA-9B8E-AA12-A5DE-950849C9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C5DB-572B-9CBC-6283-4217DCAF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D743-A7B9-906B-98B1-F15856A6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47919-FE4B-C50F-FC88-43F70929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1138-E66B-B239-6FDE-27420760C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3042-EA89-A83D-747A-E7151BFB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43BAE-2AD6-6373-C531-9BF2610B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06DE-64DA-4CC7-5B92-799619DF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C01FD-4F40-F373-E93C-4A74ADF1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311F-0716-AD86-193F-3F65B9FF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6612-A23D-4AC8-2D2C-3FE7531D0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628F-B173-4DFA-A416-7675E734712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90F7-E09B-1778-DDA3-2458E4C7F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504A-DC3A-24C4-3F45-F0C7ED877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BD23-099A-43C2-A1C7-D2D0CB43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D55F-BA9C-3AD8-CCD7-0A83FBD4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874" y="711470"/>
            <a:ext cx="6380251" cy="5009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Topics in Software Engineering</a:t>
            </a:r>
            <a:b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CSE 6324 – Section 004</a:t>
            </a:r>
            <a:b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Team 10 </a:t>
            </a:r>
            <a:b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INCEPTION</a:t>
            </a:r>
            <a:br>
              <a:rPr lang="en-US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FF3-3F68-5AB6-34D4-C3326FD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39" y="4431264"/>
            <a:ext cx="9116126" cy="1858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/>
                <a:latin typeface="+mj-lt"/>
              </a:rPr>
              <a:t>Vanjari, Vaishali Sunil - 1001956614</a:t>
            </a:r>
            <a:br>
              <a:rPr lang="en-US">
                <a:effectLst/>
                <a:latin typeface="+mj-lt"/>
              </a:rPr>
            </a:br>
            <a:r>
              <a:rPr lang="en-US" b="1">
                <a:effectLst/>
                <a:latin typeface="+mj-lt"/>
              </a:rPr>
              <a:t>Solanki, Siddhrajsinh Pradumansinh - 1001957988</a:t>
            </a:r>
            <a:br>
              <a:rPr lang="en-US">
                <a:effectLst/>
                <a:latin typeface="+mj-lt"/>
              </a:rPr>
            </a:br>
            <a:r>
              <a:rPr lang="en-US" b="1">
                <a:effectLst/>
                <a:latin typeface="+mj-lt"/>
              </a:rPr>
              <a:t>⁠Parimi, Taraka Naga Nikhil - 1001985955</a:t>
            </a:r>
            <a:br>
              <a:rPr lang="en-US">
                <a:effectLst/>
                <a:latin typeface="+mj-lt"/>
              </a:rPr>
            </a:br>
            <a:r>
              <a:rPr lang="en-US" b="1">
                <a:effectLst/>
                <a:latin typeface="+mj-lt"/>
              </a:rPr>
              <a:t>⁠Komireddy, Sannihith Reddy – 1001982437</a:t>
            </a:r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CDED8-BB74-8E10-1F61-90EA97D4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080808"/>
                </a:solidFill>
              </a:rPr>
              <a:t>QUESTIONS??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82190-D6F1-FBCC-A6EA-95497EB2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C9F6-237B-3E78-AF8E-81CDA6FB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New detector – Compliance Checker</a:t>
            </a:r>
          </a:p>
          <a:p>
            <a:r>
              <a:rPr lang="en-US" sz="2600" dirty="0"/>
              <a:t>New detector – Detecting Unencrypted Private data on-chain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Remediation – Add private data off chain </a:t>
            </a:r>
          </a:p>
          <a:p>
            <a:r>
              <a:rPr lang="en-US" sz="2600" dirty="0"/>
              <a:t>Remediation – Encrypt the private data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3020B2-16DA-853D-B2D3-A4DDD12A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61" y="2055813"/>
            <a:ext cx="5063787" cy="2968250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25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17651-BA8F-4EA8-FEB3-57B00708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C416EA-6AF9-60FB-D89B-AD9BEC49E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9358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25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8B82-8959-B75F-7D3D-07DA3B13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NEED OF COMPLIANCE CHECKERS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E2B08CB1-1D75-C7FB-6736-09AABAD50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21398"/>
              </p:ext>
            </p:extLst>
          </p:nvPr>
        </p:nvGraphicFramePr>
        <p:xfrm>
          <a:off x="838199" y="1510301"/>
          <a:ext cx="9538699" cy="49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57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98019-DAB1-96D6-A37C-4D6E97BB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FEATURES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4A3005-366C-1559-9659-85EA07DD4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5415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84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D74C4-2E02-D806-D915-4A33BC0E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2" y="640823"/>
            <a:ext cx="3878998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CUSTOMERS &amp; USERS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C4E23A-D030-98EA-4F1C-06C2EE3A9316}"/>
              </a:ext>
            </a:extLst>
          </p:cNvPr>
          <p:cNvSpPr txBox="1">
            <a:spLocks/>
          </p:cNvSpPr>
          <p:nvPr/>
        </p:nvSpPr>
        <p:spPr>
          <a:xfrm>
            <a:off x="838200" y="513470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413DCE-C7B0-8968-EF63-A5945FBF8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95379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15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4" name="Rectangle 28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82E15-EAD8-111A-EEBB-05F0099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RISKS </a:t>
            </a:r>
          </a:p>
        </p:txBody>
      </p:sp>
      <p:sp>
        <p:nvSpPr>
          <p:cNvPr id="28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4" name="Content Placeholder 234">
            <a:extLst>
              <a:ext uri="{FF2B5EF4-FFF2-40B4-BE49-F238E27FC236}">
                <a16:creationId xmlns:a16="http://schemas.microsoft.com/office/drawing/2014/main" id="{8C278E96-B147-A079-2D5C-13BCE1E2B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3732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6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CA587-F479-E030-CB09-E4DA766F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557189"/>
            <a:ext cx="4633645" cy="556789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a typeface="Calibri"/>
                <a:cs typeface="Calibri"/>
              </a:rPr>
              <a:t>COMPETITORS</a:t>
            </a:r>
            <a:endParaRPr lang="en-US" sz="5400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3CD0CC8-C2B6-EDD0-018A-D4A22A0E1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40677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6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C3AFA-FF28-6C32-2C34-25676697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REFERNCES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BA25CED-B705-9E9D-DF2B-870DF7CB2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071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0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968832-6535-4df6-aa5b-f95cf46aa9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B9AA9328F16409579D5E10B2CF8CA" ma:contentTypeVersion="8" ma:contentTypeDescription="Create a new document." ma:contentTypeScope="" ma:versionID="74bbe6e31bb4f4aa53cfab3844556c9c">
  <xsd:schema xmlns:xsd="http://www.w3.org/2001/XMLSchema" xmlns:xs="http://www.w3.org/2001/XMLSchema" xmlns:p="http://schemas.microsoft.com/office/2006/metadata/properties" xmlns:ns3="d17ee5ff-1169-4ca7-acaa-54c1a8fa9a90" xmlns:ns4="98968832-6535-4df6-aa5b-f95cf46aa929" targetNamespace="http://schemas.microsoft.com/office/2006/metadata/properties" ma:root="true" ma:fieldsID="15c45887927935897f14af7b3d303f8f" ns3:_="" ns4:_="">
    <xsd:import namespace="d17ee5ff-1169-4ca7-acaa-54c1a8fa9a90"/>
    <xsd:import namespace="98968832-6535-4df6-aa5b-f95cf46aa9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ee5ff-1169-4ca7-acaa-54c1a8fa9a9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68832-6535-4df6-aa5b-f95cf46aa9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DB1598-FB9C-49FE-B889-6C6A58CD24C7}">
  <ds:schemaRefs>
    <ds:schemaRef ds:uri="98968832-6535-4df6-aa5b-f95cf46aa929"/>
    <ds:schemaRef ds:uri="d17ee5ff-1169-4ca7-acaa-54c1a8fa9a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AA0FF4-9B72-450E-B54C-085C6B9A3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BCC96-2932-4352-BCA8-6E5FB531796E}">
  <ds:schemaRefs>
    <ds:schemaRef ds:uri="98968832-6535-4df6-aa5b-f95cf46aa929"/>
    <ds:schemaRef ds:uri="d17ee5ff-1169-4ca7-acaa-54c1a8fa9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Topics in Software Engineering CSE 6324 – Section 004 Team 10    INCEPTION    </vt:lpstr>
      <vt:lpstr>THE IDEA</vt:lpstr>
      <vt:lpstr>PLANNING</vt:lpstr>
      <vt:lpstr>NEED OF COMPLIANCE CHECKERS</vt:lpstr>
      <vt:lpstr>FEATURES</vt:lpstr>
      <vt:lpstr>CUSTOMERS &amp; USERS</vt:lpstr>
      <vt:lpstr>RISKS </vt:lpstr>
      <vt:lpstr>COMPETITORS</vt:lpstr>
      <vt:lpstr>REFERNCES 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Software Engineering CSE 6324 – Section 004 Team 10    INCEPTION</dc:title>
  <dc:creator>Vanjari, Vaishali Sunil</dc:creator>
  <cp:lastModifiedBy>Vanjari, Vaishali Sunil</cp:lastModifiedBy>
  <cp:revision>18</cp:revision>
  <dcterms:created xsi:type="dcterms:W3CDTF">2023-02-14T00:08:06Z</dcterms:created>
  <dcterms:modified xsi:type="dcterms:W3CDTF">2023-02-16T16:51:40Z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0x0101008DBB9AA9328F16409579D5E10B2CF8CA</vt:lpwstr>
  </property>
</Properties>
</file>