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71" r:id="rId6"/>
    <p:sldId id="262" r:id="rId7"/>
    <p:sldId id="273" r:id="rId8"/>
    <p:sldId id="269" r:id="rId9"/>
    <p:sldId id="267" r:id="rId10"/>
    <p:sldId id="268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>
        <p:scale>
          <a:sx n="114" d="100"/>
          <a:sy n="114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8E29-6C6A-4293-84A1-DAED868CE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05EFD-69F7-46CC-BE63-AF72C6B2CB1C}">
      <dgm:prSet custT="1"/>
      <dgm:spPr/>
      <dgm:t>
        <a:bodyPr/>
        <a:lstStyle/>
        <a:p>
          <a:r>
            <a:rPr lang="en-US" sz="2800" dirty="0">
              <a:latin typeface="+mn-lt"/>
            </a:rPr>
            <a:t>Install Python v3.6+ &amp; solc compiler  </a:t>
          </a:r>
        </a:p>
      </dgm:t>
    </dgm:pt>
    <dgm:pt modelId="{8951E530-333A-4972-8EEC-52D3945329EB}" type="parTrans" cxnId="{3D504247-40AA-4700-ABA6-E8C7B50A223E}">
      <dgm:prSet/>
      <dgm:spPr/>
      <dgm:t>
        <a:bodyPr/>
        <a:lstStyle/>
        <a:p>
          <a:endParaRPr lang="en-US"/>
        </a:p>
      </dgm:t>
    </dgm:pt>
    <dgm:pt modelId="{563E3BD4-0949-48E8-8C14-01B99ECA5CAF}" type="sibTrans" cxnId="{3D504247-40AA-4700-ABA6-E8C7B50A223E}">
      <dgm:prSet phldrT="1" phldr="0"/>
      <dgm:spPr/>
      <dgm:t>
        <a:bodyPr/>
        <a:lstStyle/>
        <a:p>
          <a:endParaRPr lang="en-US"/>
        </a:p>
      </dgm:t>
    </dgm:pt>
    <dgm:pt modelId="{3FEB249A-5B28-4CA5-8938-5DBFAA4C61C8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Install Slither</a:t>
          </a:r>
        </a:p>
      </dgm:t>
    </dgm:pt>
    <dgm:pt modelId="{C15CA631-3B61-4A39-A43A-0E93E27D5242}" type="parTrans" cxnId="{8DEF0CBA-C0A8-429F-948C-12B2E5827BE9}">
      <dgm:prSet/>
      <dgm:spPr/>
      <dgm:t>
        <a:bodyPr/>
        <a:lstStyle/>
        <a:p>
          <a:endParaRPr lang="en-US"/>
        </a:p>
      </dgm:t>
    </dgm:pt>
    <dgm:pt modelId="{A1904AD2-0C62-47E3-83F2-FB82DFBFBC9A}" type="sibTrans" cxnId="{8DEF0CBA-C0A8-429F-948C-12B2E5827BE9}">
      <dgm:prSet phldrT="2" phldr="0"/>
      <dgm:spPr/>
      <dgm:t>
        <a:bodyPr/>
        <a:lstStyle/>
        <a:p>
          <a:endParaRPr lang="en-US"/>
        </a:p>
      </dgm:t>
    </dgm:pt>
    <dgm:pt modelId="{2EC19697-9137-4D92-8DCE-1E3B0646495B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Analyze the solidity contract </a:t>
          </a:r>
        </a:p>
      </dgm:t>
    </dgm:pt>
    <dgm:pt modelId="{ACC3D2AA-F16A-4CE0-8D78-EEA6CB77AC84}" type="parTrans" cxnId="{64F7D46F-33AF-404D-9E4C-7CFFC6738CF7}">
      <dgm:prSet/>
      <dgm:spPr/>
      <dgm:t>
        <a:bodyPr/>
        <a:lstStyle/>
        <a:p>
          <a:endParaRPr lang="en-US"/>
        </a:p>
      </dgm:t>
    </dgm:pt>
    <dgm:pt modelId="{7F7C5F3F-09C3-4D00-9BB3-004257F3202F}" type="sibTrans" cxnId="{64F7D46F-33AF-404D-9E4C-7CFFC6738CF7}">
      <dgm:prSet/>
      <dgm:spPr/>
      <dgm:t>
        <a:bodyPr/>
        <a:lstStyle/>
        <a:p>
          <a:endParaRPr lang="en-US"/>
        </a:p>
      </dgm:t>
    </dgm:pt>
    <dgm:pt modelId="{2D53EF13-65D2-4CD5-B1ED-D189A7219423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Add the new detector</a:t>
          </a:r>
        </a:p>
      </dgm:t>
    </dgm:pt>
    <dgm:pt modelId="{F62A0E81-0146-48E4-ACB4-1F6C8578A5A3}" type="parTrans" cxnId="{55C362AB-9A06-454C-8EB3-83A87CFE89BB}">
      <dgm:prSet/>
      <dgm:spPr/>
      <dgm:t>
        <a:bodyPr/>
        <a:lstStyle/>
        <a:p>
          <a:endParaRPr lang="en-US"/>
        </a:p>
      </dgm:t>
    </dgm:pt>
    <dgm:pt modelId="{1212D702-5201-4075-81AD-9B1108E58DEB}" type="sibTrans" cxnId="{55C362AB-9A06-454C-8EB3-83A87CFE89BB}">
      <dgm:prSet/>
      <dgm:spPr/>
      <dgm:t>
        <a:bodyPr/>
        <a:lstStyle/>
        <a:p>
          <a:endParaRPr lang="en-US"/>
        </a:p>
      </dgm:t>
    </dgm:pt>
    <dgm:pt modelId="{6E50E90F-C48E-4225-92F3-FD7109592EA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Set up the solc compiler version</a:t>
          </a:r>
        </a:p>
      </dgm:t>
    </dgm:pt>
    <dgm:pt modelId="{D1A7DD23-B8B5-42C5-A711-7768A277412C}" type="parTrans" cxnId="{5547E81F-5EAD-4AB9-939E-2CBE40B70D07}">
      <dgm:prSet/>
      <dgm:spPr/>
      <dgm:t>
        <a:bodyPr/>
        <a:lstStyle/>
        <a:p>
          <a:endParaRPr lang="en-US"/>
        </a:p>
      </dgm:t>
    </dgm:pt>
    <dgm:pt modelId="{60E2043D-C90F-45AE-8398-C1AC43D75423}" type="sibTrans" cxnId="{5547E81F-5EAD-4AB9-939E-2CBE40B70D07}">
      <dgm:prSet/>
      <dgm:spPr/>
      <dgm:t>
        <a:bodyPr/>
        <a:lstStyle/>
        <a:p>
          <a:endParaRPr lang="en-US"/>
        </a:p>
      </dgm:t>
    </dgm:pt>
    <dgm:pt modelId="{E39A0EA4-4F1C-489D-9B28-9C7D0290ACE6}">
      <dgm:prSet custT="1"/>
      <dgm:spPr/>
      <dgm:t>
        <a:bodyPr/>
        <a:lstStyle/>
        <a:p>
          <a:r>
            <a:rPr lang="en-US" sz="2800" dirty="0">
              <a:latin typeface="+mn-lt"/>
            </a:rPr>
            <a:t>Load the solidity contract</a:t>
          </a:r>
        </a:p>
      </dgm:t>
    </dgm:pt>
    <dgm:pt modelId="{D9160BE9-3314-41DB-8818-5E3057993F04}" type="parTrans" cxnId="{CF3A3A4F-B562-40C3-B1EB-97F566B340AE}">
      <dgm:prSet/>
      <dgm:spPr/>
      <dgm:t>
        <a:bodyPr/>
        <a:lstStyle/>
        <a:p>
          <a:endParaRPr lang="en-US"/>
        </a:p>
      </dgm:t>
    </dgm:pt>
    <dgm:pt modelId="{F6510778-F8B8-4318-88D8-2D65CEB3A3A8}" type="sibTrans" cxnId="{CF3A3A4F-B562-40C3-B1EB-97F566B340AE}">
      <dgm:prSet/>
      <dgm:spPr/>
      <dgm:t>
        <a:bodyPr/>
        <a:lstStyle/>
        <a:p>
          <a:endParaRPr lang="en-US"/>
        </a:p>
      </dgm:t>
    </dgm:pt>
    <dgm:pt modelId="{7AD047CD-58BB-4D85-903F-1A1871419BF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Generate the report</a:t>
          </a:r>
        </a:p>
      </dgm:t>
    </dgm:pt>
    <dgm:pt modelId="{01CBB5BD-8A78-4E2A-86FA-3BE6574E840A}" type="parTrans" cxnId="{A40ABCE1-A24F-40F7-971A-D9C418D2B579}">
      <dgm:prSet/>
      <dgm:spPr/>
      <dgm:t>
        <a:bodyPr/>
        <a:lstStyle/>
        <a:p>
          <a:endParaRPr lang="en-US"/>
        </a:p>
      </dgm:t>
    </dgm:pt>
    <dgm:pt modelId="{1E34BF04-1117-4F97-8D50-0B8A66CF8967}" type="sibTrans" cxnId="{A40ABCE1-A24F-40F7-971A-D9C418D2B579}">
      <dgm:prSet/>
      <dgm:spPr/>
      <dgm:t>
        <a:bodyPr/>
        <a:lstStyle/>
        <a:p>
          <a:endParaRPr lang="en-US"/>
        </a:p>
      </dgm:t>
    </dgm:pt>
    <dgm:pt modelId="{9077213F-6FA2-40B3-BD87-FD01243A8F3B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Decrypt the private data on-chain</a:t>
          </a:r>
        </a:p>
      </dgm:t>
    </dgm:pt>
    <dgm:pt modelId="{27FAD8FB-2BA3-49A5-BA6B-D691036F50E3}" type="parTrans" cxnId="{06C9B085-B2EE-44BF-9921-1FFE655937DD}">
      <dgm:prSet/>
      <dgm:spPr/>
      <dgm:t>
        <a:bodyPr/>
        <a:lstStyle/>
        <a:p>
          <a:endParaRPr lang="en-US"/>
        </a:p>
      </dgm:t>
    </dgm:pt>
    <dgm:pt modelId="{63D03D79-ECC5-428C-A3D7-0BA5FF76F5E9}" type="sibTrans" cxnId="{06C9B085-B2EE-44BF-9921-1FFE655937DD}">
      <dgm:prSet/>
      <dgm:spPr/>
      <dgm:t>
        <a:bodyPr/>
        <a:lstStyle/>
        <a:p>
          <a:endParaRPr lang="en-US"/>
        </a:p>
      </dgm:t>
    </dgm:pt>
    <dgm:pt modelId="{26802C89-AC60-4CF5-BDC7-3A8C122F7570}" type="pres">
      <dgm:prSet presAssocID="{3E018E29-6C6A-4293-84A1-DAED868CEF9E}" presName="Name0" presStyleCnt="0">
        <dgm:presLayoutVars>
          <dgm:dir/>
          <dgm:resizeHandles val="exact"/>
        </dgm:presLayoutVars>
      </dgm:prSet>
      <dgm:spPr/>
    </dgm:pt>
    <dgm:pt modelId="{B82B0C36-1141-429B-8D1D-947E80C8A832}" type="pres">
      <dgm:prSet presAssocID="{86705EFD-69F7-46CC-BE63-AF72C6B2CB1C}" presName="node" presStyleLbl="node1" presStyleIdx="0" presStyleCnt="8">
        <dgm:presLayoutVars>
          <dgm:bulletEnabled val="1"/>
        </dgm:presLayoutVars>
      </dgm:prSet>
      <dgm:spPr/>
    </dgm:pt>
    <dgm:pt modelId="{992BBDFC-0428-4654-806C-2E20D1C994D9}" type="pres">
      <dgm:prSet presAssocID="{563E3BD4-0949-48E8-8C14-01B99ECA5CAF}" presName="sibTrans" presStyleLbl="sibTrans1D1" presStyleIdx="0" presStyleCnt="7"/>
      <dgm:spPr/>
    </dgm:pt>
    <dgm:pt modelId="{837FD9A4-835F-4295-A8EC-5F47CDF6FC50}" type="pres">
      <dgm:prSet presAssocID="{563E3BD4-0949-48E8-8C14-01B99ECA5CAF}" presName="connectorText" presStyleLbl="sibTrans1D1" presStyleIdx="0" presStyleCnt="7"/>
      <dgm:spPr/>
    </dgm:pt>
    <dgm:pt modelId="{3600C8E6-BB22-4F51-9520-844B4576758C}" type="pres">
      <dgm:prSet presAssocID="{3FEB249A-5B28-4CA5-8938-5DBFAA4C61C8}" presName="node" presStyleLbl="node1" presStyleIdx="1" presStyleCnt="8">
        <dgm:presLayoutVars>
          <dgm:bulletEnabled val="1"/>
        </dgm:presLayoutVars>
      </dgm:prSet>
      <dgm:spPr/>
    </dgm:pt>
    <dgm:pt modelId="{6047750E-A18A-46B4-BC3B-AC4DFF9D096D}" type="pres">
      <dgm:prSet presAssocID="{A1904AD2-0C62-47E3-83F2-FB82DFBFBC9A}" presName="sibTrans" presStyleLbl="sibTrans1D1" presStyleIdx="1" presStyleCnt="7"/>
      <dgm:spPr/>
    </dgm:pt>
    <dgm:pt modelId="{C3B8A672-485E-4BA4-9E0C-2D92302C4A20}" type="pres">
      <dgm:prSet presAssocID="{A1904AD2-0C62-47E3-83F2-FB82DFBFBC9A}" presName="connectorText" presStyleLbl="sibTrans1D1" presStyleIdx="1" presStyleCnt="7"/>
      <dgm:spPr/>
    </dgm:pt>
    <dgm:pt modelId="{B2DAD8D6-434E-4745-B129-215EEAD5877B}" type="pres">
      <dgm:prSet presAssocID="{E39A0EA4-4F1C-489D-9B28-9C7D0290ACE6}" presName="node" presStyleLbl="node1" presStyleIdx="2" presStyleCnt="8">
        <dgm:presLayoutVars>
          <dgm:bulletEnabled val="1"/>
        </dgm:presLayoutVars>
      </dgm:prSet>
      <dgm:spPr/>
    </dgm:pt>
    <dgm:pt modelId="{3AEB3534-34C0-460E-AECF-D53253C9D888}" type="pres">
      <dgm:prSet presAssocID="{F6510778-F8B8-4318-88D8-2D65CEB3A3A8}" presName="sibTrans" presStyleLbl="sibTrans1D1" presStyleIdx="2" presStyleCnt="7"/>
      <dgm:spPr/>
    </dgm:pt>
    <dgm:pt modelId="{8D9DD822-6366-469A-A04C-BFE68E5F7E02}" type="pres">
      <dgm:prSet presAssocID="{F6510778-F8B8-4318-88D8-2D65CEB3A3A8}" presName="connectorText" presStyleLbl="sibTrans1D1" presStyleIdx="2" presStyleCnt="7"/>
      <dgm:spPr/>
    </dgm:pt>
    <dgm:pt modelId="{A773F189-4827-4427-8938-1B9BC3113ABF}" type="pres">
      <dgm:prSet presAssocID="{6E50E90F-C48E-4225-92F3-FD7109592EA0}" presName="node" presStyleLbl="node1" presStyleIdx="3" presStyleCnt="8">
        <dgm:presLayoutVars>
          <dgm:bulletEnabled val="1"/>
        </dgm:presLayoutVars>
      </dgm:prSet>
      <dgm:spPr/>
    </dgm:pt>
    <dgm:pt modelId="{7A0F924B-2101-4FD8-BFA7-E0F1EBEA24A0}" type="pres">
      <dgm:prSet presAssocID="{60E2043D-C90F-45AE-8398-C1AC43D75423}" presName="sibTrans" presStyleLbl="sibTrans1D1" presStyleIdx="3" presStyleCnt="7"/>
      <dgm:spPr/>
    </dgm:pt>
    <dgm:pt modelId="{CA656768-8D53-44FF-A7AE-9604CEF2E633}" type="pres">
      <dgm:prSet presAssocID="{60E2043D-C90F-45AE-8398-C1AC43D75423}" presName="connectorText" presStyleLbl="sibTrans1D1" presStyleIdx="3" presStyleCnt="7"/>
      <dgm:spPr/>
    </dgm:pt>
    <dgm:pt modelId="{BF34A8F4-5F38-4B31-9F93-692DE6FAFFFF}" type="pres">
      <dgm:prSet presAssocID="{2D53EF13-65D2-4CD5-B1ED-D189A7219423}" presName="node" presStyleLbl="node1" presStyleIdx="4" presStyleCnt="8">
        <dgm:presLayoutVars>
          <dgm:bulletEnabled val="1"/>
        </dgm:presLayoutVars>
      </dgm:prSet>
      <dgm:spPr/>
    </dgm:pt>
    <dgm:pt modelId="{DD3ED803-F3D1-49B8-80F2-B14DFB0C5264}" type="pres">
      <dgm:prSet presAssocID="{1212D702-5201-4075-81AD-9B1108E58DEB}" presName="sibTrans" presStyleLbl="sibTrans1D1" presStyleIdx="4" presStyleCnt="7"/>
      <dgm:spPr/>
    </dgm:pt>
    <dgm:pt modelId="{727634A7-6484-4F85-BEF9-546757093427}" type="pres">
      <dgm:prSet presAssocID="{1212D702-5201-4075-81AD-9B1108E58DEB}" presName="connectorText" presStyleLbl="sibTrans1D1" presStyleIdx="4" presStyleCnt="7"/>
      <dgm:spPr/>
    </dgm:pt>
    <dgm:pt modelId="{BE88ECD2-2426-4295-B866-4C8E5C71AB7F}" type="pres">
      <dgm:prSet presAssocID="{2EC19697-9137-4D92-8DCE-1E3B0646495B}" presName="node" presStyleLbl="node1" presStyleIdx="5" presStyleCnt="8">
        <dgm:presLayoutVars>
          <dgm:bulletEnabled val="1"/>
        </dgm:presLayoutVars>
      </dgm:prSet>
      <dgm:spPr/>
    </dgm:pt>
    <dgm:pt modelId="{104DE58D-96D0-4653-B90B-5BC158B74186}" type="pres">
      <dgm:prSet presAssocID="{7F7C5F3F-09C3-4D00-9BB3-004257F3202F}" presName="sibTrans" presStyleLbl="sibTrans1D1" presStyleIdx="5" presStyleCnt="7"/>
      <dgm:spPr/>
    </dgm:pt>
    <dgm:pt modelId="{C415C527-EB0E-411A-ABE3-6B7DE3B74643}" type="pres">
      <dgm:prSet presAssocID="{7F7C5F3F-09C3-4D00-9BB3-004257F3202F}" presName="connectorText" presStyleLbl="sibTrans1D1" presStyleIdx="5" presStyleCnt="7"/>
      <dgm:spPr/>
    </dgm:pt>
    <dgm:pt modelId="{EB1D47E5-57FE-4745-BE76-913DF046436F}" type="pres">
      <dgm:prSet presAssocID="{9077213F-6FA2-40B3-BD87-FD01243A8F3B}" presName="node" presStyleLbl="node1" presStyleIdx="6" presStyleCnt="8">
        <dgm:presLayoutVars>
          <dgm:bulletEnabled val="1"/>
        </dgm:presLayoutVars>
      </dgm:prSet>
      <dgm:spPr/>
    </dgm:pt>
    <dgm:pt modelId="{F5DF6CA2-87D2-4185-8A5C-A38BA2ADAC7F}" type="pres">
      <dgm:prSet presAssocID="{63D03D79-ECC5-428C-A3D7-0BA5FF76F5E9}" presName="sibTrans" presStyleLbl="sibTrans1D1" presStyleIdx="6" presStyleCnt="7"/>
      <dgm:spPr/>
    </dgm:pt>
    <dgm:pt modelId="{886942BA-A797-4BBF-AF80-5960588D2477}" type="pres">
      <dgm:prSet presAssocID="{63D03D79-ECC5-428C-A3D7-0BA5FF76F5E9}" presName="connectorText" presStyleLbl="sibTrans1D1" presStyleIdx="6" presStyleCnt="7"/>
      <dgm:spPr/>
    </dgm:pt>
    <dgm:pt modelId="{C3073127-7421-4BA0-890E-A3DFFAB3E7B4}" type="pres">
      <dgm:prSet presAssocID="{7AD047CD-58BB-4D85-903F-1A1871419BF0}" presName="node" presStyleLbl="node1" presStyleIdx="7" presStyleCnt="8">
        <dgm:presLayoutVars>
          <dgm:bulletEnabled val="1"/>
        </dgm:presLayoutVars>
      </dgm:prSet>
      <dgm:spPr/>
    </dgm:pt>
  </dgm:ptLst>
  <dgm:cxnLst>
    <dgm:cxn modelId="{5CE68202-8406-41F7-AF3F-1E3B5C21E827}" type="presOf" srcId="{563E3BD4-0949-48E8-8C14-01B99ECA5CAF}" destId="{837FD9A4-835F-4295-A8EC-5F47CDF6FC50}" srcOrd="1" destOrd="0" presId="urn:microsoft.com/office/officeart/2016/7/layout/RepeatingBendingProcessNew"/>
    <dgm:cxn modelId="{7E436006-7CCA-46FB-8848-CED26CE2F1FC}" type="presOf" srcId="{60E2043D-C90F-45AE-8398-C1AC43D75423}" destId="{7A0F924B-2101-4FD8-BFA7-E0F1EBEA24A0}" srcOrd="0" destOrd="0" presId="urn:microsoft.com/office/officeart/2016/7/layout/RepeatingBendingProcessNew"/>
    <dgm:cxn modelId="{E03BCD0F-795A-40E1-9019-23563A35EC2F}" type="presOf" srcId="{A1904AD2-0C62-47E3-83F2-FB82DFBFBC9A}" destId="{6047750E-A18A-46B4-BC3B-AC4DFF9D096D}" srcOrd="0" destOrd="0" presId="urn:microsoft.com/office/officeart/2016/7/layout/RepeatingBendingProcessNew"/>
    <dgm:cxn modelId="{F370DD13-641A-4C44-ABD1-86B6B2A4244C}" type="presOf" srcId="{3FEB249A-5B28-4CA5-8938-5DBFAA4C61C8}" destId="{3600C8E6-BB22-4F51-9520-844B4576758C}" srcOrd="0" destOrd="0" presId="urn:microsoft.com/office/officeart/2016/7/layout/RepeatingBendingProcessNew"/>
    <dgm:cxn modelId="{4AD55F1D-1CEA-49C7-94FA-C5F05A56BE59}" type="presOf" srcId="{7F7C5F3F-09C3-4D00-9BB3-004257F3202F}" destId="{104DE58D-96D0-4653-B90B-5BC158B74186}" srcOrd="0" destOrd="0" presId="urn:microsoft.com/office/officeart/2016/7/layout/RepeatingBendingProcessNew"/>
    <dgm:cxn modelId="{5547E81F-5EAD-4AB9-939E-2CBE40B70D07}" srcId="{3E018E29-6C6A-4293-84A1-DAED868CEF9E}" destId="{6E50E90F-C48E-4225-92F3-FD7109592EA0}" srcOrd="3" destOrd="0" parTransId="{D1A7DD23-B8B5-42C5-A711-7768A277412C}" sibTransId="{60E2043D-C90F-45AE-8398-C1AC43D75423}"/>
    <dgm:cxn modelId="{55975B2C-5AA7-4289-BFEB-144661A27742}" type="presOf" srcId="{7F7C5F3F-09C3-4D00-9BB3-004257F3202F}" destId="{C415C527-EB0E-411A-ABE3-6B7DE3B74643}" srcOrd="1" destOrd="0" presId="urn:microsoft.com/office/officeart/2016/7/layout/RepeatingBendingProcessNew"/>
    <dgm:cxn modelId="{1BEF9233-60B7-42F2-82C7-5858DE47C05E}" type="presOf" srcId="{6E50E90F-C48E-4225-92F3-FD7109592EA0}" destId="{A773F189-4827-4427-8938-1B9BC3113ABF}" srcOrd="0" destOrd="0" presId="urn:microsoft.com/office/officeart/2016/7/layout/RepeatingBendingProcessNew"/>
    <dgm:cxn modelId="{5AD2F13A-0904-4D20-88E9-53ED2DA086B2}" type="presOf" srcId="{86705EFD-69F7-46CC-BE63-AF72C6B2CB1C}" destId="{B82B0C36-1141-429B-8D1D-947E80C8A832}" srcOrd="0" destOrd="0" presId="urn:microsoft.com/office/officeart/2016/7/layout/RepeatingBendingProcessNew"/>
    <dgm:cxn modelId="{B2FE773F-BCA2-4AF5-BC49-F29EBACE9654}" type="presOf" srcId="{1212D702-5201-4075-81AD-9B1108E58DEB}" destId="{DD3ED803-F3D1-49B8-80F2-B14DFB0C5264}" srcOrd="0" destOrd="0" presId="urn:microsoft.com/office/officeart/2016/7/layout/RepeatingBendingProcessNew"/>
    <dgm:cxn modelId="{C1A1DE40-F36D-4EF5-986B-4FD13771E989}" type="presOf" srcId="{63D03D79-ECC5-428C-A3D7-0BA5FF76F5E9}" destId="{F5DF6CA2-87D2-4185-8A5C-A38BA2ADAC7F}" srcOrd="0" destOrd="0" presId="urn:microsoft.com/office/officeart/2016/7/layout/RepeatingBendingProcessNew"/>
    <dgm:cxn modelId="{E9397444-6E51-476E-832B-4859D0A3F6FF}" type="presOf" srcId="{3E018E29-6C6A-4293-84A1-DAED868CEF9E}" destId="{26802C89-AC60-4CF5-BDC7-3A8C122F7570}" srcOrd="0" destOrd="0" presId="urn:microsoft.com/office/officeart/2016/7/layout/RepeatingBendingProcessNew"/>
    <dgm:cxn modelId="{3D504247-40AA-4700-ABA6-E8C7B50A223E}" srcId="{3E018E29-6C6A-4293-84A1-DAED868CEF9E}" destId="{86705EFD-69F7-46CC-BE63-AF72C6B2CB1C}" srcOrd="0" destOrd="0" parTransId="{8951E530-333A-4972-8EEC-52D3945329EB}" sibTransId="{563E3BD4-0949-48E8-8C14-01B99ECA5CAF}"/>
    <dgm:cxn modelId="{0701C968-AB35-4506-BC7D-99227C162AB9}" type="presOf" srcId="{7AD047CD-58BB-4D85-903F-1A1871419BF0}" destId="{C3073127-7421-4BA0-890E-A3DFFAB3E7B4}" srcOrd="0" destOrd="0" presId="urn:microsoft.com/office/officeart/2016/7/layout/RepeatingBendingProcessNew"/>
    <dgm:cxn modelId="{CF3A3A4F-B562-40C3-B1EB-97F566B340AE}" srcId="{3E018E29-6C6A-4293-84A1-DAED868CEF9E}" destId="{E39A0EA4-4F1C-489D-9B28-9C7D0290ACE6}" srcOrd="2" destOrd="0" parTransId="{D9160BE9-3314-41DB-8818-5E3057993F04}" sibTransId="{F6510778-F8B8-4318-88D8-2D65CEB3A3A8}"/>
    <dgm:cxn modelId="{64F7D46F-33AF-404D-9E4C-7CFFC6738CF7}" srcId="{3E018E29-6C6A-4293-84A1-DAED868CEF9E}" destId="{2EC19697-9137-4D92-8DCE-1E3B0646495B}" srcOrd="5" destOrd="0" parTransId="{ACC3D2AA-F16A-4CE0-8D78-EEA6CB77AC84}" sibTransId="{7F7C5F3F-09C3-4D00-9BB3-004257F3202F}"/>
    <dgm:cxn modelId="{A3C76D7E-F14A-4DD1-A5B5-9AD632EF6182}" type="presOf" srcId="{2D53EF13-65D2-4CD5-B1ED-D189A7219423}" destId="{BF34A8F4-5F38-4B31-9F93-692DE6FAFFFF}" srcOrd="0" destOrd="0" presId="urn:microsoft.com/office/officeart/2016/7/layout/RepeatingBendingProcessNew"/>
    <dgm:cxn modelId="{06C9B085-B2EE-44BF-9921-1FFE655937DD}" srcId="{3E018E29-6C6A-4293-84A1-DAED868CEF9E}" destId="{9077213F-6FA2-40B3-BD87-FD01243A8F3B}" srcOrd="6" destOrd="0" parTransId="{27FAD8FB-2BA3-49A5-BA6B-D691036F50E3}" sibTransId="{63D03D79-ECC5-428C-A3D7-0BA5FF76F5E9}"/>
    <dgm:cxn modelId="{D456E18E-776A-45A6-B631-2A73DCE29CF8}" type="presOf" srcId="{63D03D79-ECC5-428C-A3D7-0BA5FF76F5E9}" destId="{886942BA-A797-4BBF-AF80-5960588D2477}" srcOrd="1" destOrd="0" presId="urn:microsoft.com/office/officeart/2016/7/layout/RepeatingBendingProcessNew"/>
    <dgm:cxn modelId="{4427859E-7D1F-4DD9-B5FD-CBA27958F230}" type="presOf" srcId="{A1904AD2-0C62-47E3-83F2-FB82DFBFBC9A}" destId="{C3B8A672-485E-4BA4-9E0C-2D92302C4A20}" srcOrd="1" destOrd="0" presId="urn:microsoft.com/office/officeart/2016/7/layout/RepeatingBendingProcessNew"/>
    <dgm:cxn modelId="{55C362AB-9A06-454C-8EB3-83A87CFE89BB}" srcId="{3E018E29-6C6A-4293-84A1-DAED868CEF9E}" destId="{2D53EF13-65D2-4CD5-B1ED-D189A7219423}" srcOrd="4" destOrd="0" parTransId="{F62A0E81-0146-48E4-ACB4-1F6C8578A5A3}" sibTransId="{1212D702-5201-4075-81AD-9B1108E58DEB}"/>
    <dgm:cxn modelId="{6582D6B7-AE95-42C1-B6AB-70B2B32E116B}" type="presOf" srcId="{563E3BD4-0949-48E8-8C14-01B99ECA5CAF}" destId="{992BBDFC-0428-4654-806C-2E20D1C994D9}" srcOrd="0" destOrd="0" presId="urn:microsoft.com/office/officeart/2016/7/layout/RepeatingBendingProcessNew"/>
    <dgm:cxn modelId="{8DEF0CBA-C0A8-429F-948C-12B2E5827BE9}" srcId="{3E018E29-6C6A-4293-84A1-DAED868CEF9E}" destId="{3FEB249A-5B28-4CA5-8938-5DBFAA4C61C8}" srcOrd="1" destOrd="0" parTransId="{C15CA631-3B61-4A39-A43A-0E93E27D5242}" sibTransId="{A1904AD2-0C62-47E3-83F2-FB82DFBFBC9A}"/>
    <dgm:cxn modelId="{41EB6ECC-8C42-46B2-8542-314B8F9AA986}" type="presOf" srcId="{E39A0EA4-4F1C-489D-9B28-9C7D0290ACE6}" destId="{B2DAD8D6-434E-4745-B129-215EEAD5877B}" srcOrd="0" destOrd="0" presId="urn:microsoft.com/office/officeart/2016/7/layout/RepeatingBendingProcessNew"/>
    <dgm:cxn modelId="{18FC52CF-4D7B-4AA7-8599-E72EEFD9C57B}" type="presOf" srcId="{9077213F-6FA2-40B3-BD87-FD01243A8F3B}" destId="{EB1D47E5-57FE-4745-BE76-913DF046436F}" srcOrd="0" destOrd="0" presId="urn:microsoft.com/office/officeart/2016/7/layout/RepeatingBendingProcessNew"/>
    <dgm:cxn modelId="{C39492D5-0B7E-46C4-AB4E-4EA408226012}" type="presOf" srcId="{60E2043D-C90F-45AE-8398-C1AC43D75423}" destId="{CA656768-8D53-44FF-A7AE-9604CEF2E633}" srcOrd="1" destOrd="0" presId="urn:microsoft.com/office/officeart/2016/7/layout/RepeatingBendingProcessNew"/>
    <dgm:cxn modelId="{14799FDF-693D-417D-B5E6-6E0B6E822D09}" type="presOf" srcId="{2EC19697-9137-4D92-8DCE-1E3B0646495B}" destId="{BE88ECD2-2426-4295-B866-4C8E5C71AB7F}" srcOrd="0" destOrd="0" presId="urn:microsoft.com/office/officeart/2016/7/layout/RepeatingBendingProcessNew"/>
    <dgm:cxn modelId="{A40ABCE1-A24F-40F7-971A-D9C418D2B579}" srcId="{3E018E29-6C6A-4293-84A1-DAED868CEF9E}" destId="{7AD047CD-58BB-4D85-903F-1A1871419BF0}" srcOrd="7" destOrd="0" parTransId="{01CBB5BD-8A78-4E2A-86FA-3BE6574E840A}" sibTransId="{1E34BF04-1117-4F97-8D50-0B8A66CF8967}"/>
    <dgm:cxn modelId="{BD1870EF-E302-4C01-8E36-08BDA689817A}" type="presOf" srcId="{F6510778-F8B8-4318-88D8-2D65CEB3A3A8}" destId="{8D9DD822-6366-469A-A04C-BFE68E5F7E02}" srcOrd="1" destOrd="0" presId="urn:microsoft.com/office/officeart/2016/7/layout/RepeatingBendingProcessNew"/>
    <dgm:cxn modelId="{1804BBF7-A30E-4C4D-98B5-20860107A5F8}" type="presOf" srcId="{1212D702-5201-4075-81AD-9B1108E58DEB}" destId="{727634A7-6484-4F85-BEF9-546757093427}" srcOrd="1" destOrd="0" presId="urn:microsoft.com/office/officeart/2016/7/layout/RepeatingBendingProcessNew"/>
    <dgm:cxn modelId="{FFEAD3FB-4999-4374-9503-3BA7CC9E6594}" type="presOf" srcId="{F6510778-F8B8-4318-88D8-2D65CEB3A3A8}" destId="{3AEB3534-34C0-460E-AECF-D53253C9D888}" srcOrd="0" destOrd="0" presId="urn:microsoft.com/office/officeart/2016/7/layout/RepeatingBendingProcessNew"/>
    <dgm:cxn modelId="{718430D4-80D2-4026-A22E-617DD16CA210}" type="presParOf" srcId="{26802C89-AC60-4CF5-BDC7-3A8C122F7570}" destId="{B82B0C36-1141-429B-8D1D-947E80C8A832}" srcOrd="0" destOrd="0" presId="urn:microsoft.com/office/officeart/2016/7/layout/RepeatingBendingProcessNew"/>
    <dgm:cxn modelId="{7ED83F40-33D5-426E-9699-8C7910AE5594}" type="presParOf" srcId="{26802C89-AC60-4CF5-BDC7-3A8C122F7570}" destId="{992BBDFC-0428-4654-806C-2E20D1C994D9}" srcOrd="1" destOrd="0" presId="urn:microsoft.com/office/officeart/2016/7/layout/RepeatingBendingProcessNew"/>
    <dgm:cxn modelId="{5FAA2214-9289-4B75-8AF1-902AED45EDEB}" type="presParOf" srcId="{992BBDFC-0428-4654-806C-2E20D1C994D9}" destId="{837FD9A4-835F-4295-A8EC-5F47CDF6FC50}" srcOrd="0" destOrd="0" presId="urn:microsoft.com/office/officeart/2016/7/layout/RepeatingBendingProcessNew"/>
    <dgm:cxn modelId="{7350D325-1037-49C4-8E8B-94C14E24A3EB}" type="presParOf" srcId="{26802C89-AC60-4CF5-BDC7-3A8C122F7570}" destId="{3600C8E6-BB22-4F51-9520-844B4576758C}" srcOrd="2" destOrd="0" presId="urn:microsoft.com/office/officeart/2016/7/layout/RepeatingBendingProcessNew"/>
    <dgm:cxn modelId="{50377361-F2B5-4BE3-A550-29A01CB89D88}" type="presParOf" srcId="{26802C89-AC60-4CF5-BDC7-3A8C122F7570}" destId="{6047750E-A18A-46B4-BC3B-AC4DFF9D096D}" srcOrd="3" destOrd="0" presId="urn:microsoft.com/office/officeart/2016/7/layout/RepeatingBendingProcessNew"/>
    <dgm:cxn modelId="{7299F8D0-FFF2-43CA-82AF-DDD33198DF06}" type="presParOf" srcId="{6047750E-A18A-46B4-BC3B-AC4DFF9D096D}" destId="{C3B8A672-485E-4BA4-9E0C-2D92302C4A20}" srcOrd="0" destOrd="0" presId="urn:microsoft.com/office/officeart/2016/7/layout/RepeatingBendingProcessNew"/>
    <dgm:cxn modelId="{24601675-F806-40BA-93A9-6E57986A8009}" type="presParOf" srcId="{26802C89-AC60-4CF5-BDC7-3A8C122F7570}" destId="{B2DAD8D6-434E-4745-B129-215EEAD5877B}" srcOrd="4" destOrd="0" presId="urn:microsoft.com/office/officeart/2016/7/layout/RepeatingBendingProcessNew"/>
    <dgm:cxn modelId="{4D48A20B-BB32-4538-A77F-ADF236A6C70E}" type="presParOf" srcId="{26802C89-AC60-4CF5-BDC7-3A8C122F7570}" destId="{3AEB3534-34C0-460E-AECF-D53253C9D888}" srcOrd="5" destOrd="0" presId="urn:microsoft.com/office/officeart/2016/7/layout/RepeatingBendingProcessNew"/>
    <dgm:cxn modelId="{FF91B3D9-4798-4AEC-9739-11DA68F6FEDB}" type="presParOf" srcId="{3AEB3534-34C0-460E-AECF-D53253C9D888}" destId="{8D9DD822-6366-469A-A04C-BFE68E5F7E02}" srcOrd="0" destOrd="0" presId="urn:microsoft.com/office/officeart/2016/7/layout/RepeatingBendingProcessNew"/>
    <dgm:cxn modelId="{EC15397D-5243-4F1D-912C-9BE2824D2EA8}" type="presParOf" srcId="{26802C89-AC60-4CF5-BDC7-3A8C122F7570}" destId="{A773F189-4827-4427-8938-1B9BC3113ABF}" srcOrd="6" destOrd="0" presId="urn:microsoft.com/office/officeart/2016/7/layout/RepeatingBendingProcessNew"/>
    <dgm:cxn modelId="{D73F6F29-729C-4202-833F-ABE9ABF247BC}" type="presParOf" srcId="{26802C89-AC60-4CF5-BDC7-3A8C122F7570}" destId="{7A0F924B-2101-4FD8-BFA7-E0F1EBEA24A0}" srcOrd="7" destOrd="0" presId="urn:microsoft.com/office/officeart/2016/7/layout/RepeatingBendingProcessNew"/>
    <dgm:cxn modelId="{87DAC3CA-758F-413C-9438-8FA5B658EF3F}" type="presParOf" srcId="{7A0F924B-2101-4FD8-BFA7-E0F1EBEA24A0}" destId="{CA656768-8D53-44FF-A7AE-9604CEF2E633}" srcOrd="0" destOrd="0" presId="urn:microsoft.com/office/officeart/2016/7/layout/RepeatingBendingProcessNew"/>
    <dgm:cxn modelId="{E8B20258-8D11-438F-AF54-7F61843F0C19}" type="presParOf" srcId="{26802C89-AC60-4CF5-BDC7-3A8C122F7570}" destId="{BF34A8F4-5F38-4B31-9F93-692DE6FAFFFF}" srcOrd="8" destOrd="0" presId="urn:microsoft.com/office/officeart/2016/7/layout/RepeatingBendingProcessNew"/>
    <dgm:cxn modelId="{53D1A06D-6B5E-4273-B76A-F24AE1494668}" type="presParOf" srcId="{26802C89-AC60-4CF5-BDC7-3A8C122F7570}" destId="{DD3ED803-F3D1-49B8-80F2-B14DFB0C5264}" srcOrd="9" destOrd="0" presId="urn:microsoft.com/office/officeart/2016/7/layout/RepeatingBendingProcessNew"/>
    <dgm:cxn modelId="{F7093500-2886-4A91-BF9C-0259E6F39EC8}" type="presParOf" srcId="{DD3ED803-F3D1-49B8-80F2-B14DFB0C5264}" destId="{727634A7-6484-4F85-BEF9-546757093427}" srcOrd="0" destOrd="0" presId="urn:microsoft.com/office/officeart/2016/7/layout/RepeatingBendingProcessNew"/>
    <dgm:cxn modelId="{839771F5-1C03-4971-B7E4-83FDA7B92A1D}" type="presParOf" srcId="{26802C89-AC60-4CF5-BDC7-3A8C122F7570}" destId="{BE88ECD2-2426-4295-B866-4C8E5C71AB7F}" srcOrd="10" destOrd="0" presId="urn:microsoft.com/office/officeart/2016/7/layout/RepeatingBendingProcessNew"/>
    <dgm:cxn modelId="{3DD9F388-F811-435D-BC02-AEF40C353B54}" type="presParOf" srcId="{26802C89-AC60-4CF5-BDC7-3A8C122F7570}" destId="{104DE58D-96D0-4653-B90B-5BC158B74186}" srcOrd="11" destOrd="0" presId="urn:microsoft.com/office/officeart/2016/7/layout/RepeatingBendingProcessNew"/>
    <dgm:cxn modelId="{0ADFD651-9193-4C78-8DDE-929F853B1031}" type="presParOf" srcId="{104DE58D-96D0-4653-B90B-5BC158B74186}" destId="{C415C527-EB0E-411A-ABE3-6B7DE3B74643}" srcOrd="0" destOrd="0" presId="urn:microsoft.com/office/officeart/2016/7/layout/RepeatingBendingProcessNew"/>
    <dgm:cxn modelId="{69C2E904-31D9-4290-BA44-110B2B482FAB}" type="presParOf" srcId="{26802C89-AC60-4CF5-BDC7-3A8C122F7570}" destId="{EB1D47E5-57FE-4745-BE76-913DF046436F}" srcOrd="12" destOrd="0" presId="urn:microsoft.com/office/officeart/2016/7/layout/RepeatingBendingProcessNew"/>
    <dgm:cxn modelId="{D2395D25-1891-4765-9B84-630BB65EC04C}" type="presParOf" srcId="{26802C89-AC60-4CF5-BDC7-3A8C122F7570}" destId="{F5DF6CA2-87D2-4185-8A5C-A38BA2ADAC7F}" srcOrd="13" destOrd="0" presId="urn:microsoft.com/office/officeart/2016/7/layout/RepeatingBendingProcessNew"/>
    <dgm:cxn modelId="{C63862CC-2A2B-4243-8B5D-B87A6FEE6710}" type="presParOf" srcId="{F5DF6CA2-87D2-4185-8A5C-A38BA2ADAC7F}" destId="{886942BA-A797-4BBF-AF80-5960588D2477}" srcOrd="0" destOrd="0" presId="urn:microsoft.com/office/officeart/2016/7/layout/RepeatingBendingProcessNew"/>
    <dgm:cxn modelId="{4B83C728-E751-480F-990A-5856EB17EFAD}" type="presParOf" srcId="{26802C89-AC60-4CF5-BDC7-3A8C122F7570}" destId="{C3073127-7421-4BA0-890E-A3DFFAB3E7B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BBDFC-0428-4654-806C-2E20D1C994D9}">
      <dsp:nvSpPr>
        <dsp:cNvPr id="0" name=""/>
        <dsp:cNvSpPr/>
      </dsp:nvSpPr>
      <dsp:spPr>
        <a:xfrm>
          <a:off x="2244476" y="132244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1365587"/>
        <a:ext cx="25749" cy="5154"/>
      </dsp:txXfrm>
    </dsp:sp>
    <dsp:sp modelId="{B82B0C36-1141-429B-8D1D-947E80C8A832}">
      <dsp:nvSpPr>
        <dsp:cNvPr id="0" name=""/>
        <dsp:cNvSpPr/>
      </dsp:nvSpPr>
      <dsp:spPr>
        <a:xfrm>
          <a:off x="7224" y="696449"/>
          <a:ext cx="2239051" cy="134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Python v3.6+ &amp; solc compiler  </a:t>
          </a:r>
        </a:p>
      </dsp:txBody>
      <dsp:txXfrm>
        <a:off x="7224" y="696449"/>
        <a:ext cx="2239051" cy="1343430"/>
      </dsp:txXfrm>
    </dsp:sp>
    <dsp:sp modelId="{6047750E-A18A-46B4-BC3B-AC4DFF9D096D}">
      <dsp:nvSpPr>
        <dsp:cNvPr id="0" name=""/>
        <dsp:cNvSpPr/>
      </dsp:nvSpPr>
      <dsp:spPr>
        <a:xfrm>
          <a:off x="4998509" y="132244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1365587"/>
        <a:ext cx="25749" cy="5154"/>
      </dsp:txXfrm>
    </dsp:sp>
    <dsp:sp modelId="{3600C8E6-BB22-4F51-9520-844B4576758C}">
      <dsp:nvSpPr>
        <dsp:cNvPr id="0" name=""/>
        <dsp:cNvSpPr/>
      </dsp:nvSpPr>
      <dsp:spPr>
        <a:xfrm>
          <a:off x="2761257" y="69644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Slither</a:t>
          </a:r>
        </a:p>
      </dsp:txBody>
      <dsp:txXfrm>
        <a:off x="2761257" y="696449"/>
        <a:ext cx="2239051" cy="1343430"/>
      </dsp:txXfrm>
    </dsp:sp>
    <dsp:sp modelId="{3AEB3534-34C0-460E-AECF-D53253C9D888}">
      <dsp:nvSpPr>
        <dsp:cNvPr id="0" name=""/>
        <dsp:cNvSpPr/>
      </dsp:nvSpPr>
      <dsp:spPr>
        <a:xfrm>
          <a:off x="7752542" y="132244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1365587"/>
        <a:ext cx="25749" cy="5154"/>
      </dsp:txXfrm>
    </dsp:sp>
    <dsp:sp modelId="{B2DAD8D6-434E-4745-B129-215EEAD5877B}">
      <dsp:nvSpPr>
        <dsp:cNvPr id="0" name=""/>
        <dsp:cNvSpPr/>
      </dsp:nvSpPr>
      <dsp:spPr>
        <a:xfrm>
          <a:off x="5515290" y="696449"/>
          <a:ext cx="2239051" cy="13434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Load the solidity contract</a:t>
          </a:r>
        </a:p>
      </dsp:txBody>
      <dsp:txXfrm>
        <a:off x="5515290" y="696449"/>
        <a:ext cx="2239051" cy="1343430"/>
      </dsp:txXfrm>
    </dsp:sp>
    <dsp:sp modelId="{7A0F924B-2101-4FD8-BFA7-E0F1EBEA24A0}">
      <dsp:nvSpPr>
        <dsp:cNvPr id="0" name=""/>
        <dsp:cNvSpPr/>
      </dsp:nvSpPr>
      <dsp:spPr>
        <a:xfrm>
          <a:off x="1126750" y="2038080"/>
          <a:ext cx="8262099" cy="484381"/>
        </a:xfrm>
        <a:custGeom>
          <a:avLst/>
          <a:gdLst/>
          <a:ahLst/>
          <a:cxnLst/>
          <a:rect l="0" t="0" r="0" b="0"/>
          <a:pathLst>
            <a:path>
              <a:moveTo>
                <a:pt x="8262099" y="0"/>
              </a:moveTo>
              <a:lnTo>
                <a:pt x="8262099" y="259290"/>
              </a:lnTo>
              <a:lnTo>
                <a:pt x="0" y="259290"/>
              </a:lnTo>
              <a:lnTo>
                <a:pt x="0" y="48438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846" y="2277694"/>
        <a:ext cx="413906" cy="5154"/>
      </dsp:txXfrm>
    </dsp:sp>
    <dsp:sp modelId="{A773F189-4827-4427-8938-1B9BC3113ABF}">
      <dsp:nvSpPr>
        <dsp:cNvPr id="0" name=""/>
        <dsp:cNvSpPr/>
      </dsp:nvSpPr>
      <dsp:spPr>
        <a:xfrm>
          <a:off x="8269323" y="696449"/>
          <a:ext cx="2239051" cy="1343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Set up the solc compiler version</a:t>
          </a:r>
        </a:p>
      </dsp:txBody>
      <dsp:txXfrm>
        <a:off x="8269323" y="696449"/>
        <a:ext cx="2239051" cy="1343430"/>
      </dsp:txXfrm>
    </dsp:sp>
    <dsp:sp modelId="{DD3ED803-F3D1-49B8-80F2-B14DFB0C5264}">
      <dsp:nvSpPr>
        <dsp:cNvPr id="0" name=""/>
        <dsp:cNvSpPr/>
      </dsp:nvSpPr>
      <dsp:spPr>
        <a:xfrm>
          <a:off x="2244476" y="3180857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3224000"/>
        <a:ext cx="25749" cy="5154"/>
      </dsp:txXfrm>
    </dsp:sp>
    <dsp:sp modelId="{BF34A8F4-5F38-4B31-9F93-692DE6FAFFFF}">
      <dsp:nvSpPr>
        <dsp:cNvPr id="0" name=""/>
        <dsp:cNvSpPr/>
      </dsp:nvSpPr>
      <dsp:spPr>
        <a:xfrm>
          <a:off x="7224" y="2554862"/>
          <a:ext cx="2239051" cy="13434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Add the new detector</a:t>
          </a:r>
        </a:p>
      </dsp:txBody>
      <dsp:txXfrm>
        <a:off x="7224" y="2554862"/>
        <a:ext cx="2239051" cy="1343430"/>
      </dsp:txXfrm>
    </dsp:sp>
    <dsp:sp modelId="{104DE58D-96D0-4653-B90B-5BC158B74186}">
      <dsp:nvSpPr>
        <dsp:cNvPr id="0" name=""/>
        <dsp:cNvSpPr/>
      </dsp:nvSpPr>
      <dsp:spPr>
        <a:xfrm>
          <a:off x="4998509" y="3180857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3224000"/>
        <a:ext cx="25749" cy="5154"/>
      </dsp:txXfrm>
    </dsp:sp>
    <dsp:sp modelId="{BE88ECD2-2426-4295-B866-4C8E5C71AB7F}">
      <dsp:nvSpPr>
        <dsp:cNvPr id="0" name=""/>
        <dsp:cNvSpPr/>
      </dsp:nvSpPr>
      <dsp:spPr>
        <a:xfrm>
          <a:off x="2761257" y="2554862"/>
          <a:ext cx="2239051" cy="1343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Analyze the solidity contract </a:t>
          </a:r>
        </a:p>
      </dsp:txBody>
      <dsp:txXfrm>
        <a:off x="2761257" y="2554862"/>
        <a:ext cx="2239051" cy="1343430"/>
      </dsp:txXfrm>
    </dsp:sp>
    <dsp:sp modelId="{F5DF6CA2-87D2-4185-8A5C-A38BA2ADAC7F}">
      <dsp:nvSpPr>
        <dsp:cNvPr id="0" name=""/>
        <dsp:cNvSpPr/>
      </dsp:nvSpPr>
      <dsp:spPr>
        <a:xfrm>
          <a:off x="7752542" y="3180857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3224000"/>
        <a:ext cx="25749" cy="5154"/>
      </dsp:txXfrm>
    </dsp:sp>
    <dsp:sp modelId="{EB1D47E5-57FE-4745-BE76-913DF046436F}">
      <dsp:nvSpPr>
        <dsp:cNvPr id="0" name=""/>
        <dsp:cNvSpPr/>
      </dsp:nvSpPr>
      <dsp:spPr>
        <a:xfrm>
          <a:off x="5515290" y="2554862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Decrypt the private data on-chain</a:t>
          </a:r>
        </a:p>
      </dsp:txBody>
      <dsp:txXfrm>
        <a:off x="5515290" y="2554862"/>
        <a:ext cx="2239051" cy="1343430"/>
      </dsp:txXfrm>
    </dsp:sp>
    <dsp:sp modelId="{C3073127-7421-4BA0-890E-A3DFFAB3E7B4}">
      <dsp:nvSpPr>
        <dsp:cNvPr id="0" name=""/>
        <dsp:cNvSpPr/>
      </dsp:nvSpPr>
      <dsp:spPr>
        <a:xfrm>
          <a:off x="8269323" y="2554862"/>
          <a:ext cx="2239051" cy="13434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Generate the report</a:t>
          </a:r>
        </a:p>
      </dsp:txBody>
      <dsp:txXfrm>
        <a:off x="8269323" y="2554862"/>
        <a:ext cx="2239051" cy="134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34ABF-199D-4B4C-869B-6B3D65D29CB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4670-806B-431F-8EA2-002BCF77F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4670-806B-431F-8EA2-002BCF77F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4670-806B-431F-8EA2-002BCF77FC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B44E-6369-BD08-950C-4A1DB421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8AB23-410C-879B-C5AB-5C9D3F1C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5A7B-7AF2-BD52-BA98-67497A2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7211-04B4-4E51-9C1C-00E6035141C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7B35-E051-85D0-3581-16F62E2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940A-1BAB-DA0D-B585-C81F0B8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C2B5-2630-782B-0D3F-B41ADAB9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CB270-5105-42FD-3326-44BD9FF56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4806-5DF5-5125-AB99-D45B0445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4FF2-A3C6-4D34-821E-7572F993B96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D41A-C1E1-7256-3853-4BE5CD23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581-D02B-437A-253A-348C2F26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E5932-1547-8775-74D2-FC24F8C2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0B270-D751-8352-7727-20514646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AB22-E87A-F740-7F55-B96B8144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A0D-22CE-47FA-963F-C77767AAC1D7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51535-1F21-46B2-B85E-AF4E74FC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2A62-A7CA-2C9C-2947-2534C42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1572-E417-E74D-1A84-D67D9706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4393-23A2-9BAD-A6A6-02B03CA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5FF0-040E-ED39-6B59-2DB0D5BD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78B1-B618-4E2B-B78F-8318456438D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CF7E-6AF7-0C13-1EAA-C6938D80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C346-50C4-C30F-A2D9-46E52DB0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FC7-1E63-282D-F978-FB8395E7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E450-A71A-30E3-EDB0-6756AFD8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11DD-CF67-BF98-F063-967E206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FC8-8573-48AC-B38E-8730999C5EA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DC6D-0C07-B326-0D77-904B2600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E23C-1ADA-D429-7FA0-DE21A8E4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F834-20E6-49FE-CA02-DFC9BA99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F9B-15CC-4F41-769D-987CC3EC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D572B-F8F0-AC1F-1D79-9924A233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8345-ECF9-B259-FDA5-958C5B9C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AC5-2B0B-4F1C-ACE8-64C7F753E6A8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9A99-7D4B-AA25-082F-ACE3A4F8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0FE0B-B09F-D03A-6F79-803BC92B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9A91-6BDE-8732-D0CE-48F01E69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6D7D-7E7E-F6CF-FACA-A06C70B7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DA6FA-CE58-DF90-8637-37E27F2C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AA6C9-B38F-AD3F-D885-AC7760709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8C997-E8A8-3955-266A-63802F914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A78B6-7B42-C0F8-4669-0BEE2C5D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7826-D131-421A-B16E-2F99879099AC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88373-8567-263E-7A36-D9CF748E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E91E1-4BD9-A030-F029-C3BE5B96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1BA-CA1F-4D98-62C5-37139130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27C32-2E55-F444-6E38-61E33AD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5E6B-8884-47E3-BA36-0460FC1761AA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BFF4-4224-669A-66E5-2186A678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3034E-FDC6-089E-C0CB-0AE3766D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58095-DB2B-C4B4-2F04-C9BC803B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45DE-9216-459B-9C4C-773637AE30C0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02293-5BCF-4A7C-845C-A2A95DD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740FF-4B0B-3463-E78E-8113E3E2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6ED4-8CEE-8256-1E90-DBA4B84C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937B-83D4-4A75-48CC-FCA055B9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C712-BAD4-1AEE-BD90-AE246384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5DBA-2409-FE94-CD71-C0049BCB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4AD-6104-4EFC-BB63-71423CBFBB2F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5BBA-545C-9430-6514-F9A76B7E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F4C6-2295-A71C-43DD-C27A7B4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1E9-31B4-62B7-D065-257640F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D460B-CDFA-C0E3-F36E-5DB51452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59E7D-8989-0506-A878-DC8A1343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9533-6C53-09B4-6307-4EFAA736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A48-924F-4B2F-A164-8C67C837EADE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5AA42-E804-6D02-69C1-8D4E34E6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13DA-D24E-1D8F-7C4F-2820E1D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5A912-E4C8-C05B-062D-F20A9ACD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34AE4-5ADA-08BB-2234-05671572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6CA5-113A-E6F5-95C7-A8058D265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B4F5-5ACE-455E-8A46-2243AAACABD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074C-3915-C426-D1FA-61131ABA5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8174-23C1-1D6E-B537-F43666B5B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C06D-3C65-42DE-A89E-CF33A595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wiki/Adding-a-new-detector" TargetMode="External"/><Relationship Id="rId7" Type="http://schemas.openxmlformats.org/officeDocument/2006/relationships/hyperlink" Target="https://github.com/vaishalivanjari/CSE6324ASE" TargetMode="External"/><Relationship Id="rId2" Type="http://schemas.openxmlformats.org/officeDocument/2006/relationships/hyperlink" Target="https://swcregistry.io/docs/SWC-1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ytic/slither/tree/ae7c410938b616d993e6c27678f6e48d9a4d7dd6/plugin_example" TargetMode="External"/><Relationship Id="rId5" Type="http://schemas.openxmlformats.org/officeDocument/2006/relationships/hyperlink" Target="https://github.com/crytic/slither/blob/ae7c410938b616d993e6c27678f6e48d9a4d7dd6/slither/detectors/all_detectors.py" TargetMode="External"/><Relationship Id="rId4" Type="http://schemas.openxmlformats.org/officeDocument/2006/relationships/hyperlink" Target="https://cwe.mitre.org/data/definitions/767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D55F-BA9C-3AD8-CCD7-0A83FBD4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092" y="1428511"/>
            <a:ext cx="9852917" cy="32709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>
              <a:spcAft>
                <a:spcPts val="600"/>
              </a:spcAft>
            </a:pPr>
            <a:r>
              <a:rPr lang="en-US" sz="4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Topics in Software Engineering</a:t>
            </a:r>
            <a:br>
              <a:rPr lang="en-US" sz="4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CSE 6324 - Section 004</a:t>
            </a:r>
            <a:br>
              <a:rPr lang="en-US" sz="4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Team 10 </a:t>
            </a:r>
            <a:br>
              <a:rPr lang="en-US" sz="4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4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3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ITERATION 1</a:t>
            </a:r>
            <a:b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FF3-3F68-5AB6-34D4-C3326FD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256" y="4446690"/>
            <a:ext cx="11239928" cy="1909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</a:rPr>
              <a:t>Vanjari, Vaishali Sunil - 1001956614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Solanki, Siddhrajsinh Pradumansinh - 1001957988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⁠Parimi, Taraka Naga Nikhil - 1001985955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⁠Komireddy, Sannihith Reddy </a:t>
            </a:r>
            <a:r>
              <a:rPr lang="en-US" dirty="0"/>
              <a:t>- </a:t>
            </a:r>
            <a:r>
              <a:rPr lang="en-US" dirty="0">
                <a:effectLst/>
              </a:rPr>
              <a:t>1001982437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731A-C821-EC4B-F4C1-8B46083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592-4592-4429-953F-53D86D2F8C5D}" type="datetime1">
              <a:rPr lang="en-US" sz="2000" smtClean="0">
                <a:solidFill>
                  <a:schemeClr val="tx1"/>
                </a:solidFill>
              </a:r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2C25-1C00-B14A-CE5A-CCF820D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t>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7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1803-5464-3997-D68F-82CDD84F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68524"/>
            <a:ext cx="9904909" cy="9126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Users and Customers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AFA7-3415-E2BE-784F-A5FDF0FA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516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4157-8ED7-94B4-044F-BD7B25A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8382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214DC516-CBB6-2BBB-F8F2-B863349AA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43816"/>
              </p:ext>
            </p:extLst>
          </p:nvPr>
        </p:nvGraphicFramePr>
        <p:xfrm>
          <a:off x="1014060" y="1322711"/>
          <a:ext cx="9904909" cy="47146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9978">
                  <a:extLst>
                    <a:ext uri="{9D8B030D-6E8A-4147-A177-3AD203B41FA5}">
                      <a16:colId xmlns:a16="http://schemas.microsoft.com/office/drawing/2014/main" val="1135777289"/>
                    </a:ext>
                  </a:extLst>
                </a:gridCol>
                <a:gridCol w="4276035">
                  <a:extLst>
                    <a:ext uri="{9D8B030D-6E8A-4147-A177-3AD203B41FA5}">
                      <a16:colId xmlns:a16="http://schemas.microsoft.com/office/drawing/2014/main" val="575514938"/>
                    </a:ext>
                  </a:extLst>
                </a:gridCol>
                <a:gridCol w="4878896">
                  <a:extLst>
                    <a:ext uri="{9D8B030D-6E8A-4147-A177-3AD203B41FA5}">
                      <a16:colId xmlns:a16="http://schemas.microsoft.com/office/drawing/2014/main" val="1002883382"/>
                    </a:ext>
                  </a:extLst>
                </a:gridCol>
              </a:tblGrid>
              <a:tr h="5953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User/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Feedback / Suggestions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69946"/>
                  </a:ext>
                </a:extLst>
              </a:tr>
              <a:tr h="10465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/>
                        <a:t>Shubham Rathi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( Solidity beginner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400" dirty="0"/>
                        <a:t>Good concept 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400" dirty="0"/>
                        <a:t>Make it more user 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7407"/>
                  </a:ext>
                </a:extLst>
              </a:tr>
              <a:tr h="1939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Ashwini Shenvi </a:t>
                      </a:r>
                    </a:p>
                    <a:p>
                      <a:r>
                        <a:rPr lang="en-US" sz="2400" dirty="0"/>
                        <a:t>( Solidity Enthusiast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400" dirty="0"/>
                        <a:t>Easy to understand 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400" dirty="0"/>
                        <a:t>Interested in knowing how vulnerability will be detected by detector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01261"/>
                  </a:ext>
                </a:extLst>
              </a:tr>
              <a:tr h="1133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Darshan Patil </a:t>
                      </a:r>
                    </a:p>
                    <a:p>
                      <a:r>
                        <a:rPr lang="en-US" sz="2400" dirty="0"/>
                        <a:t>( CSE 6324 – Team 2 )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lphaLcParenR"/>
                      </a:pPr>
                      <a:r>
                        <a:rPr lang="en-US" sz="2400" dirty="0"/>
                        <a:t>Need to test a few more sample solidity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4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0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AC6A7-DE87-7EBA-A37D-04AD3358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3C50-CF14-9B74-99E7-FDB90DFC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SWC-136-Unencryped-private-data-on-chain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Adding-a-new-detector-to-Slither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4"/>
              </a:rPr>
              <a:t>CWE-767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5"/>
              </a:rPr>
              <a:t>slither/detectors/all-detectors.py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6"/>
              </a:rPr>
              <a:t>crytic/slither/plugin-example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GitHub link: </a:t>
            </a:r>
            <a:r>
              <a:rPr lang="en-US" dirty="0">
                <a:hlinkClick r:id="rId7"/>
              </a:rPr>
              <a:t>https://github.com/vaishalivanjari/CSE6324ASE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31EF-BF76-3FA9-82C8-F74D109E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B239-DEC9-978C-934C-FF3C9932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9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2551-FAB0-0B76-0A92-2329A479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9636" y="6195527"/>
            <a:ext cx="2568811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1C27211-04B4-4E51-9C1C-00E6035141CF}" type="datetime1">
              <a:rPr lang="en-US" sz="20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BB47-6D7B-F243-339F-0A8E062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082" y="6195527"/>
            <a:ext cx="2568811" cy="365125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fld id="{ACE0C06D-3C65-42DE-A89E-CF33A595688A}" type="slidenum">
              <a:rPr lang="en-US" sz="2000" b="1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C8CFE-D702-10AF-1839-BCF9F9A8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80808"/>
                </a:solidFill>
              </a:rPr>
              <a:t>Questions?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8C2A-4812-2921-8131-FF1C236B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The Idea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FBC5E8-8206-87E6-74DD-9230BC8F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76" y="2046844"/>
            <a:ext cx="4008384" cy="3161929"/>
          </a:xfrm>
        </p:spPr>
        <p:txBody>
          <a:bodyPr>
            <a:normAutofit/>
          </a:bodyPr>
          <a:lstStyle/>
          <a:p>
            <a:r>
              <a:rPr lang="en-US" dirty="0"/>
              <a:t>Adding a new detector to Slither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unencrypted private data on-chain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Compliance checker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4EB4-1B9D-2DD9-CFB0-CDA194D5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84CF912-AB49-4AA3-A31F-18E0840786B2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EB3953-43AA-829D-F42D-71F8EA16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39" y="1782981"/>
            <a:ext cx="4349974" cy="436189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1B2C-C513-2DF2-36DC-044AE0A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3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FE884-5AD0-82B2-155C-26927E52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734"/>
            <a:ext cx="12051587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Detecting an unencrypted private data on-chain </a:t>
            </a:r>
            <a:r>
              <a:rPr lang="en-US" baseline="-25000" dirty="0"/>
              <a:t>[1]</a:t>
            </a:r>
          </a:p>
        </p:txBody>
      </p:sp>
      <p:sp>
        <p:nvSpPr>
          <p:cNvPr id="31" name="Content Placeholder 16">
            <a:extLst>
              <a:ext uri="{FF2B5EF4-FFF2-40B4-BE49-F238E27FC236}">
                <a16:creationId xmlns:a16="http://schemas.microsoft.com/office/drawing/2014/main" id="{717B9622-4ABB-C42E-540B-325FFB9C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312" y="167024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CWE-767 </a:t>
            </a:r>
            <a:r>
              <a:rPr lang="en-US" baseline="-25000" dirty="0"/>
              <a:t>[3]</a:t>
            </a:r>
          </a:p>
          <a:p>
            <a:r>
              <a:rPr lang="en-US" dirty="0"/>
              <a:t>What is on-chain and off-chain transaction? </a:t>
            </a:r>
          </a:p>
          <a:p>
            <a:r>
              <a:rPr lang="en-US" dirty="0"/>
              <a:t>Remediation – Store private data off-chain </a:t>
            </a:r>
            <a:r>
              <a:rPr lang="en-US" baseline="-25000" dirty="0"/>
              <a:t>[1]</a:t>
            </a:r>
          </a:p>
          <a:p>
            <a:r>
              <a:rPr lang="en-US" dirty="0"/>
              <a:t>Remediation – Encrypt the private data on-chain </a:t>
            </a:r>
            <a:r>
              <a:rPr lang="en-US" baseline="-25000" dirty="0"/>
              <a:t>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9873-5747-F284-70B7-CD80953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7DBDDE-4A0C-F199-0C4D-9D4079F2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508842"/>
            <a:ext cx="6253212" cy="4762354"/>
          </a:xfrm>
          <a:prstGeom prst="rect">
            <a:avLst/>
          </a:prstGeom>
        </p:spPr>
      </p:pic>
      <p:grpSp>
        <p:nvGrpSpPr>
          <p:cNvPr id="35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9CE9E-C600-5075-FA72-E62A4724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E3D5-80CF-79AA-8300-215165A5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Planning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A6F7-0647-3D1C-A794-0D1C8AF5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00202-4BCA-ECA6-0E36-E4E6FE34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78C6FD-0E4C-6A1B-FF7B-DCFEF08A3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437794"/>
              </p:ext>
            </p:extLst>
          </p:nvPr>
        </p:nvGraphicFramePr>
        <p:xfrm>
          <a:off x="838200" y="1582220"/>
          <a:ext cx="10515600" cy="459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99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94BC1-7309-0125-826B-FD3BEF0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04" y="337304"/>
            <a:ext cx="11188191" cy="113573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Slither Analysis on odd_even solidity contract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969F34-1362-E895-A309-88DA32122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116" y="1539251"/>
            <a:ext cx="8185766" cy="43942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D382-6E9F-EDE2-72D0-BBD7266F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EC62-33FD-EAD9-F5D9-11FF2D82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F5DD8-460C-620E-1231-9280B8AD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036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to add a new detector? </a:t>
            </a:r>
            <a:r>
              <a:rPr lang="en-US" baseline="-25000" dirty="0"/>
              <a:t>[2]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0E79-FCCE-12BA-231B-90C0DFA3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05" y="1577515"/>
            <a:ext cx="381715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Integrate a new detector with Slither by-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it to all_detectors.py </a:t>
            </a:r>
            <a:r>
              <a:rPr lang="en-US" baseline="-25000" dirty="0"/>
              <a:t>[4]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plugin package </a:t>
            </a:r>
            <a:r>
              <a:rPr lang="en-US" baseline="-25000" dirty="0"/>
              <a:t>[5]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E056-A095-A882-36B1-220224F1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D6F2C-FA18-2455-B46A-1B6D0BE1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9C8ED-E940-42A8-58E5-7BF81E68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20" y="1457471"/>
            <a:ext cx="7229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B718D-3CB0-44CA-0288-657303B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601" y="316523"/>
            <a:ext cx="5260749" cy="65113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all_detectors.py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12C6-B6BA-7715-4E54-C7BAF81B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B9E22-D2B8-66BD-FEF0-C9E4FA2E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2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F4FC6C3-0DE3-440B-845E-F4561764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19" y="1159554"/>
            <a:ext cx="8747715" cy="53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F269-D94A-E021-756E-47D41580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80808"/>
                </a:solidFill>
              </a:rPr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6053-C9E8-10CB-5B81-57D64014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38530" y="6095955"/>
            <a:ext cx="2568811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A1C27211-04B4-4E51-9C1C-00E6035141CF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99E6D-159D-C413-ECE8-DCED5021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798" y="6095956"/>
            <a:ext cx="2568811" cy="365125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1803-5464-3997-D68F-82CDD84F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1" y="518374"/>
            <a:ext cx="9904908" cy="8662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Risks and Mitigation Plan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0B2DCF-A6B1-C5E0-3740-E4F25A45C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4507"/>
              </p:ext>
            </p:extLst>
          </p:nvPr>
        </p:nvGraphicFramePr>
        <p:xfrm>
          <a:off x="1014060" y="1426129"/>
          <a:ext cx="9904908" cy="4635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9596">
                  <a:extLst>
                    <a:ext uri="{9D8B030D-6E8A-4147-A177-3AD203B41FA5}">
                      <a16:colId xmlns:a16="http://schemas.microsoft.com/office/drawing/2014/main" val="466531949"/>
                    </a:ext>
                  </a:extLst>
                </a:gridCol>
                <a:gridCol w="3654179">
                  <a:extLst>
                    <a:ext uri="{9D8B030D-6E8A-4147-A177-3AD203B41FA5}">
                      <a16:colId xmlns:a16="http://schemas.microsoft.com/office/drawing/2014/main" val="1637455048"/>
                    </a:ext>
                  </a:extLst>
                </a:gridCol>
                <a:gridCol w="5281133">
                  <a:extLst>
                    <a:ext uri="{9D8B030D-6E8A-4147-A177-3AD203B41FA5}">
                      <a16:colId xmlns:a16="http://schemas.microsoft.com/office/drawing/2014/main" val="848396410"/>
                    </a:ext>
                  </a:extLst>
                </a:gridCol>
              </a:tblGrid>
              <a:tr h="6878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91522"/>
                  </a:ext>
                </a:extLst>
              </a:tr>
              <a:tr h="1565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Evolving Solidity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Considering a fixed version of the solc compiler to avoid compatibility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85237"/>
                  </a:ext>
                </a:extLst>
              </a:tr>
              <a:tr h="11938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Technical issue – inexperience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Spend time learning Python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9041"/>
                  </a:ext>
                </a:extLst>
              </a:tr>
              <a:tr h="11129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Inexperience with Solidity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Spend time learning solidity language to handle errors while developing the detector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984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AFA7-3415-E2BE-784F-A5FDF0FA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2F478B1-B618-4E2B-B78F-8318456438D5}" type="datetime1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3/6/2023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F4157-8ED7-94B4-044F-BD7B25A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ACE0C06D-3C65-42DE-A89E-CF33A595688A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6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370</Words>
  <Application>Microsoft Office PowerPoint</Application>
  <PresentationFormat>Widescreen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Advanced Topics in Software Engineering CSE 6324 - Section 004 Team 10    ITERATION 1    </vt:lpstr>
      <vt:lpstr>The Idea</vt:lpstr>
      <vt:lpstr>Detecting an unencrypted private data on-chain [1]</vt:lpstr>
      <vt:lpstr>Planning</vt:lpstr>
      <vt:lpstr>Slither Analysis on odd_even solidity contract</vt:lpstr>
      <vt:lpstr>How to add a new detector? [2] </vt:lpstr>
      <vt:lpstr>all_detectors.py file</vt:lpstr>
      <vt:lpstr>Demo</vt:lpstr>
      <vt:lpstr>Risks and Mitigation Plan</vt:lpstr>
      <vt:lpstr>Users and Customers 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Software Engineering CSE 6324 – Section 004 Team 10    ITERATION 1 </dc:title>
  <dc:creator>Vanjari, Vaishali Sunil</dc:creator>
  <cp:lastModifiedBy>Vanjari, Vaishali Sunil</cp:lastModifiedBy>
  <cp:revision>65</cp:revision>
  <dcterms:created xsi:type="dcterms:W3CDTF">2023-03-05T18:06:47Z</dcterms:created>
  <dcterms:modified xsi:type="dcterms:W3CDTF">2023-03-07T01:35:25Z</dcterms:modified>
</cp:coreProperties>
</file>