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5" r:id="rId4"/>
    <p:sldId id="266" r:id="rId5"/>
    <p:sldId id="264" r:id="rId6"/>
    <p:sldId id="259" r:id="rId7"/>
    <p:sldId id="261" r:id="rId8"/>
    <p:sldId id="263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18E29-6C6A-4293-84A1-DAED868CEF9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705EFD-69F7-46CC-BE63-AF72C6B2CB1C}">
      <dgm:prSet custT="1"/>
      <dgm:spPr/>
      <dgm:t>
        <a:bodyPr/>
        <a:lstStyle/>
        <a:p>
          <a:r>
            <a:rPr lang="en-US" sz="2800" dirty="0">
              <a:latin typeface="+mn-lt"/>
            </a:rPr>
            <a:t>Install Python v3.6+ &amp; solc compiler  </a:t>
          </a:r>
        </a:p>
      </dgm:t>
    </dgm:pt>
    <dgm:pt modelId="{8951E530-333A-4972-8EEC-52D3945329EB}" type="parTrans" cxnId="{3D504247-40AA-4700-ABA6-E8C7B50A223E}">
      <dgm:prSet/>
      <dgm:spPr/>
      <dgm:t>
        <a:bodyPr/>
        <a:lstStyle/>
        <a:p>
          <a:endParaRPr lang="en-US"/>
        </a:p>
      </dgm:t>
    </dgm:pt>
    <dgm:pt modelId="{563E3BD4-0949-48E8-8C14-01B99ECA5CAF}" type="sibTrans" cxnId="{3D504247-40AA-4700-ABA6-E8C7B50A223E}">
      <dgm:prSet phldrT="1" phldr="0"/>
      <dgm:spPr/>
      <dgm:t>
        <a:bodyPr/>
        <a:lstStyle/>
        <a:p>
          <a:endParaRPr lang="en-US"/>
        </a:p>
      </dgm:t>
    </dgm:pt>
    <dgm:pt modelId="{3FEB249A-5B28-4CA5-8938-5DBFAA4C61C8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Install Slither</a:t>
          </a:r>
        </a:p>
      </dgm:t>
    </dgm:pt>
    <dgm:pt modelId="{C15CA631-3B61-4A39-A43A-0E93E27D5242}" type="parTrans" cxnId="{8DEF0CBA-C0A8-429F-948C-12B2E5827BE9}">
      <dgm:prSet/>
      <dgm:spPr/>
      <dgm:t>
        <a:bodyPr/>
        <a:lstStyle/>
        <a:p>
          <a:endParaRPr lang="en-US"/>
        </a:p>
      </dgm:t>
    </dgm:pt>
    <dgm:pt modelId="{A1904AD2-0C62-47E3-83F2-FB82DFBFBC9A}" type="sibTrans" cxnId="{8DEF0CBA-C0A8-429F-948C-12B2E5827BE9}">
      <dgm:prSet phldrT="2" phldr="0"/>
      <dgm:spPr/>
      <dgm:t>
        <a:bodyPr/>
        <a:lstStyle/>
        <a:p>
          <a:endParaRPr lang="en-US"/>
        </a:p>
      </dgm:t>
    </dgm:pt>
    <dgm:pt modelId="{2EC19697-9137-4D92-8DCE-1E3B0646495B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Analyze the solidity contract </a:t>
          </a:r>
        </a:p>
      </dgm:t>
    </dgm:pt>
    <dgm:pt modelId="{ACC3D2AA-F16A-4CE0-8D78-EEA6CB77AC84}" type="parTrans" cxnId="{64F7D46F-33AF-404D-9E4C-7CFFC6738CF7}">
      <dgm:prSet/>
      <dgm:spPr/>
      <dgm:t>
        <a:bodyPr/>
        <a:lstStyle/>
        <a:p>
          <a:endParaRPr lang="en-US"/>
        </a:p>
      </dgm:t>
    </dgm:pt>
    <dgm:pt modelId="{7F7C5F3F-09C3-4D00-9BB3-004257F3202F}" type="sibTrans" cxnId="{64F7D46F-33AF-404D-9E4C-7CFFC6738CF7}">
      <dgm:prSet/>
      <dgm:spPr/>
      <dgm:t>
        <a:bodyPr/>
        <a:lstStyle/>
        <a:p>
          <a:endParaRPr lang="en-US"/>
        </a:p>
      </dgm:t>
    </dgm:pt>
    <dgm:pt modelId="{2D53EF13-65D2-4CD5-B1ED-D189A7219423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Add the new detector in all_detectors.py file</a:t>
          </a:r>
        </a:p>
      </dgm:t>
    </dgm:pt>
    <dgm:pt modelId="{F62A0E81-0146-48E4-ACB4-1F6C8578A5A3}" type="parTrans" cxnId="{55C362AB-9A06-454C-8EB3-83A87CFE89BB}">
      <dgm:prSet/>
      <dgm:spPr/>
      <dgm:t>
        <a:bodyPr/>
        <a:lstStyle/>
        <a:p>
          <a:endParaRPr lang="en-US"/>
        </a:p>
      </dgm:t>
    </dgm:pt>
    <dgm:pt modelId="{1212D702-5201-4075-81AD-9B1108E58DEB}" type="sibTrans" cxnId="{55C362AB-9A06-454C-8EB3-83A87CFE89BB}">
      <dgm:prSet/>
      <dgm:spPr/>
      <dgm:t>
        <a:bodyPr/>
        <a:lstStyle/>
        <a:p>
          <a:endParaRPr lang="en-US"/>
        </a:p>
      </dgm:t>
    </dgm:pt>
    <dgm:pt modelId="{6E50E90F-C48E-4225-92F3-FD7109592EA0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Set up the solc compiler version</a:t>
          </a:r>
        </a:p>
      </dgm:t>
    </dgm:pt>
    <dgm:pt modelId="{D1A7DD23-B8B5-42C5-A711-7768A277412C}" type="parTrans" cxnId="{5547E81F-5EAD-4AB9-939E-2CBE40B70D07}">
      <dgm:prSet/>
      <dgm:spPr/>
      <dgm:t>
        <a:bodyPr/>
        <a:lstStyle/>
        <a:p>
          <a:endParaRPr lang="en-US"/>
        </a:p>
      </dgm:t>
    </dgm:pt>
    <dgm:pt modelId="{60E2043D-C90F-45AE-8398-C1AC43D75423}" type="sibTrans" cxnId="{5547E81F-5EAD-4AB9-939E-2CBE40B70D07}">
      <dgm:prSet/>
      <dgm:spPr/>
      <dgm:t>
        <a:bodyPr/>
        <a:lstStyle/>
        <a:p>
          <a:endParaRPr lang="en-US"/>
        </a:p>
      </dgm:t>
    </dgm:pt>
    <dgm:pt modelId="{E39A0EA4-4F1C-489D-9B28-9C7D0290ACE6}">
      <dgm:prSet custT="1"/>
      <dgm:spPr/>
      <dgm:t>
        <a:bodyPr/>
        <a:lstStyle/>
        <a:p>
          <a:r>
            <a:rPr lang="en-US" sz="2800" dirty="0">
              <a:latin typeface="+mn-lt"/>
            </a:rPr>
            <a:t>Load the solidity contract</a:t>
          </a:r>
        </a:p>
      </dgm:t>
    </dgm:pt>
    <dgm:pt modelId="{D9160BE9-3314-41DB-8818-5E3057993F04}" type="parTrans" cxnId="{CF3A3A4F-B562-40C3-B1EB-97F566B340AE}">
      <dgm:prSet/>
      <dgm:spPr/>
      <dgm:t>
        <a:bodyPr/>
        <a:lstStyle/>
        <a:p>
          <a:endParaRPr lang="en-US"/>
        </a:p>
      </dgm:t>
    </dgm:pt>
    <dgm:pt modelId="{F6510778-F8B8-4318-88D8-2D65CEB3A3A8}" type="sibTrans" cxnId="{CF3A3A4F-B562-40C3-B1EB-97F566B340AE}">
      <dgm:prSet/>
      <dgm:spPr/>
      <dgm:t>
        <a:bodyPr/>
        <a:lstStyle/>
        <a:p>
          <a:endParaRPr lang="en-US"/>
        </a:p>
      </dgm:t>
    </dgm:pt>
    <dgm:pt modelId="{7AD047CD-58BB-4D85-903F-1A1871419BF0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Generate the report</a:t>
          </a:r>
        </a:p>
      </dgm:t>
    </dgm:pt>
    <dgm:pt modelId="{01CBB5BD-8A78-4E2A-86FA-3BE6574E840A}" type="parTrans" cxnId="{A40ABCE1-A24F-40F7-971A-D9C418D2B579}">
      <dgm:prSet/>
      <dgm:spPr/>
      <dgm:t>
        <a:bodyPr/>
        <a:lstStyle/>
        <a:p>
          <a:endParaRPr lang="en-US"/>
        </a:p>
      </dgm:t>
    </dgm:pt>
    <dgm:pt modelId="{1E34BF04-1117-4F97-8D50-0B8A66CF8967}" type="sibTrans" cxnId="{A40ABCE1-A24F-40F7-971A-D9C418D2B579}">
      <dgm:prSet/>
      <dgm:spPr/>
      <dgm:t>
        <a:bodyPr/>
        <a:lstStyle/>
        <a:p>
          <a:endParaRPr lang="en-US"/>
        </a:p>
      </dgm:t>
    </dgm:pt>
    <dgm:pt modelId="{26802C89-AC60-4CF5-BDC7-3A8C122F7570}" type="pres">
      <dgm:prSet presAssocID="{3E018E29-6C6A-4293-84A1-DAED868CEF9E}" presName="Name0" presStyleCnt="0">
        <dgm:presLayoutVars>
          <dgm:dir/>
          <dgm:resizeHandles val="exact"/>
        </dgm:presLayoutVars>
      </dgm:prSet>
      <dgm:spPr/>
    </dgm:pt>
    <dgm:pt modelId="{B82B0C36-1141-429B-8D1D-947E80C8A832}" type="pres">
      <dgm:prSet presAssocID="{86705EFD-69F7-46CC-BE63-AF72C6B2CB1C}" presName="node" presStyleLbl="node1" presStyleIdx="0" presStyleCnt="7" custScaleY="115575">
        <dgm:presLayoutVars>
          <dgm:bulletEnabled val="1"/>
        </dgm:presLayoutVars>
      </dgm:prSet>
      <dgm:spPr/>
    </dgm:pt>
    <dgm:pt modelId="{992BBDFC-0428-4654-806C-2E20D1C994D9}" type="pres">
      <dgm:prSet presAssocID="{563E3BD4-0949-48E8-8C14-01B99ECA5CAF}" presName="sibTrans" presStyleLbl="sibTrans1D1" presStyleIdx="0" presStyleCnt="6"/>
      <dgm:spPr/>
    </dgm:pt>
    <dgm:pt modelId="{837FD9A4-835F-4295-A8EC-5F47CDF6FC50}" type="pres">
      <dgm:prSet presAssocID="{563E3BD4-0949-48E8-8C14-01B99ECA5CAF}" presName="connectorText" presStyleLbl="sibTrans1D1" presStyleIdx="0" presStyleCnt="6"/>
      <dgm:spPr/>
    </dgm:pt>
    <dgm:pt modelId="{3600C8E6-BB22-4F51-9520-844B4576758C}" type="pres">
      <dgm:prSet presAssocID="{3FEB249A-5B28-4CA5-8938-5DBFAA4C61C8}" presName="node" presStyleLbl="node1" presStyleIdx="1" presStyleCnt="7" custScaleY="115575">
        <dgm:presLayoutVars>
          <dgm:bulletEnabled val="1"/>
        </dgm:presLayoutVars>
      </dgm:prSet>
      <dgm:spPr/>
    </dgm:pt>
    <dgm:pt modelId="{6047750E-A18A-46B4-BC3B-AC4DFF9D096D}" type="pres">
      <dgm:prSet presAssocID="{A1904AD2-0C62-47E3-83F2-FB82DFBFBC9A}" presName="sibTrans" presStyleLbl="sibTrans1D1" presStyleIdx="1" presStyleCnt="6"/>
      <dgm:spPr/>
    </dgm:pt>
    <dgm:pt modelId="{C3B8A672-485E-4BA4-9E0C-2D92302C4A20}" type="pres">
      <dgm:prSet presAssocID="{A1904AD2-0C62-47E3-83F2-FB82DFBFBC9A}" presName="connectorText" presStyleLbl="sibTrans1D1" presStyleIdx="1" presStyleCnt="6"/>
      <dgm:spPr/>
    </dgm:pt>
    <dgm:pt modelId="{B2DAD8D6-434E-4745-B129-215EEAD5877B}" type="pres">
      <dgm:prSet presAssocID="{E39A0EA4-4F1C-489D-9B28-9C7D0290ACE6}" presName="node" presStyleLbl="node1" presStyleIdx="2" presStyleCnt="7" custScaleY="115575">
        <dgm:presLayoutVars>
          <dgm:bulletEnabled val="1"/>
        </dgm:presLayoutVars>
      </dgm:prSet>
      <dgm:spPr/>
    </dgm:pt>
    <dgm:pt modelId="{3AEB3534-34C0-460E-AECF-D53253C9D888}" type="pres">
      <dgm:prSet presAssocID="{F6510778-F8B8-4318-88D8-2D65CEB3A3A8}" presName="sibTrans" presStyleLbl="sibTrans1D1" presStyleIdx="2" presStyleCnt="6"/>
      <dgm:spPr/>
    </dgm:pt>
    <dgm:pt modelId="{8D9DD822-6366-469A-A04C-BFE68E5F7E02}" type="pres">
      <dgm:prSet presAssocID="{F6510778-F8B8-4318-88D8-2D65CEB3A3A8}" presName="connectorText" presStyleLbl="sibTrans1D1" presStyleIdx="2" presStyleCnt="6"/>
      <dgm:spPr/>
    </dgm:pt>
    <dgm:pt modelId="{A773F189-4827-4427-8938-1B9BC3113ABF}" type="pres">
      <dgm:prSet presAssocID="{6E50E90F-C48E-4225-92F3-FD7109592EA0}" presName="node" presStyleLbl="node1" presStyleIdx="3" presStyleCnt="7" custScaleY="115575">
        <dgm:presLayoutVars>
          <dgm:bulletEnabled val="1"/>
        </dgm:presLayoutVars>
      </dgm:prSet>
      <dgm:spPr/>
    </dgm:pt>
    <dgm:pt modelId="{7A0F924B-2101-4FD8-BFA7-E0F1EBEA24A0}" type="pres">
      <dgm:prSet presAssocID="{60E2043D-C90F-45AE-8398-C1AC43D75423}" presName="sibTrans" presStyleLbl="sibTrans1D1" presStyleIdx="3" presStyleCnt="6"/>
      <dgm:spPr/>
    </dgm:pt>
    <dgm:pt modelId="{CA656768-8D53-44FF-A7AE-9604CEF2E633}" type="pres">
      <dgm:prSet presAssocID="{60E2043D-C90F-45AE-8398-C1AC43D75423}" presName="connectorText" presStyleLbl="sibTrans1D1" presStyleIdx="3" presStyleCnt="6"/>
      <dgm:spPr/>
    </dgm:pt>
    <dgm:pt modelId="{BF34A8F4-5F38-4B31-9F93-692DE6FAFFFF}" type="pres">
      <dgm:prSet presAssocID="{2D53EF13-65D2-4CD5-B1ED-D189A7219423}" presName="node" presStyleLbl="node1" presStyleIdx="4" presStyleCnt="7" custScaleY="130556">
        <dgm:presLayoutVars>
          <dgm:bulletEnabled val="1"/>
        </dgm:presLayoutVars>
      </dgm:prSet>
      <dgm:spPr/>
    </dgm:pt>
    <dgm:pt modelId="{DD3ED803-F3D1-49B8-80F2-B14DFB0C5264}" type="pres">
      <dgm:prSet presAssocID="{1212D702-5201-4075-81AD-9B1108E58DEB}" presName="sibTrans" presStyleLbl="sibTrans1D1" presStyleIdx="4" presStyleCnt="6"/>
      <dgm:spPr/>
    </dgm:pt>
    <dgm:pt modelId="{727634A7-6484-4F85-BEF9-546757093427}" type="pres">
      <dgm:prSet presAssocID="{1212D702-5201-4075-81AD-9B1108E58DEB}" presName="connectorText" presStyleLbl="sibTrans1D1" presStyleIdx="4" presStyleCnt="6"/>
      <dgm:spPr/>
    </dgm:pt>
    <dgm:pt modelId="{BE88ECD2-2426-4295-B866-4C8E5C71AB7F}" type="pres">
      <dgm:prSet presAssocID="{2EC19697-9137-4D92-8DCE-1E3B0646495B}" presName="node" presStyleLbl="node1" presStyleIdx="5" presStyleCnt="7" custScaleY="132118">
        <dgm:presLayoutVars>
          <dgm:bulletEnabled val="1"/>
        </dgm:presLayoutVars>
      </dgm:prSet>
      <dgm:spPr/>
    </dgm:pt>
    <dgm:pt modelId="{104DE58D-96D0-4653-B90B-5BC158B74186}" type="pres">
      <dgm:prSet presAssocID="{7F7C5F3F-09C3-4D00-9BB3-004257F3202F}" presName="sibTrans" presStyleLbl="sibTrans1D1" presStyleIdx="5" presStyleCnt="6"/>
      <dgm:spPr/>
    </dgm:pt>
    <dgm:pt modelId="{C415C527-EB0E-411A-ABE3-6B7DE3B74643}" type="pres">
      <dgm:prSet presAssocID="{7F7C5F3F-09C3-4D00-9BB3-004257F3202F}" presName="connectorText" presStyleLbl="sibTrans1D1" presStyleIdx="5" presStyleCnt="6"/>
      <dgm:spPr/>
    </dgm:pt>
    <dgm:pt modelId="{C3073127-7421-4BA0-890E-A3DFFAB3E7B4}" type="pres">
      <dgm:prSet presAssocID="{7AD047CD-58BB-4D85-903F-1A1871419BF0}" presName="node" presStyleLbl="node1" presStyleIdx="6" presStyleCnt="7" custScaleY="136804">
        <dgm:presLayoutVars>
          <dgm:bulletEnabled val="1"/>
        </dgm:presLayoutVars>
      </dgm:prSet>
      <dgm:spPr/>
    </dgm:pt>
  </dgm:ptLst>
  <dgm:cxnLst>
    <dgm:cxn modelId="{5CE68202-8406-41F7-AF3F-1E3B5C21E827}" type="presOf" srcId="{563E3BD4-0949-48E8-8C14-01B99ECA5CAF}" destId="{837FD9A4-835F-4295-A8EC-5F47CDF6FC50}" srcOrd="1" destOrd="0" presId="urn:microsoft.com/office/officeart/2016/7/layout/RepeatingBendingProcessNew"/>
    <dgm:cxn modelId="{7E436006-7CCA-46FB-8848-CED26CE2F1FC}" type="presOf" srcId="{60E2043D-C90F-45AE-8398-C1AC43D75423}" destId="{7A0F924B-2101-4FD8-BFA7-E0F1EBEA24A0}" srcOrd="0" destOrd="0" presId="urn:microsoft.com/office/officeart/2016/7/layout/RepeatingBendingProcessNew"/>
    <dgm:cxn modelId="{E03BCD0F-795A-40E1-9019-23563A35EC2F}" type="presOf" srcId="{A1904AD2-0C62-47E3-83F2-FB82DFBFBC9A}" destId="{6047750E-A18A-46B4-BC3B-AC4DFF9D096D}" srcOrd="0" destOrd="0" presId="urn:microsoft.com/office/officeart/2016/7/layout/RepeatingBendingProcessNew"/>
    <dgm:cxn modelId="{F370DD13-641A-4C44-ABD1-86B6B2A4244C}" type="presOf" srcId="{3FEB249A-5B28-4CA5-8938-5DBFAA4C61C8}" destId="{3600C8E6-BB22-4F51-9520-844B4576758C}" srcOrd="0" destOrd="0" presId="urn:microsoft.com/office/officeart/2016/7/layout/RepeatingBendingProcessNew"/>
    <dgm:cxn modelId="{4AD55F1D-1CEA-49C7-94FA-C5F05A56BE59}" type="presOf" srcId="{7F7C5F3F-09C3-4D00-9BB3-004257F3202F}" destId="{104DE58D-96D0-4653-B90B-5BC158B74186}" srcOrd="0" destOrd="0" presId="urn:microsoft.com/office/officeart/2016/7/layout/RepeatingBendingProcessNew"/>
    <dgm:cxn modelId="{5547E81F-5EAD-4AB9-939E-2CBE40B70D07}" srcId="{3E018E29-6C6A-4293-84A1-DAED868CEF9E}" destId="{6E50E90F-C48E-4225-92F3-FD7109592EA0}" srcOrd="3" destOrd="0" parTransId="{D1A7DD23-B8B5-42C5-A711-7768A277412C}" sibTransId="{60E2043D-C90F-45AE-8398-C1AC43D75423}"/>
    <dgm:cxn modelId="{55975B2C-5AA7-4289-BFEB-144661A27742}" type="presOf" srcId="{7F7C5F3F-09C3-4D00-9BB3-004257F3202F}" destId="{C415C527-EB0E-411A-ABE3-6B7DE3B74643}" srcOrd="1" destOrd="0" presId="urn:microsoft.com/office/officeart/2016/7/layout/RepeatingBendingProcessNew"/>
    <dgm:cxn modelId="{1BEF9233-60B7-42F2-82C7-5858DE47C05E}" type="presOf" srcId="{6E50E90F-C48E-4225-92F3-FD7109592EA0}" destId="{A773F189-4827-4427-8938-1B9BC3113ABF}" srcOrd="0" destOrd="0" presId="urn:microsoft.com/office/officeart/2016/7/layout/RepeatingBendingProcessNew"/>
    <dgm:cxn modelId="{5AD2F13A-0904-4D20-88E9-53ED2DA086B2}" type="presOf" srcId="{86705EFD-69F7-46CC-BE63-AF72C6B2CB1C}" destId="{B82B0C36-1141-429B-8D1D-947E80C8A832}" srcOrd="0" destOrd="0" presId="urn:microsoft.com/office/officeart/2016/7/layout/RepeatingBendingProcessNew"/>
    <dgm:cxn modelId="{B2FE773F-BCA2-4AF5-BC49-F29EBACE9654}" type="presOf" srcId="{1212D702-5201-4075-81AD-9B1108E58DEB}" destId="{DD3ED803-F3D1-49B8-80F2-B14DFB0C5264}" srcOrd="0" destOrd="0" presId="urn:microsoft.com/office/officeart/2016/7/layout/RepeatingBendingProcessNew"/>
    <dgm:cxn modelId="{E9397444-6E51-476E-832B-4859D0A3F6FF}" type="presOf" srcId="{3E018E29-6C6A-4293-84A1-DAED868CEF9E}" destId="{26802C89-AC60-4CF5-BDC7-3A8C122F7570}" srcOrd="0" destOrd="0" presId="urn:microsoft.com/office/officeart/2016/7/layout/RepeatingBendingProcessNew"/>
    <dgm:cxn modelId="{3D504247-40AA-4700-ABA6-E8C7B50A223E}" srcId="{3E018E29-6C6A-4293-84A1-DAED868CEF9E}" destId="{86705EFD-69F7-46CC-BE63-AF72C6B2CB1C}" srcOrd="0" destOrd="0" parTransId="{8951E530-333A-4972-8EEC-52D3945329EB}" sibTransId="{563E3BD4-0949-48E8-8C14-01B99ECA5CAF}"/>
    <dgm:cxn modelId="{0701C968-AB35-4506-BC7D-99227C162AB9}" type="presOf" srcId="{7AD047CD-58BB-4D85-903F-1A1871419BF0}" destId="{C3073127-7421-4BA0-890E-A3DFFAB3E7B4}" srcOrd="0" destOrd="0" presId="urn:microsoft.com/office/officeart/2016/7/layout/RepeatingBendingProcessNew"/>
    <dgm:cxn modelId="{CF3A3A4F-B562-40C3-B1EB-97F566B340AE}" srcId="{3E018E29-6C6A-4293-84A1-DAED868CEF9E}" destId="{E39A0EA4-4F1C-489D-9B28-9C7D0290ACE6}" srcOrd="2" destOrd="0" parTransId="{D9160BE9-3314-41DB-8818-5E3057993F04}" sibTransId="{F6510778-F8B8-4318-88D8-2D65CEB3A3A8}"/>
    <dgm:cxn modelId="{64F7D46F-33AF-404D-9E4C-7CFFC6738CF7}" srcId="{3E018E29-6C6A-4293-84A1-DAED868CEF9E}" destId="{2EC19697-9137-4D92-8DCE-1E3B0646495B}" srcOrd="5" destOrd="0" parTransId="{ACC3D2AA-F16A-4CE0-8D78-EEA6CB77AC84}" sibTransId="{7F7C5F3F-09C3-4D00-9BB3-004257F3202F}"/>
    <dgm:cxn modelId="{A3C76D7E-F14A-4DD1-A5B5-9AD632EF6182}" type="presOf" srcId="{2D53EF13-65D2-4CD5-B1ED-D189A7219423}" destId="{BF34A8F4-5F38-4B31-9F93-692DE6FAFFFF}" srcOrd="0" destOrd="0" presId="urn:microsoft.com/office/officeart/2016/7/layout/RepeatingBendingProcessNew"/>
    <dgm:cxn modelId="{4427859E-7D1F-4DD9-B5FD-CBA27958F230}" type="presOf" srcId="{A1904AD2-0C62-47E3-83F2-FB82DFBFBC9A}" destId="{C3B8A672-485E-4BA4-9E0C-2D92302C4A20}" srcOrd="1" destOrd="0" presId="urn:microsoft.com/office/officeart/2016/7/layout/RepeatingBendingProcessNew"/>
    <dgm:cxn modelId="{55C362AB-9A06-454C-8EB3-83A87CFE89BB}" srcId="{3E018E29-6C6A-4293-84A1-DAED868CEF9E}" destId="{2D53EF13-65D2-4CD5-B1ED-D189A7219423}" srcOrd="4" destOrd="0" parTransId="{F62A0E81-0146-48E4-ACB4-1F6C8578A5A3}" sibTransId="{1212D702-5201-4075-81AD-9B1108E58DEB}"/>
    <dgm:cxn modelId="{6582D6B7-AE95-42C1-B6AB-70B2B32E116B}" type="presOf" srcId="{563E3BD4-0949-48E8-8C14-01B99ECA5CAF}" destId="{992BBDFC-0428-4654-806C-2E20D1C994D9}" srcOrd="0" destOrd="0" presId="urn:microsoft.com/office/officeart/2016/7/layout/RepeatingBendingProcessNew"/>
    <dgm:cxn modelId="{8DEF0CBA-C0A8-429F-948C-12B2E5827BE9}" srcId="{3E018E29-6C6A-4293-84A1-DAED868CEF9E}" destId="{3FEB249A-5B28-4CA5-8938-5DBFAA4C61C8}" srcOrd="1" destOrd="0" parTransId="{C15CA631-3B61-4A39-A43A-0E93E27D5242}" sibTransId="{A1904AD2-0C62-47E3-83F2-FB82DFBFBC9A}"/>
    <dgm:cxn modelId="{41EB6ECC-8C42-46B2-8542-314B8F9AA986}" type="presOf" srcId="{E39A0EA4-4F1C-489D-9B28-9C7D0290ACE6}" destId="{B2DAD8D6-434E-4745-B129-215EEAD5877B}" srcOrd="0" destOrd="0" presId="urn:microsoft.com/office/officeart/2016/7/layout/RepeatingBendingProcessNew"/>
    <dgm:cxn modelId="{C39492D5-0B7E-46C4-AB4E-4EA408226012}" type="presOf" srcId="{60E2043D-C90F-45AE-8398-C1AC43D75423}" destId="{CA656768-8D53-44FF-A7AE-9604CEF2E633}" srcOrd="1" destOrd="0" presId="urn:microsoft.com/office/officeart/2016/7/layout/RepeatingBendingProcessNew"/>
    <dgm:cxn modelId="{14799FDF-693D-417D-B5E6-6E0B6E822D09}" type="presOf" srcId="{2EC19697-9137-4D92-8DCE-1E3B0646495B}" destId="{BE88ECD2-2426-4295-B866-4C8E5C71AB7F}" srcOrd="0" destOrd="0" presId="urn:microsoft.com/office/officeart/2016/7/layout/RepeatingBendingProcessNew"/>
    <dgm:cxn modelId="{A40ABCE1-A24F-40F7-971A-D9C418D2B579}" srcId="{3E018E29-6C6A-4293-84A1-DAED868CEF9E}" destId="{7AD047CD-58BB-4D85-903F-1A1871419BF0}" srcOrd="6" destOrd="0" parTransId="{01CBB5BD-8A78-4E2A-86FA-3BE6574E840A}" sibTransId="{1E34BF04-1117-4F97-8D50-0B8A66CF8967}"/>
    <dgm:cxn modelId="{BD1870EF-E302-4C01-8E36-08BDA689817A}" type="presOf" srcId="{F6510778-F8B8-4318-88D8-2D65CEB3A3A8}" destId="{8D9DD822-6366-469A-A04C-BFE68E5F7E02}" srcOrd="1" destOrd="0" presId="urn:microsoft.com/office/officeart/2016/7/layout/RepeatingBendingProcessNew"/>
    <dgm:cxn modelId="{1804BBF7-A30E-4C4D-98B5-20860107A5F8}" type="presOf" srcId="{1212D702-5201-4075-81AD-9B1108E58DEB}" destId="{727634A7-6484-4F85-BEF9-546757093427}" srcOrd="1" destOrd="0" presId="urn:microsoft.com/office/officeart/2016/7/layout/RepeatingBendingProcessNew"/>
    <dgm:cxn modelId="{FFEAD3FB-4999-4374-9503-3BA7CC9E6594}" type="presOf" srcId="{F6510778-F8B8-4318-88D8-2D65CEB3A3A8}" destId="{3AEB3534-34C0-460E-AECF-D53253C9D888}" srcOrd="0" destOrd="0" presId="urn:microsoft.com/office/officeart/2016/7/layout/RepeatingBendingProcessNew"/>
    <dgm:cxn modelId="{718430D4-80D2-4026-A22E-617DD16CA210}" type="presParOf" srcId="{26802C89-AC60-4CF5-BDC7-3A8C122F7570}" destId="{B82B0C36-1141-429B-8D1D-947E80C8A832}" srcOrd="0" destOrd="0" presId="urn:microsoft.com/office/officeart/2016/7/layout/RepeatingBendingProcessNew"/>
    <dgm:cxn modelId="{7ED83F40-33D5-426E-9699-8C7910AE5594}" type="presParOf" srcId="{26802C89-AC60-4CF5-BDC7-3A8C122F7570}" destId="{992BBDFC-0428-4654-806C-2E20D1C994D9}" srcOrd="1" destOrd="0" presId="urn:microsoft.com/office/officeart/2016/7/layout/RepeatingBendingProcessNew"/>
    <dgm:cxn modelId="{5FAA2214-9289-4B75-8AF1-902AED45EDEB}" type="presParOf" srcId="{992BBDFC-0428-4654-806C-2E20D1C994D9}" destId="{837FD9A4-835F-4295-A8EC-5F47CDF6FC50}" srcOrd="0" destOrd="0" presId="urn:microsoft.com/office/officeart/2016/7/layout/RepeatingBendingProcessNew"/>
    <dgm:cxn modelId="{7350D325-1037-49C4-8E8B-94C14E24A3EB}" type="presParOf" srcId="{26802C89-AC60-4CF5-BDC7-3A8C122F7570}" destId="{3600C8E6-BB22-4F51-9520-844B4576758C}" srcOrd="2" destOrd="0" presId="urn:microsoft.com/office/officeart/2016/7/layout/RepeatingBendingProcessNew"/>
    <dgm:cxn modelId="{50377361-F2B5-4BE3-A550-29A01CB89D88}" type="presParOf" srcId="{26802C89-AC60-4CF5-BDC7-3A8C122F7570}" destId="{6047750E-A18A-46B4-BC3B-AC4DFF9D096D}" srcOrd="3" destOrd="0" presId="urn:microsoft.com/office/officeart/2016/7/layout/RepeatingBendingProcessNew"/>
    <dgm:cxn modelId="{7299F8D0-FFF2-43CA-82AF-DDD33198DF06}" type="presParOf" srcId="{6047750E-A18A-46B4-BC3B-AC4DFF9D096D}" destId="{C3B8A672-485E-4BA4-9E0C-2D92302C4A20}" srcOrd="0" destOrd="0" presId="urn:microsoft.com/office/officeart/2016/7/layout/RepeatingBendingProcessNew"/>
    <dgm:cxn modelId="{24601675-F806-40BA-93A9-6E57986A8009}" type="presParOf" srcId="{26802C89-AC60-4CF5-BDC7-3A8C122F7570}" destId="{B2DAD8D6-434E-4745-B129-215EEAD5877B}" srcOrd="4" destOrd="0" presId="urn:microsoft.com/office/officeart/2016/7/layout/RepeatingBendingProcessNew"/>
    <dgm:cxn modelId="{4D48A20B-BB32-4538-A77F-ADF236A6C70E}" type="presParOf" srcId="{26802C89-AC60-4CF5-BDC7-3A8C122F7570}" destId="{3AEB3534-34C0-460E-AECF-D53253C9D888}" srcOrd="5" destOrd="0" presId="urn:microsoft.com/office/officeart/2016/7/layout/RepeatingBendingProcessNew"/>
    <dgm:cxn modelId="{FF91B3D9-4798-4AEC-9739-11DA68F6FEDB}" type="presParOf" srcId="{3AEB3534-34C0-460E-AECF-D53253C9D888}" destId="{8D9DD822-6366-469A-A04C-BFE68E5F7E02}" srcOrd="0" destOrd="0" presId="urn:microsoft.com/office/officeart/2016/7/layout/RepeatingBendingProcessNew"/>
    <dgm:cxn modelId="{EC15397D-5243-4F1D-912C-9BE2824D2EA8}" type="presParOf" srcId="{26802C89-AC60-4CF5-BDC7-3A8C122F7570}" destId="{A773F189-4827-4427-8938-1B9BC3113ABF}" srcOrd="6" destOrd="0" presId="urn:microsoft.com/office/officeart/2016/7/layout/RepeatingBendingProcessNew"/>
    <dgm:cxn modelId="{D73F6F29-729C-4202-833F-ABE9ABF247BC}" type="presParOf" srcId="{26802C89-AC60-4CF5-BDC7-3A8C122F7570}" destId="{7A0F924B-2101-4FD8-BFA7-E0F1EBEA24A0}" srcOrd="7" destOrd="0" presId="urn:microsoft.com/office/officeart/2016/7/layout/RepeatingBendingProcessNew"/>
    <dgm:cxn modelId="{87DAC3CA-758F-413C-9438-8FA5B658EF3F}" type="presParOf" srcId="{7A0F924B-2101-4FD8-BFA7-E0F1EBEA24A0}" destId="{CA656768-8D53-44FF-A7AE-9604CEF2E633}" srcOrd="0" destOrd="0" presId="urn:microsoft.com/office/officeart/2016/7/layout/RepeatingBendingProcessNew"/>
    <dgm:cxn modelId="{E8B20258-8D11-438F-AF54-7F61843F0C19}" type="presParOf" srcId="{26802C89-AC60-4CF5-BDC7-3A8C122F7570}" destId="{BF34A8F4-5F38-4B31-9F93-692DE6FAFFFF}" srcOrd="8" destOrd="0" presId="urn:microsoft.com/office/officeart/2016/7/layout/RepeatingBendingProcessNew"/>
    <dgm:cxn modelId="{53D1A06D-6B5E-4273-B76A-F24AE1494668}" type="presParOf" srcId="{26802C89-AC60-4CF5-BDC7-3A8C122F7570}" destId="{DD3ED803-F3D1-49B8-80F2-B14DFB0C5264}" srcOrd="9" destOrd="0" presId="urn:microsoft.com/office/officeart/2016/7/layout/RepeatingBendingProcessNew"/>
    <dgm:cxn modelId="{F7093500-2886-4A91-BF9C-0259E6F39EC8}" type="presParOf" srcId="{DD3ED803-F3D1-49B8-80F2-B14DFB0C5264}" destId="{727634A7-6484-4F85-BEF9-546757093427}" srcOrd="0" destOrd="0" presId="urn:microsoft.com/office/officeart/2016/7/layout/RepeatingBendingProcessNew"/>
    <dgm:cxn modelId="{839771F5-1C03-4971-B7E4-83FDA7B92A1D}" type="presParOf" srcId="{26802C89-AC60-4CF5-BDC7-3A8C122F7570}" destId="{BE88ECD2-2426-4295-B866-4C8E5C71AB7F}" srcOrd="10" destOrd="0" presId="urn:microsoft.com/office/officeart/2016/7/layout/RepeatingBendingProcessNew"/>
    <dgm:cxn modelId="{3DD9F388-F811-435D-BC02-AEF40C353B54}" type="presParOf" srcId="{26802C89-AC60-4CF5-BDC7-3A8C122F7570}" destId="{104DE58D-96D0-4653-B90B-5BC158B74186}" srcOrd="11" destOrd="0" presId="urn:microsoft.com/office/officeart/2016/7/layout/RepeatingBendingProcessNew"/>
    <dgm:cxn modelId="{0ADFD651-9193-4C78-8DDE-929F853B1031}" type="presParOf" srcId="{104DE58D-96D0-4653-B90B-5BC158B74186}" destId="{C415C527-EB0E-411A-ABE3-6B7DE3B74643}" srcOrd="0" destOrd="0" presId="urn:microsoft.com/office/officeart/2016/7/layout/RepeatingBendingProcessNew"/>
    <dgm:cxn modelId="{4B83C728-E751-480F-990A-5856EB17EFAD}" type="presParOf" srcId="{26802C89-AC60-4CF5-BDC7-3A8C122F7570}" destId="{C3073127-7421-4BA0-890E-A3DFFAB3E7B4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BBDFC-0428-4654-806C-2E20D1C994D9}">
      <dsp:nvSpPr>
        <dsp:cNvPr id="0" name=""/>
        <dsp:cNvSpPr/>
      </dsp:nvSpPr>
      <dsp:spPr>
        <a:xfrm>
          <a:off x="2197523" y="1031296"/>
          <a:ext cx="47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61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1726" y="1074492"/>
        <a:ext cx="25210" cy="5047"/>
      </dsp:txXfrm>
    </dsp:sp>
    <dsp:sp modelId="{B82B0C36-1141-429B-8D1D-947E80C8A832}">
      <dsp:nvSpPr>
        <dsp:cNvPr id="0" name=""/>
        <dsp:cNvSpPr/>
      </dsp:nvSpPr>
      <dsp:spPr>
        <a:xfrm>
          <a:off x="7073" y="316908"/>
          <a:ext cx="2192249" cy="15202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Install Python v3.6+ &amp; solc compiler  </a:t>
          </a:r>
        </a:p>
      </dsp:txBody>
      <dsp:txXfrm>
        <a:off x="7073" y="316908"/>
        <a:ext cx="2192249" cy="1520215"/>
      </dsp:txXfrm>
    </dsp:sp>
    <dsp:sp modelId="{6047750E-A18A-46B4-BC3B-AC4DFF9D096D}">
      <dsp:nvSpPr>
        <dsp:cNvPr id="0" name=""/>
        <dsp:cNvSpPr/>
      </dsp:nvSpPr>
      <dsp:spPr>
        <a:xfrm>
          <a:off x="4893989" y="1031296"/>
          <a:ext cx="47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61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8193" y="1074492"/>
        <a:ext cx="25210" cy="5047"/>
      </dsp:txXfrm>
    </dsp:sp>
    <dsp:sp modelId="{3600C8E6-BB22-4F51-9520-844B4576758C}">
      <dsp:nvSpPr>
        <dsp:cNvPr id="0" name=""/>
        <dsp:cNvSpPr/>
      </dsp:nvSpPr>
      <dsp:spPr>
        <a:xfrm>
          <a:off x="2703540" y="316908"/>
          <a:ext cx="2192249" cy="15202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Install Slither</a:t>
          </a:r>
        </a:p>
      </dsp:txBody>
      <dsp:txXfrm>
        <a:off x="2703540" y="316908"/>
        <a:ext cx="2192249" cy="1520215"/>
      </dsp:txXfrm>
    </dsp:sp>
    <dsp:sp modelId="{3AEB3534-34C0-460E-AECF-D53253C9D888}">
      <dsp:nvSpPr>
        <dsp:cNvPr id="0" name=""/>
        <dsp:cNvSpPr/>
      </dsp:nvSpPr>
      <dsp:spPr>
        <a:xfrm>
          <a:off x="7590456" y="1031296"/>
          <a:ext cx="47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61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14659" y="1074492"/>
        <a:ext cx="25210" cy="5047"/>
      </dsp:txXfrm>
    </dsp:sp>
    <dsp:sp modelId="{B2DAD8D6-434E-4745-B129-215EEAD5877B}">
      <dsp:nvSpPr>
        <dsp:cNvPr id="0" name=""/>
        <dsp:cNvSpPr/>
      </dsp:nvSpPr>
      <dsp:spPr>
        <a:xfrm>
          <a:off x="5400007" y="316908"/>
          <a:ext cx="2192249" cy="15202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Load the solidity contract</a:t>
          </a:r>
        </a:p>
      </dsp:txBody>
      <dsp:txXfrm>
        <a:off x="5400007" y="316908"/>
        <a:ext cx="2192249" cy="1520215"/>
      </dsp:txXfrm>
    </dsp:sp>
    <dsp:sp modelId="{7A0F924B-2101-4FD8-BFA7-E0F1EBEA24A0}">
      <dsp:nvSpPr>
        <dsp:cNvPr id="0" name=""/>
        <dsp:cNvSpPr/>
      </dsp:nvSpPr>
      <dsp:spPr>
        <a:xfrm>
          <a:off x="1103198" y="1835324"/>
          <a:ext cx="8089399" cy="514708"/>
        </a:xfrm>
        <a:custGeom>
          <a:avLst/>
          <a:gdLst/>
          <a:ahLst/>
          <a:cxnLst/>
          <a:rect l="0" t="0" r="0" b="0"/>
          <a:pathLst>
            <a:path>
              <a:moveTo>
                <a:pt x="8089399" y="0"/>
              </a:moveTo>
              <a:lnTo>
                <a:pt x="8089399" y="274454"/>
              </a:lnTo>
              <a:lnTo>
                <a:pt x="0" y="274454"/>
              </a:lnTo>
              <a:lnTo>
                <a:pt x="0" y="51470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45204" y="2090154"/>
        <a:ext cx="405387" cy="5047"/>
      </dsp:txXfrm>
    </dsp:sp>
    <dsp:sp modelId="{A773F189-4827-4427-8938-1B9BC3113ABF}">
      <dsp:nvSpPr>
        <dsp:cNvPr id="0" name=""/>
        <dsp:cNvSpPr/>
      </dsp:nvSpPr>
      <dsp:spPr>
        <a:xfrm>
          <a:off x="8096473" y="316908"/>
          <a:ext cx="2192249" cy="15202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Set up the solc compiler version</a:t>
          </a:r>
        </a:p>
      </dsp:txBody>
      <dsp:txXfrm>
        <a:off x="8096473" y="316908"/>
        <a:ext cx="2192249" cy="1520215"/>
      </dsp:txXfrm>
    </dsp:sp>
    <dsp:sp modelId="{DD3ED803-F3D1-49B8-80F2-B14DFB0C5264}">
      <dsp:nvSpPr>
        <dsp:cNvPr id="0" name=""/>
        <dsp:cNvSpPr/>
      </dsp:nvSpPr>
      <dsp:spPr>
        <a:xfrm>
          <a:off x="2197523" y="3195346"/>
          <a:ext cx="47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617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1726" y="3238543"/>
        <a:ext cx="25210" cy="5047"/>
      </dsp:txXfrm>
    </dsp:sp>
    <dsp:sp modelId="{BF34A8F4-5F38-4B31-9F93-692DE6FAFFFF}">
      <dsp:nvSpPr>
        <dsp:cNvPr id="0" name=""/>
        <dsp:cNvSpPr/>
      </dsp:nvSpPr>
      <dsp:spPr>
        <a:xfrm>
          <a:off x="7073" y="2382432"/>
          <a:ext cx="2192249" cy="17172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Add the new detector in all_detectors.py file</a:t>
          </a:r>
        </a:p>
      </dsp:txBody>
      <dsp:txXfrm>
        <a:off x="7073" y="2382432"/>
        <a:ext cx="2192249" cy="1717267"/>
      </dsp:txXfrm>
    </dsp:sp>
    <dsp:sp modelId="{104DE58D-96D0-4653-B90B-5BC158B74186}">
      <dsp:nvSpPr>
        <dsp:cNvPr id="0" name=""/>
        <dsp:cNvSpPr/>
      </dsp:nvSpPr>
      <dsp:spPr>
        <a:xfrm>
          <a:off x="4893989" y="3195346"/>
          <a:ext cx="47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61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8193" y="3238543"/>
        <a:ext cx="25210" cy="5047"/>
      </dsp:txXfrm>
    </dsp:sp>
    <dsp:sp modelId="{BE88ECD2-2426-4295-B866-4C8E5C71AB7F}">
      <dsp:nvSpPr>
        <dsp:cNvPr id="0" name=""/>
        <dsp:cNvSpPr/>
      </dsp:nvSpPr>
      <dsp:spPr>
        <a:xfrm>
          <a:off x="2703540" y="2372160"/>
          <a:ext cx="2192249" cy="17378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Analyze the solidity contract </a:t>
          </a:r>
        </a:p>
      </dsp:txBody>
      <dsp:txXfrm>
        <a:off x="2703540" y="2372160"/>
        <a:ext cx="2192249" cy="1737813"/>
      </dsp:txXfrm>
    </dsp:sp>
    <dsp:sp modelId="{C3073127-7421-4BA0-890E-A3DFFAB3E7B4}">
      <dsp:nvSpPr>
        <dsp:cNvPr id="0" name=""/>
        <dsp:cNvSpPr/>
      </dsp:nvSpPr>
      <dsp:spPr>
        <a:xfrm>
          <a:off x="5400007" y="2341341"/>
          <a:ext cx="2192249" cy="17994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Generate the report</a:t>
          </a:r>
        </a:p>
      </dsp:txBody>
      <dsp:txXfrm>
        <a:off x="5400007" y="2341341"/>
        <a:ext cx="2192249" cy="1799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DA92E-28B4-4F93-A169-D71EB980533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0F413-E994-4D7F-AA00-9100335B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6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E4670-806B-431F-8EA2-002BCF77FC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1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0F413-E994-4D7F-AA00-9100335BED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0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5197-97F7-033C-C8AC-D138DD022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C70CF-9B61-E051-0820-9271EFCB5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5D29-A843-E590-6482-7183A4B1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3E0B-6F10-4793-8152-88AB469D2323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AB1F-FCEA-6475-FED8-53C843DA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24F8-E4A4-2AD3-A6D2-A11B7481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70D3-A1B6-7517-43EC-448870CD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9760F-1B40-8EB7-D57A-394E90966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164B1-2765-68F6-0CF5-745A4B0D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748F-A507-4F18-B171-D8F5424A5B8E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00C8-976A-F915-6132-457AD76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10847-7372-ACE5-BA4F-6F25C57D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7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AF2EF-7860-CAF0-A7C6-71D78D03B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7E1C8-4340-2476-5D30-490269DE9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277F-3F59-5D8E-4890-BF2A6521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B956-B5BC-4A73-A27A-1F6DB7ECD983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9082F-72BD-BFB8-EA6C-C8DC73A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1706C-1333-A87E-5A04-B88030BF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B487-F29D-7299-9B8A-CF5CF272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A1D5-52D8-A70E-586C-DA54B98F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6A67-C6B4-8062-414A-D3AFE9FA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00EE-2E1D-43C5-A2D0-21A26CF7118B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6788-3B30-9D93-B679-A170426E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0685C-18B7-85E3-EBB6-CF8EE1C2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9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E46F-5D8A-25C0-EAD5-43689E9B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7711-1B5F-F010-E5E5-781936E99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B4E77-5233-F0E0-6000-07BFA5FB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234F-90F0-4828-96A7-63D936DA4E3D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7CDDE-66A7-63B5-D560-BF149224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C9F2A-FBD9-1C7D-F251-23FCD491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F03A-9436-56A8-AB59-1D55D837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6411F-29E3-2534-176D-30DFBEB5B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E34D-C3D2-7C94-B694-9A2B214AF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114D3-E87E-FEDE-163D-0F3A0E25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F967-B096-46A1-BCF4-2F16AD6A4A5E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33C93-EF80-D2EA-0691-3CD31EDE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52052-3143-883D-078F-CF11B9F3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6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6507-0940-4E2D-AA20-0CD20C1C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4F75E-C0FA-DA2F-3571-A5C95B57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61246-6EAC-ED82-05BA-FF89725C1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330E-D88E-B702-D9FE-F3D4AECE7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0811D-831C-CDEC-13A7-E01BE2039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2A965-A2C3-9EB8-E60A-EC11E0F2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C72C-7F58-483E-97A4-2AB7EE1089D2}" type="datetime1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27A6C-C59B-D6D6-02CE-5ACEE1F2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B5CC7-AB18-A497-1EB5-DB41D27A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2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9E49-3683-ACF9-7204-7AC420FC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183FD-15F6-235B-D464-2CDA6FB5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2BBF-13F6-461E-9D6E-727A9702B207}" type="datetime1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D4200-5692-183B-1C34-5A66FD5E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DDD50-4A6E-6466-7F16-A67B0872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1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321EC-3405-EA49-EF81-4B297C7C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0589-9248-4244-904E-3450B3ACCE6C}" type="datetime1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69D50-8030-9AFE-BB73-452C0565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871A-F86C-3AEF-948F-7836EA8C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1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643F-47A2-2E83-E60F-81D214BB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32E3-3C8A-A700-943A-45F019A6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D4A4B-73BA-D45D-5DC0-6EE663497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73E57-1FA1-10D6-631B-429E91F0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A3FC-C372-4BF4-BD41-4F5986483C4A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2113C-9848-C079-E560-9475BFCE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8AD22-4605-B476-6FD0-1D61A309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1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8CDB-9AB5-463E-CBCE-CB5F67A1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2256B-4298-432C-178F-D8AA996D1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98EC4-1A39-B717-1E53-A32C5DCFF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9D0A-6BA6-0F0F-6E85-605DA54F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23B8-F63C-4BF7-9624-6B0A9EF751A4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1DDA-553B-2849-B922-B51941D6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06649-3EBB-4B8E-7718-238C1B4D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66DFF-6B72-195A-63E3-4448D854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141EC-6633-B8B7-1367-047FB8E1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8B40-95A5-4486-309C-CA48DC699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6B0FF-B2C4-483D-B5DC-00D08B0A1F2B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F0DCC-155B-88F3-2BD4-6FBFEB3FD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2BE7-EEED-B1CA-30AA-3D0E2EDE3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wcregistry.io/docs/SWC-118" TargetMode="External"/><Relationship Id="rId2" Type="http://schemas.openxmlformats.org/officeDocument/2006/relationships/hyperlink" Target="https://swcregistry.io/docs/SWC-13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rytic/slither/wiki/Adding-a-new-detec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8D55F-BA9C-3AD8-CCD7-0A83FBD4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80" y="638841"/>
            <a:ext cx="6555044" cy="41748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>
              <a:spcAft>
                <a:spcPts val="600"/>
              </a:spcAft>
            </a:pPr>
            <a:r>
              <a:rPr lang="en-US" sz="49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Advanced Topics in </a:t>
            </a:r>
            <a:br>
              <a:rPr lang="en-US" sz="49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9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Software Engineering</a:t>
            </a:r>
            <a:br>
              <a:rPr lang="en-US" sz="49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9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CSE 6324 - Section 004</a:t>
            </a:r>
            <a:br>
              <a:rPr lang="en-US" sz="49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9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Team 10 </a:t>
            </a:r>
            <a:br>
              <a:rPr lang="en-US" sz="4900" b="1" kern="1200" dirty="0">
                <a:effectLst/>
                <a:latin typeface="+mj-lt"/>
                <a:ea typeface="+mj-ea"/>
                <a:cs typeface="+mj-cs"/>
              </a:rPr>
            </a:br>
            <a:br>
              <a:rPr lang="en-US" sz="4900" kern="1200" dirty="0">
                <a:effectLst/>
                <a:latin typeface="+mj-lt"/>
                <a:ea typeface="+mj-ea"/>
                <a:cs typeface="+mj-cs"/>
              </a:rPr>
            </a:br>
            <a:r>
              <a:rPr lang="en-US" sz="53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ITERATION 2</a:t>
            </a:r>
            <a:br>
              <a:rPr lang="en-US" sz="5300" b="1" kern="1200" dirty="0">
                <a:effectLst/>
                <a:latin typeface="+mj-lt"/>
                <a:ea typeface="+mj-ea"/>
                <a:cs typeface="+mj-cs"/>
              </a:rPr>
            </a:br>
            <a:br>
              <a:rPr lang="en-US" sz="2400" kern="1200" dirty="0">
                <a:effectLst/>
                <a:latin typeface="+mj-lt"/>
                <a:ea typeface="+mj-ea"/>
                <a:cs typeface="+mj-cs"/>
              </a:rPr>
            </a:b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34FF3-3F68-5AB6-34D4-C3326FD1A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92950"/>
            <a:ext cx="6973403" cy="1610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Vanjari, Vaishali Sunil - 1001956614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en-US" dirty="0">
                <a:solidFill>
                  <a:schemeClr val="bg1"/>
                </a:solidFill>
                <a:effectLst/>
              </a:rPr>
              <a:t>Solanki, Siddhrajsinh Pradumansinh - 1001957988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en-US" dirty="0">
                <a:solidFill>
                  <a:schemeClr val="bg1"/>
                </a:solidFill>
                <a:effectLst/>
              </a:rPr>
              <a:t>⁠Parimi, Taraka Naga Nikhil - 1001985955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en-US" dirty="0">
                <a:solidFill>
                  <a:schemeClr val="bg1"/>
                </a:solidFill>
                <a:effectLst/>
              </a:rPr>
              <a:t>⁠Komireddy, Sannihith Reddy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  <a:effectLst/>
              </a:rPr>
              <a:t>1001982437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CFB827-BAD1-7741-4838-C5EE46FEB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404" y="1209578"/>
            <a:ext cx="4295182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D9E778-7A65-21D0-3C97-5ACAA02E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65614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5DB8F10C-C49E-4496-897A-57ECEA15A227}" type="datetime1">
              <a:rPr lang="en-US" sz="2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F4616-EED8-F707-D480-E1B28506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7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E25BF-E937-ACA3-62D9-59EF9DE44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269798"/>
            <a:ext cx="6021625" cy="159249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8" descr="Questions">
            <a:extLst>
              <a:ext uri="{FF2B5EF4-FFF2-40B4-BE49-F238E27FC236}">
                <a16:creationId xmlns:a16="http://schemas.microsoft.com/office/drawing/2014/main" id="{FFF0BC21-985E-53E4-267D-C336AE70F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2678" y="895604"/>
            <a:ext cx="5051479" cy="5051479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640D-85ED-A237-31DF-61115005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028F3E0B-6F10-4793-8152-88AB469D2323}" type="datetime1">
              <a:rPr lang="en-US" sz="2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B4287-0A92-7E1A-F4A7-EBF6CD3C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6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38B9C-6C1D-4361-8E0A-C084F123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The Idea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13B3F-1D19-8F72-F827-C3D03B4C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Adding a detector in Slither [3]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Detecting unencrypted private data on-chain Blockchain network [1].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Detecting incorrect constructor name in Solidity Smart Contract [2].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CC4B7F-1FD1-590B-E714-E09255D4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1FCB-614E-4426-86A3-E9CA8F810EDE}" type="datetime1">
              <a:rPr lang="en-US" sz="2000" smtClean="0">
                <a:solidFill>
                  <a:schemeClr val="tx1"/>
                </a:solidFill>
              </a:rPr>
              <a:t>4/2/2023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A00C5-F76B-31C7-91D6-9834FF63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29161DD-CCC1-0E01-4840-E48DDFDE5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152" y="1815071"/>
            <a:ext cx="4349974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6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2BFEB-CE45-AF90-BDA4-07647CE1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98" y="136526"/>
            <a:ext cx="11457398" cy="95508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Detecting unencrypted private data on-chain</a:t>
            </a:r>
            <a:r>
              <a:rPr lang="en-US" b="1" baseline="-25000" dirty="0"/>
              <a:t>[1]</a:t>
            </a:r>
            <a:endParaRPr lang="en-US" sz="4800" b="1" baseline="-250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E7F0-BE37-95CA-F782-98C92A86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E2CEA-88AA-BD62-8065-94B24049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6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047E28-5D61-8FD8-3ACB-40F80B19A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40" y="1196207"/>
            <a:ext cx="9575515" cy="50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2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C419-B696-571F-80EC-7F382FDF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005" y="293551"/>
            <a:ext cx="9661989" cy="82371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Detecting incorrect constructor name</a:t>
            </a:r>
            <a:r>
              <a:rPr lang="en-US" b="1" baseline="-25000" dirty="0"/>
              <a:t>[2]</a:t>
            </a:r>
            <a:endParaRPr lang="en-US" sz="4800" b="1" baseline="-250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B11FA-0260-E5FC-4E61-6A767A76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6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38F9A-F3A6-3356-498F-B6545049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30670-CA61-E6B7-C281-58B11385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1206960"/>
            <a:ext cx="7315200" cy="53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2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9348A-F172-1C65-EC95-825494FE5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sz="6600" b="1" dirty="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76480-8A89-FC1E-6559-7E4AA5B4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955" y="6361141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028F3E0B-6F10-4793-8152-88AB469D2323}" type="datetime1">
              <a:rPr lang="en-US" sz="2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165D9-2E46-23B8-E03A-E02D1E92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7444" y="6356350"/>
            <a:ext cx="886355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3D4B2-4A5A-0231-7F08-9AE523EE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Planning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7BA227-3CE8-51C2-35B5-F4B4AEFF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9D2C-E035-4CFD-AD65-3739B3219F32}" type="datetime1">
              <a:rPr lang="en-US" sz="2000" smtClean="0">
                <a:solidFill>
                  <a:schemeClr val="tx1"/>
                </a:solidFill>
              </a:rPr>
              <a:t>4/2/2023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4C909-6536-C4F8-8D80-39EDEBD3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AA5363C-A309-08A5-9B42-D88EB9070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904172"/>
              </p:ext>
            </p:extLst>
          </p:nvPr>
        </p:nvGraphicFramePr>
        <p:xfrm>
          <a:off x="1047963" y="1591878"/>
          <a:ext cx="10295797" cy="445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8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750C1-FA76-9342-267B-25A7D6ED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031"/>
            <a:ext cx="10515600" cy="9807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Risks and Mitigation Plan</a:t>
            </a:r>
            <a:endParaRPr lang="en-US" sz="48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A3363A-29E5-FAE7-AD46-266D42BAA2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869744"/>
              </p:ext>
            </p:extLst>
          </p:nvPr>
        </p:nvGraphicFramePr>
        <p:xfrm>
          <a:off x="838203" y="1711041"/>
          <a:ext cx="10515597" cy="42512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1018">
                  <a:extLst>
                    <a:ext uri="{9D8B030D-6E8A-4147-A177-3AD203B41FA5}">
                      <a16:colId xmlns:a16="http://schemas.microsoft.com/office/drawing/2014/main" val="2558718245"/>
                    </a:ext>
                  </a:extLst>
                </a:gridCol>
                <a:gridCol w="4263537">
                  <a:extLst>
                    <a:ext uri="{9D8B030D-6E8A-4147-A177-3AD203B41FA5}">
                      <a16:colId xmlns:a16="http://schemas.microsoft.com/office/drawing/2014/main" val="1856505410"/>
                    </a:ext>
                  </a:extLst>
                </a:gridCol>
                <a:gridCol w="4871042">
                  <a:extLst>
                    <a:ext uri="{9D8B030D-6E8A-4147-A177-3AD203B41FA5}">
                      <a16:colId xmlns:a16="http://schemas.microsoft.com/office/drawing/2014/main" val="2113010919"/>
                    </a:ext>
                  </a:extLst>
                </a:gridCol>
              </a:tblGrid>
              <a:tr h="10208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Mitigation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05698"/>
                  </a:ext>
                </a:extLst>
              </a:tr>
              <a:tr h="10208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Evolving Solidity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Considering a fixed version of the solc compiler to avoid compatibility issues.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62894"/>
                  </a:ext>
                </a:extLst>
              </a:tr>
              <a:tr h="10208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False-positive analysis on the detector to detect CWE-767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Need to modify the added detector on the vulnerability CWE-767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82624"/>
                  </a:ext>
                </a:extLst>
              </a:tr>
              <a:tr h="10208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Inexperience with Solidity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Understand solidity language as you progress.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3357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AE0F-87DC-53B0-01A7-F0E9286C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6BA7A-7118-7D39-2638-E7514668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6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4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CD194-371C-35BC-59D2-D8689BAA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2"/>
            <a:ext cx="10515600" cy="107688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Users and Customers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7CBA00D-B8CE-222A-73A5-B98175C23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43257"/>
              </p:ext>
            </p:extLst>
          </p:nvPr>
        </p:nvGraphicFramePr>
        <p:xfrm>
          <a:off x="848239" y="1390553"/>
          <a:ext cx="10660958" cy="470951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2754">
                  <a:extLst>
                    <a:ext uri="{9D8B030D-6E8A-4147-A177-3AD203B41FA5}">
                      <a16:colId xmlns:a16="http://schemas.microsoft.com/office/drawing/2014/main" val="2060095152"/>
                    </a:ext>
                  </a:extLst>
                </a:gridCol>
                <a:gridCol w="3654604">
                  <a:extLst>
                    <a:ext uri="{9D8B030D-6E8A-4147-A177-3AD203B41FA5}">
                      <a16:colId xmlns:a16="http://schemas.microsoft.com/office/drawing/2014/main" val="214400383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1343767682"/>
                    </a:ext>
                  </a:extLst>
                </a:gridCol>
              </a:tblGrid>
              <a:tr h="7840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Feedback/Suggestions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833105"/>
                  </a:ext>
                </a:extLst>
              </a:tr>
              <a:tr h="325970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400" dirty="0"/>
                        <a:t>Shubham Rathi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400" dirty="0"/>
                        <a:t>( Solidity beginner )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dirty="0">
                          <a:effectLst/>
                        </a:rPr>
                        <a:t>More sample solidity contracts must be tested for the recently introduced detector.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360202"/>
                  </a:ext>
                </a:extLst>
              </a:tr>
              <a:tr h="1056464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Ashwini Shenvi </a:t>
                      </a:r>
                    </a:p>
                    <a:p>
                      <a:pPr algn="l"/>
                      <a:r>
                        <a:rPr lang="en-US" sz="2400" dirty="0"/>
                        <a:t>( Solidity Enthusiast )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dirty="0">
                          <a:effectLst/>
                        </a:rPr>
                        <a:t>Would like to know how such detector will identify an incorrect constructor name.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602566"/>
                  </a:ext>
                </a:extLst>
              </a:tr>
              <a:tr h="1056464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Darshan Patil </a:t>
                      </a:r>
                    </a:p>
                    <a:p>
                      <a:pPr algn="l"/>
                      <a:r>
                        <a:rPr lang="en-US" sz="2400" dirty="0"/>
                        <a:t>( CSE 6324 – Team 2 )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dirty="0">
                          <a:effectLst/>
                        </a:rPr>
                        <a:t>Need to work on false positive analysis if private function is modifying private data and calling it through public function.</a:t>
                      </a:r>
                    </a:p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496719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F32B9-53BB-46EF-F37A-EC8FE9B2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DA730-502A-7A8B-1BAA-F9C6DFC4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13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FAB1A-D153-DE15-B008-068039F4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References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7368-49B0-B1D6-53CA-3916EFC1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Unencrypted-private-data-on-chain-network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Incorrect-constructor-name-smart-contract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Slither-Adding-a-new-detector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2335-6D43-A0C9-E9A9-27A7426C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4/2/2023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A24AD-C8E6-A89F-5E0D-48E9115E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9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306</Words>
  <Application>Microsoft Office PowerPoint</Application>
  <PresentationFormat>Widescreen</PresentationFormat>
  <Paragraphs>73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Advanced Topics in  Software Engineering CSE 6324 - Section 004 Team 10   ITERATION 2  </vt:lpstr>
      <vt:lpstr>The Idea</vt:lpstr>
      <vt:lpstr>Detecting unencrypted private data on-chain[1]</vt:lpstr>
      <vt:lpstr>Detecting incorrect constructor name[2]</vt:lpstr>
      <vt:lpstr>Demo</vt:lpstr>
      <vt:lpstr>Planning</vt:lpstr>
      <vt:lpstr>Risks and Mitigation Plan</vt:lpstr>
      <vt:lpstr>Users and Customers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 Software Engineering CSE 6324 - Section 004 Team 10   ITERATION 2  </dc:title>
  <dc:creator>Vanjari, Vaishali Sunil</dc:creator>
  <cp:lastModifiedBy>Vanjari, Vaishali Sunil</cp:lastModifiedBy>
  <cp:revision>37</cp:revision>
  <dcterms:created xsi:type="dcterms:W3CDTF">2023-04-02T06:18:21Z</dcterms:created>
  <dcterms:modified xsi:type="dcterms:W3CDTF">2023-04-03T02:07:11Z</dcterms:modified>
</cp:coreProperties>
</file>