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79" r:id="rId3"/>
    <p:sldId id="309" r:id="rId4"/>
    <p:sldId id="278" r:id="rId5"/>
    <p:sldId id="280" r:id="rId6"/>
    <p:sldId id="286" r:id="rId7"/>
    <p:sldId id="281" r:id="rId8"/>
    <p:sldId id="283" r:id="rId9"/>
    <p:sldId id="284" r:id="rId10"/>
    <p:sldId id="285" r:id="rId11"/>
    <p:sldId id="257" r:id="rId12"/>
    <p:sldId id="289" r:id="rId13"/>
    <p:sldId id="267" r:id="rId14"/>
    <p:sldId id="296" r:id="rId15"/>
    <p:sldId id="308" r:id="rId16"/>
    <p:sldId id="313" r:id="rId17"/>
    <p:sldId id="295" r:id="rId18"/>
    <p:sldId id="299" r:id="rId19"/>
    <p:sldId id="271" r:id="rId20"/>
    <p:sldId id="272" r:id="rId21"/>
    <p:sldId id="273" r:id="rId22"/>
    <p:sldId id="277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12" r:id="rId31"/>
    <p:sldId id="307" r:id="rId32"/>
    <p:sldId id="310" r:id="rId33"/>
    <p:sldId id="315" r:id="rId34"/>
    <p:sldId id="31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1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83A58-9B4B-4EC8-BAB8-D598F6DDB1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895F46F-C383-413F-A99D-1FC6608094A4}">
      <dgm:prSet/>
      <dgm:spPr/>
      <dgm:t>
        <a:bodyPr/>
        <a:lstStyle/>
        <a:p>
          <a:r>
            <a:rPr lang="en-US" b="1"/>
            <a:t>Design for Testability (DFT)</a:t>
          </a:r>
          <a:r>
            <a:rPr lang="en-US"/>
            <a:t> is a set of techniques used to improve the ease of testing integrated circuits (ICs). </a:t>
          </a:r>
        </a:p>
      </dgm:t>
    </dgm:pt>
    <dgm:pt modelId="{CC66E032-B8B9-4F78-94C2-993EA71F9FCD}" type="parTrans" cxnId="{95841481-D31D-45DF-B319-7E5C3797310A}">
      <dgm:prSet/>
      <dgm:spPr/>
      <dgm:t>
        <a:bodyPr/>
        <a:lstStyle/>
        <a:p>
          <a:endParaRPr lang="en-US"/>
        </a:p>
      </dgm:t>
    </dgm:pt>
    <dgm:pt modelId="{55EE6D80-59A2-4451-9A7B-D5EA70226A9E}" type="sibTrans" cxnId="{95841481-D31D-45DF-B319-7E5C3797310A}">
      <dgm:prSet/>
      <dgm:spPr/>
      <dgm:t>
        <a:bodyPr/>
        <a:lstStyle/>
        <a:p>
          <a:endParaRPr lang="en-US"/>
        </a:p>
      </dgm:t>
    </dgm:pt>
    <dgm:pt modelId="{F03F3DE4-35BC-4431-8963-44416F636F76}">
      <dgm:prSet/>
      <dgm:spPr/>
      <dgm:t>
        <a:bodyPr/>
        <a:lstStyle/>
        <a:p>
          <a:r>
            <a:rPr lang="en-US"/>
            <a:t>As modern chips have </a:t>
          </a:r>
          <a:r>
            <a:rPr lang="en-US" b="1"/>
            <a:t>millions to billions of transistors</a:t>
          </a:r>
          <a:r>
            <a:rPr lang="en-US"/>
            <a:t>, traditional </a:t>
          </a:r>
          <a:r>
            <a:rPr lang="en-US" b="1"/>
            <a:t>external testing methods (functional testing)</a:t>
          </a:r>
          <a:r>
            <a:rPr lang="en-US"/>
            <a:t> are not enough.</a:t>
          </a:r>
        </a:p>
      </dgm:t>
    </dgm:pt>
    <dgm:pt modelId="{CE1A72BB-7C5F-46FF-9EA9-A9F4D41BDD46}" type="parTrans" cxnId="{5358F002-B4A9-436D-B09E-CDCCE4D9B039}">
      <dgm:prSet/>
      <dgm:spPr/>
      <dgm:t>
        <a:bodyPr/>
        <a:lstStyle/>
        <a:p>
          <a:endParaRPr lang="en-US"/>
        </a:p>
      </dgm:t>
    </dgm:pt>
    <dgm:pt modelId="{E85FEBD2-D46E-470B-A38A-1F17C486CF82}" type="sibTrans" cxnId="{5358F002-B4A9-436D-B09E-CDCCE4D9B039}">
      <dgm:prSet/>
      <dgm:spPr/>
      <dgm:t>
        <a:bodyPr/>
        <a:lstStyle/>
        <a:p>
          <a:endParaRPr lang="en-US"/>
        </a:p>
      </dgm:t>
    </dgm:pt>
    <dgm:pt modelId="{E66ACCC1-45D4-4D1B-BFD7-247CA9766A7B}">
      <dgm:prSet/>
      <dgm:spPr/>
      <dgm:t>
        <a:bodyPr/>
        <a:lstStyle/>
        <a:p>
          <a:r>
            <a:rPr lang="en-US"/>
            <a:t>DFT techniques help ensure </a:t>
          </a:r>
          <a:r>
            <a:rPr lang="en-US" b="1"/>
            <a:t>high fault coverage</a:t>
          </a:r>
          <a:r>
            <a:rPr lang="en-US"/>
            <a:t>, </a:t>
          </a:r>
          <a:r>
            <a:rPr lang="en-US" b="1"/>
            <a:t>reduce test time</a:t>
          </a:r>
          <a:r>
            <a:rPr lang="en-US"/>
            <a:t>, and </a:t>
          </a:r>
          <a:r>
            <a:rPr lang="en-US" b="1"/>
            <a:t>improve manufacturability</a:t>
          </a:r>
          <a:endParaRPr lang="en-US"/>
        </a:p>
      </dgm:t>
    </dgm:pt>
    <dgm:pt modelId="{E503BAD3-8EBB-4DDE-A020-55C1E3E84EFF}" type="parTrans" cxnId="{D1BCA522-2AFC-4DB0-AC64-B6471903C9C1}">
      <dgm:prSet/>
      <dgm:spPr/>
      <dgm:t>
        <a:bodyPr/>
        <a:lstStyle/>
        <a:p>
          <a:endParaRPr lang="en-US"/>
        </a:p>
      </dgm:t>
    </dgm:pt>
    <dgm:pt modelId="{A8A1FDBF-BB5A-405E-97F2-4ADD8E1F4151}" type="sibTrans" cxnId="{D1BCA522-2AFC-4DB0-AC64-B6471903C9C1}">
      <dgm:prSet/>
      <dgm:spPr/>
      <dgm:t>
        <a:bodyPr/>
        <a:lstStyle/>
        <a:p>
          <a:endParaRPr lang="en-US"/>
        </a:p>
      </dgm:t>
    </dgm:pt>
    <dgm:pt modelId="{CE464A4B-C813-4538-9F1E-EC2E827419BA}" type="pres">
      <dgm:prSet presAssocID="{6BA83A58-9B4B-4EC8-BAB8-D598F6DDB135}" presName="root" presStyleCnt="0">
        <dgm:presLayoutVars>
          <dgm:dir/>
          <dgm:resizeHandles val="exact"/>
        </dgm:presLayoutVars>
      </dgm:prSet>
      <dgm:spPr/>
    </dgm:pt>
    <dgm:pt modelId="{2937C150-6AB5-4053-8BD4-C72D747686D8}" type="pres">
      <dgm:prSet presAssocID="{4895F46F-C383-413F-A99D-1FC6608094A4}" presName="compNode" presStyleCnt="0"/>
      <dgm:spPr/>
    </dgm:pt>
    <dgm:pt modelId="{1EE926C4-47E8-43E7-AB63-6A6C0D659158}" type="pres">
      <dgm:prSet presAssocID="{4895F46F-C383-413F-A99D-1FC6608094A4}" presName="bgRect" presStyleLbl="bgShp" presStyleIdx="0" presStyleCnt="3"/>
      <dgm:spPr/>
    </dgm:pt>
    <dgm:pt modelId="{663A69CA-CAD4-4CD7-B775-084FD285A412}" type="pres">
      <dgm:prSet presAssocID="{4895F46F-C383-413F-A99D-1FC6608094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1B7B70A-8B04-4DA6-9BE6-1C44A483B8B4}" type="pres">
      <dgm:prSet presAssocID="{4895F46F-C383-413F-A99D-1FC6608094A4}" presName="spaceRect" presStyleCnt="0"/>
      <dgm:spPr/>
    </dgm:pt>
    <dgm:pt modelId="{6704F712-EE3E-447C-816E-EAB21364AA7C}" type="pres">
      <dgm:prSet presAssocID="{4895F46F-C383-413F-A99D-1FC6608094A4}" presName="parTx" presStyleLbl="revTx" presStyleIdx="0" presStyleCnt="3">
        <dgm:presLayoutVars>
          <dgm:chMax val="0"/>
          <dgm:chPref val="0"/>
        </dgm:presLayoutVars>
      </dgm:prSet>
      <dgm:spPr/>
    </dgm:pt>
    <dgm:pt modelId="{8EEA6A40-66DD-4BFF-9E4B-1911419531BE}" type="pres">
      <dgm:prSet presAssocID="{55EE6D80-59A2-4451-9A7B-D5EA70226A9E}" presName="sibTrans" presStyleCnt="0"/>
      <dgm:spPr/>
    </dgm:pt>
    <dgm:pt modelId="{5A148E90-330F-4809-8F3E-BE46A275F95D}" type="pres">
      <dgm:prSet presAssocID="{F03F3DE4-35BC-4431-8963-44416F636F76}" presName="compNode" presStyleCnt="0"/>
      <dgm:spPr/>
    </dgm:pt>
    <dgm:pt modelId="{48292AE0-6CA9-407E-A061-71FB10FFF160}" type="pres">
      <dgm:prSet presAssocID="{F03F3DE4-35BC-4431-8963-44416F636F76}" presName="bgRect" presStyleLbl="bgShp" presStyleIdx="1" presStyleCnt="3"/>
      <dgm:spPr/>
    </dgm:pt>
    <dgm:pt modelId="{D8FE512F-E67A-4E61-A6ED-EB235898A7DD}" type="pres">
      <dgm:prSet presAssocID="{F03F3DE4-35BC-4431-8963-44416F636F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52AED555-20E7-4D71-9454-772A048E44B2}" type="pres">
      <dgm:prSet presAssocID="{F03F3DE4-35BC-4431-8963-44416F636F76}" presName="spaceRect" presStyleCnt="0"/>
      <dgm:spPr/>
    </dgm:pt>
    <dgm:pt modelId="{E785A287-F97A-4F5D-A7F8-9108A95E2E57}" type="pres">
      <dgm:prSet presAssocID="{F03F3DE4-35BC-4431-8963-44416F636F76}" presName="parTx" presStyleLbl="revTx" presStyleIdx="1" presStyleCnt="3">
        <dgm:presLayoutVars>
          <dgm:chMax val="0"/>
          <dgm:chPref val="0"/>
        </dgm:presLayoutVars>
      </dgm:prSet>
      <dgm:spPr/>
    </dgm:pt>
    <dgm:pt modelId="{B951F91A-BFAF-4C77-897E-362C1C28BAC7}" type="pres">
      <dgm:prSet presAssocID="{E85FEBD2-D46E-470B-A38A-1F17C486CF82}" presName="sibTrans" presStyleCnt="0"/>
      <dgm:spPr/>
    </dgm:pt>
    <dgm:pt modelId="{AB44E0BC-9C44-4939-9C67-26D18DB92B80}" type="pres">
      <dgm:prSet presAssocID="{E66ACCC1-45D4-4D1B-BFD7-247CA9766A7B}" presName="compNode" presStyleCnt="0"/>
      <dgm:spPr/>
    </dgm:pt>
    <dgm:pt modelId="{9DD98F9D-6BF8-4B5B-B9C1-A641E5E8DF3B}" type="pres">
      <dgm:prSet presAssocID="{E66ACCC1-45D4-4D1B-BFD7-247CA9766A7B}" presName="bgRect" presStyleLbl="bgShp" presStyleIdx="2" presStyleCnt="3"/>
      <dgm:spPr/>
    </dgm:pt>
    <dgm:pt modelId="{FB28D3A1-CF91-4A1B-A94D-4D81B9C53B32}" type="pres">
      <dgm:prSet presAssocID="{E66ACCC1-45D4-4D1B-BFD7-247CA9766A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059BA10-1C6D-4738-A80D-E631D0720E84}" type="pres">
      <dgm:prSet presAssocID="{E66ACCC1-45D4-4D1B-BFD7-247CA9766A7B}" presName="spaceRect" presStyleCnt="0"/>
      <dgm:spPr/>
    </dgm:pt>
    <dgm:pt modelId="{841116C9-6E1A-4279-A618-968F811E56BE}" type="pres">
      <dgm:prSet presAssocID="{E66ACCC1-45D4-4D1B-BFD7-247CA9766A7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358F002-B4A9-436D-B09E-CDCCE4D9B039}" srcId="{6BA83A58-9B4B-4EC8-BAB8-D598F6DDB135}" destId="{F03F3DE4-35BC-4431-8963-44416F636F76}" srcOrd="1" destOrd="0" parTransId="{CE1A72BB-7C5F-46FF-9EA9-A9F4D41BDD46}" sibTransId="{E85FEBD2-D46E-470B-A38A-1F17C486CF82}"/>
    <dgm:cxn modelId="{1D125317-49EB-41D2-A242-C86E41295196}" type="presOf" srcId="{E66ACCC1-45D4-4D1B-BFD7-247CA9766A7B}" destId="{841116C9-6E1A-4279-A618-968F811E56BE}" srcOrd="0" destOrd="0" presId="urn:microsoft.com/office/officeart/2018/2/layout/IconVerticalSolidList"/>
    <dgm:cxn modelId="{D1BCA522-2AFC-4DB0-AC64-B6471903C9C1}" srcId="{6BA83A58-9B4B-4EC8-BAB8-D598F6DDB135}" destId="{E66ACCC1-45D4-4D1B-BFD7-247CA9766A7B}" srcOrd="2" destOrd="0" parTransId="{E503BAD3-8EBB-4DDE-A020-55C1E3E84EFF}" sibTransId="{A8A1FDBF-BB5A-405E-97F2-4ADD8E1F4151}"/>
    <dgm:cxn modelId="{A6058851-1D5D-4FEB-A4CD-8D9385A3F9E2}" type="presOf" srcId="{F03F3DE4-35BC-4431-8963-44416F636F76}" destId="{E785A287-F97A-4F5D-A7F8-9108A95E2E57}" srcOrd="0" destOrd="0" presId="urn:microsoft.com/office/officeart/2018/2/layout/IconVerticalSolidList"/>
    <dgm:cxn modelId="{95841481-D31D-45DF-B319-7E5C3797310A}" srcId="{6BA83A58-9B4B-4EC8-BAB8-D598F6DDB135}" destId="{4895F46F-C383-413F-A99D-1FC6608094A4}" srcOrd="0" destOrd="0" parTransId="{CC66E032-B8B9-4F78-94C2-993EA71F9FCD}" sibTransId="{55EE6D80-59A2-4451-9A7B-D5EA70226A9E}"/>
    <dgm:cxn modelId="{068D20A5-9B2C-433E-9964-7BF4C0881A36}" type="presOf" srcId="{6BA83A58-9B4B-4EC8-BAB8-D598F6DDB135}" destId="{CE464A4B-C813-4538-9F1E-EC2E827419BA}" srcOrd="0" destOrd="0" presId="urn:microsoft.com/office/officeart/2018/2/layout/IconVerticalSolidList"/>
    <dgm:cxn modelId="{5FD17AAC-DE8D-4B94-ACD1-2471BE1B94AD}" type="presOf" srcId="{4895F46F-C383-413F-A99D-1FC6608094A4}" destId="{6704F712-EE3E-447C-816E-EAB21364AA7C}" srcOrd="0" destOrd="0" presId="urn:microsoft.com/office/officeart/2018/2/layout/IconVerticalSolidList"/>
    <dgm:cxn modelId="{08068291-4A20-4230-981B-CB2AE0463D00}" type="presParOf" srcId="{CE464A4B-C813-4538-9F1E-EC2E827419BA}" destId="{2937C150-6AB5-4053-8BD4-C72D747686D8}" srcOrd="0" destOrd="0" presId="urn:microsoft.com/office/officeart/2018/2/layout/IconVerticalSolidList"/>
    <dgm:cxn modelId="{6C2F6854-4CBB-47E3-9181-D15CB60E0BE9}" type="presParOf" srcId="{2937C150-6AB5-4053-8BD4-C72D747686D8}" destId="{1EE926C4-47E8-43E7-AB63-6A6C0D659158}" srcOrd="0" destOrd="0" presId="urn:microsoft.com/office/officeart/2018/2/layout/IconVerticalSolidList"/>
    <dgm:cxn modelId="{FA3B7D16-D93A-4CC8-A721-45A9FE135298}" type="presParOf" srcId="{2937C150-6AB5-4053-8BD4-C72D747686D8}" destId="{663A69CA-CAD4-4CD7-B775-084FD285A412}" srcOrd="1" destOrd="0" presId="urn:microsoft.com/office/officeart/2018/2/layout/IconVerticalSolidList"/>
    <dgm:cxn modelId="{741D5382-5655-44B0-B312-AD539424E3A6}" type="presParOf" srcId="{2937C150-6AB5-4053-8BD4-C72D747686D8}" destId="{01B7B70A-8B04-4DA6-9BE6-1C44A483B8B4}" srcOrd="2" destOrd="0" presId="urn:microsoft.com/office/officeart/2018/2/layout/IconVerticalSolidList"/>
    <dgm:cxn modelId="{D625B7E9-C9CE-4251-8342-F0366D451766}" type="presParOf" srcId="{2937C150-6AB5-4053-8BD4-C72D747686D8}" destId="{6704F712-EE3E-447C-816E-EAB21364AA7C}" srcOrd="3" destOrd="0" presId="urn:microsoft.com/office/officeart/2018/2/layout/IconVerticalSolidList"/>
    <dgm:cxn modelId="{A83C2170-D55C-48BD-8572-57861E96BBE7}" type="presParOf" srcId="{CE464A4B-C813-4538-9F1E-EC2E827419BA}" destId="{8EEA6A40-66DD-4BFF-9E4B-1911419531BE}" srcOrd="1" destOrd="0" presId="urn:microsoft.com/office/officeart/2018/2/layout/IconVerticalSolidList"/>
    <dgm:cxn modelId="{248EFC19-AB0C-42BC-B42A-AFC5682C421F}" type="presParOf" srcId="{CE464A4B-C813-4538-9F1E-EC2E827419BA}" destId="{5A148E90-330F-4809-8F3E-BE46A275F95D}" srcOrd="2" destOrd="0" presId="urn:microsoft.com/office/officeart/2018/2/layout/IconVerticalSolidList"/>
    <dgm:cxn modelId="{46293698-3B66-421F-849C-63BD36C3CA27}" type="presParOf" srcId="{5A148E90-330F-4809-8F3E-BE46A275F95D}" destId="{48292AE0-6CA9-407E-A061-71FB10FFF160}" srcOrd="0" destOrd="0" presId="urn:microsoft.com/office/officeart/2018/2/layout/IconVerticalSolidList"/>
    <dgm:cxn modelId="{0187C950-F798-472C-80DF-7710E5427FBD}" type="presParOf" srcId="{5A148E90-330F-4809-8F3E-BE46A275F95D}" destId="{D8FE512F-E67A-4E61-A6ED-EB235898A7DD}" srcOrd="1" destOrd="0" presId="urn:microsoft.com/office/officeart/2018/2/layout/IconVerticalSolidList"/>
    <dgm:cxn modelId="{F31D4BFA-6698-4BB0-BC48-0307CECA0336}" type="presParOf" srcId="{5A148E90-330F-4809-8F3E-BE46A275F95D}" destId="{52AED555-20E7-4D71-9454-772A048E44B2}" srcOrd="2" destOrd="0" presId="urn:microsoft.com/office/officeart/2018/2/layout/IconVerticalSolidList"/>
    <dgm:cxn modelId="{5FC05847-11F8-4CB1-B938-A09D4507F8B9}" type="presParOf" srcId="{5A148E90-330F-4809-8F3E-BE46A275F95D}" destId="{E785A287-F97A-4F5D-A7F8-9108A95E2E57}" srcOrd="3" destOrd="0" presId="urn:microsoft.com/office/officeart/2018/2/layout/IconVerticalSolidList"/>
    <dgm:cxn modelId="{94BB66FA-CE5A-4F1F-9162-F3EBF2A0D5FF}" type="presParOf" srcId="{CE464A4B-C813-4538-9F1E-EC2E827419BA}" destId="{B951F91A-BFAF-4C77-897E-362C1C28BAC7}" srcOrd="3" destOrd="0" presId="urn:microsoft.com/office/officeart/2018/2/layout/IconVerticalSolidList"/>
    <dgm:cxn modelId="{F410ADB4-DCEC-4322-A5C4-96F2A4E969FA}" type="presParOf" srcId="{CE464A4B-C813-4538-9F1E-EC2E827419BA}" destId="{AB44E0BC-9C44-4939-9C67-26D18DB92B80}" srcOrd="4" destOrd="0" presId="urn:microsoft.com/office/officeart/2018/2/layout/IconVerticalSolidList"/>
    <dgm:cxn modelId="{E7A53E21-035F-4E9D-A330-D970854E011E}" type="presParOf" srcId="{AB44E0BC-9C44-4939-9C67-26D18DB92B80}" destId="{9DD98F9D-6BF8-4B5B-B9C1-A641E5E8DF3B}" srcOrd="0" destOrd="0" presId="urn:microsoft.com/office/officeart/2018/2/layout/IconVerticalSolidList"/>
    <dgm:cxn modelId="{0C049E38-AF6D-41D1-9FE8-BFFA5E57B678}" type="presParOf" srcId="{AB44E0BC-9C44-4939-9C67-26D18DB92B80}" destId="{FB28D3A1-CF91-4A1B-A94D-4D81B9C53B32}" srcOrd="1" destOrd="0" presId="urn:microsoft.com/office/officeart/2018/2/layout/IconVerticalSolidList"/>
    <dgm:cxn modelId="{56E37894-0176-448A-BA0E-6CDF8686C556}" type="presParOf" srcId="{AB44E0BC-9C44-4939-9C67-26D18DB92B80}" destId="{E059BA10-1C6D-4738-A80D-E631D0720E84}" srcOrd="2" destOrd="0" presId="urn:microsoft.com/office/officeart/2018/2/layout/IconVerticalSolidList"/>
    <dgm:cxn modelId="{A0B88725-C14B-4B8F-BC20-3533D32FEAE1}" type="presParOf" srcId="{AB44E0BC-9C44-4939-9C67-26D18DB92B80}" destId="{841116C9-6E1A-4279-A618-968F811E56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BFB214-7ABD-40FF-93B2-2B25518DAAA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8D318C-C7EA-4003-BAA6-819A0AA513DD}">
      <dgm:prSet/>
      <dgm:spPr/>
      <dgm:t>
        <a:bodyPr/>
        <a:lstStyle/>
        <a:p>
          <a:r>
            <a:rPr lang="en-US" b="1"/>
            <a:t>Why is DFT Important?</a:t>
          </a:r>
          <a:endParaRPr lang="en-US"/>
        </a:p>
      </dgm:t>
    </dgm:pt>
    <dgm:pt modelId="{B9799137-EEDF-4C57-95DB-68D304A7559D}" type="parTrans" cxnId="{CCD2574A-6498-44B9-862B-489D98CDDA9B}">
      <dgm:prSet/>
      <dgm:spPr/>
      <dgm:t>
        <a:bodyPr/>
        <a:lstStyle/>
        <a:p>
          <a:endParaRPr lang="en-US"/>
        </a:p>
      </dgm:t>
    </dgm:pt>
    <dgm:pt modelId="{EA9CAC43-CD53-4170-BA8D-DF8643C97A2D}" type="sibTrans" cxnId="{CCD2574A-6498-44B9-862B-489D98CDDA9B}">
      <dgm:prSet/>
      <dgm:spPr/>
      <dgm:t>
        <a:bodyPr/>
        <a:lstStyle/>
        <a:p>
          <a:endParaRPr lang="en-US"/>
        </a:p>
      </dgm:t>
    </dgm:pt>
    <dgm:pt modelId="{EDEDAEF3-AEC8-43AF-9DD0-62F0A8962FA1}">
      <dgm:prSet/>
      <dgm:spPr/>
      <dgm:t>
        <a:bodyPr/>
        <a:lstStyle/>
        <a:p>
          <a:r>
            <a:rPr lang="en-US" b="1" dirty="0"/>
            <a:t> Manufacturing Defects</a:t>
          </a:r>
          <a:endParaRPr lang="en-US" dirty="0"/>
        </a:p>
      </dgm:t>
    </dgm:pt>
    <dgm:pt modelId="{DCC584E5-722E-42ED-B11D-D1EE3543A4F3}" type="parTrans" cxnId="{745889DE-1A02-4E4C-B88F-DE0364175AB6}">
      <dgm:prSet/>
      <dgm:spPr/>
      <dgm:t>
        <a:bodyPr/>
        <a:lstStyle/>
        <a:p>
          <a:endParaRPr lang="en-US"/>
        </a:p>
      </dgm:t>
    </dgm:pt>
    <dgm:pt modelId="{799A855C-FCE1-415E-8811-36DE27108C8A}" type="sibTrans" cxnId="{745889DE-1A02-4E4C-B88F-DE0364175AB6}">
      <dgm:prSet/>
      <dgm:spPr/>
      <dgm:t>
        <a:bodyPr/>
        <a:lstStyle/>
        <a:p>
          <a:endParaRPr lang="en-US"/>
        </a:p>
      </dgm:t>
    </dgm:pt>
    <dgm:pt modelId="{86F105F0-2C88-42EB-BEB0-AD60D1B5070D}">
      <dgm:prSet custT="1"/>
      <dgm:spPr/>
      <dgm:t>
        <a:bodyPr/>
        <a:lstStyle/>
        <a:p>
          <a:r>
            <a:rPr lang="en-US" sz="1800" dirty="0"/>
            <a:t>Finds </a:t>
          </a:r>
          <a:r>
            <a:rPr lang="en-US" sz="1800" b="1" dirty="0"/>
            <a:t>short circuits, open circuits, and process variations</a:t>
          </a:r>
          <a:r>
            <a:rPr lang="en-US" sz="1800" dirty="0"/>
            <a:t> in IC fabrication and Post-production</a:t>
          </a:r>
          <a:r>
            <a:rPr lang="en-US" sz="1200" dirty="0"/>
            <a:t>.</a:t>
          </a:r>
        </a:p>
      </dgm:t>
    </dgm:pt>
    <dgm:pt modelId="{EB0EA522-1B9A-4D13-B6B1-B27EFE11D58F}" type="parTrans" cxnId="{6F152198-AE17-46F2-B173-D9EAB16D2050}">
      <dgm:prSet/>
      <dgm:spPr/>
      <dgm:t>
        <a:bodyPr/>
        <a:lstStyle/>
        <a:p>
          <a:endParaRPr lang="en-US"/>
        </a:p>
      </dgm:t>
    </dgm:pt>
    <dgm:pt modelId="{3AE8E0A0-F4EA-42C9-B376-4C3037ED5493}" type="sibTrans" cxnId="{6F152198-AE17-46F2-B173-D9EAB16D2050}">
      <dgm:prSet/>
      <dgm:spPr/>
      <dgm:t>
        <a:bodyPr/>
        <a:lstStyle/>
        <a:p>
          <a:endParaRPr lang="en-US"/>
        </a:p>
      </dgm:t>
    </dgm:pt>
    <dgm:pt modelId="{FEBCC290-8EB0-4D08-8919-F4C583BB1CBA}">
      <dgm:prSet/>
      <dgm:spPr/>
      <dgm:t>
        <a:bodyPr/>
        <a:lstStyle/>
        <a:p>
          <a:r>
            <a:rPr lang="en-US" b="1"/>
            <a:t>Reduces Test Cost and Time</a:t>
          </a:r>
          <a:endParaRPr lang="en-US"/>
        </a:p>
      </dgm:t>
    </dgm:pt>
    <dgm:pt modelId="{57709BF1-8E46-4930-B8AD-F4034EBF5F1A}" type="parTrans" cxnId="{9CAA307F-7A31-4C75-AA17-35F7CF607EA9}">
      <dgm:prSet/>
      <dgm:spPr/>
      <dgm:t>
        <a:bodyPr/>
        <a:lstStyle/>
        <a:p>
          <a:endParaRPr lang="en-US"/>
        </a:p>
      </dgm:t>
    </dgm:pt>
    <dgm:pt modelId="{85C249AD-6B94-4E84-B250-8B01E9CA22DD}" type="sibTrans" cxnId="{9CAA307F-7A31-4C75-AA17-35F7CF607EA9}">
      <dgm:prSet/>
      <dgm:spPr/>
      <dgm:t>
        <a:bodyPr/>
        <a:lstStyle/>
        <a:p>
          <a:endParaRPr lang="en-US"/>
        </a:p>
      </dgm:t>
    </dgm:pt>
    <dgm:pt modelId="{155D2DDA-8919-4A59-81E4-5DEC7029760E}">
      <dgm:prSet custT="1"/>
      <dgm:spPr/>
      <dgm:t>
        <a:bodyPr/>
        <a:lstStyle/>
        <a:p>
          <a:r>
            <a:rPr lang="en-US" sz="1800" dirty="0"/>
            <a:t>Built-in test structures allow </a:t>
          </a:r>
          <a:r>
            <a:rPr lang="en-US" sz="1800" b="1" dirty="0"/>
            <a:t>quick diagnosis</a:t>
          </a:r>
          <a:r>
            <a:rPr lang="en-US" sz="1800" dirty="0"/>
            <a:t> and reduce dependency on </a:t>
          </a:r>
          <a:r>
            <a:rPr lang="en-US" sz="1800" b="1" dirty="0"/>
            <a:t>expensive testers</a:t>
          </a:r>
          <a:r>
            <a:rPr lang="en-US" sz="1800" dirty="0"/>
            <a:t>.</a:t>
          </a:r>
        </a:p>
      </dgm:t>
    </dgm:pt>
    <dgm:pt modelId="{EC9A21FE-13B0-4505-9F44-1A430D6565F4}" type="parTrans" cxnId="{D60BF45D-5E3F-4FC0-AAE6-D604996FC1EC}">
      <dgm:prSet/>
      <dgm:spPr/>
      <dgm:t>
        <a:bodyPr/>
        <a:lstStyle/>
        <a:p>
          <a:endParaRPr lang="en-US"/>
        </a:p>
      </dgm:t>
    </dgm:pt>
    <dgm:pt modelId="{F58F655D-7D1A-4476-82EC-6202A5435D5D}" type="sibTrans" cxnId="{D60BF45D-5E3F-4FC0-AAE6-D604996FC1EC}">
      <dgm:prSet/>
      <dgm:spPr/>
      <dgm:t>
        <a:bodyPr/>
        <a:lstStyle/>
        <a:p>
          <a:endParaRPr lang="en-US"/>
        </a:p>
      </dgm:t>
    </dgm:pt>
    <dgm:pt modelId="{910D66E8-E994-4A89-9E40-E770EE2067F8}">
      <dgm:prSet/>
      <dgm:spPr/>
      <dgm:t>
        <a:bodyPr/>
        <a:lstStyle/>
        <a:p>
          <a:r>
            <a:rPr lang="en-US" b="1"/>
            <a:t>Increases Fault Coverage</a:t>
          </a:r>
          <a:endParaRPr lang="en-US"/>
        </a:p>
      </dgm:t>
    </dgm:pt>
    <dgm:pt modelId="{5F771DFE-D927-4FE3-9B19-B52AD9CC6692}" type="parTrans" cxnId="{7D077E14-A424-46EE-904C-39EDA6C07EB4}">
      <dgm:prSet/>
      <dgm:spPr/>
      <dgm:t>
        <a:bodyPr/>
        <a:lstStyle/>
        <a:p>
          <a:endParaRPr lang="en-US"/>
        </a:p>
      </dgm:t>
    </dgm:pt>
    <dgm:pt modelId="{3B8AD98A-23AB-4349-B269-55198798F9FB}" type="sibTrans" cxnId="{7D077E14-A424-46EE-904C-39EDA6C07EB4}">
      <dgm:prSet/>
      <dgm:spPr/>
      <dgm:t>
        <a:bodyPr/>
        <a:lstStyle/>
        <a:p>
          <a:endParaRPr lang="en-US"/>
        </a:p>
      </dgm:t>
    </dgm:pt>
    <dgm:pt modelId="{33D41125-D964-4F04-A904-508CE7DA42F1}">
      <dgm:prSet custT="1"/>
      <dgm:spPr/>
      <dgm:t>
        <a:bodyPr/>
        <a:lstStyle/>
        <a:p>
          <a:r>
            <a:rPr lang="en-US" sz="1800" dirty="0"/>
            <a:t>Detects faults like </a:t>
          </a:r>
          <a:r>
            <a:rPr lang="en-US" sz="1800" b="1" dirty="0"/>
            <a:t>stuck-at faults, transition faults, delay faults, bridging faults</a:t>
          </a:r>
          <a:r>
            <a:rPr lang="en-US" sz="1800" dirty="0"/>
            <a:t>, etc.</a:t>
          </a:r>
        </a:p>
      </dgm:t>
    </dgm:pt>
    <dgm:pt modelId="{73467C02-DA26-4A9A-A4D1-228DBF385191}" type="parTrans" cxnId="{9891AC2A-96DE-48A0-8049-A19A16442A76}">
      <dgm:prSet/>
      <dgm:spPr/>
      <dgm:t>
        <a:bodyPr/>
        <a:lstStyle/>
        <a:p>
          <a:endParaRPr lang="en-US"/>
        </a:p>
      </dgm:t>
    </dgm:pt>
    <dgm:pt modelId="{284B2938-DE57-4585-A922-259DD45BD9E5}" type="sibTrans" cxnId="{9891AC2A-96DE-48A0-8049-A19A16442A76}">
      <dgm:prSet/>
      <dgm:spPr/>
      <dgm:t>
        <a:bodyPr/>
        <a:lstStyle/>
        <a:p>
          <a:endParaRPr lang="en-US"/>
        </a:p>
      </dgm:t>
    </dgm:pt>
    <dgm:pt modelId="{03160AA8-F4FF-42CA-8B03-521ED81DFD2A}">
      <dgm:prSet/>
      <dgm:spPr/>
      <dgm:t>
        <a:bodyPr/>
        <a:lstStyle/>
        <a:p>
          <a:r>
            <a:rPr lang="en-US" b="1"/>
            <a:t>Enables In-System Testing</a:t>
          </a:r>
          <a:endParaRPr lang="en-US"/>
        </a:p>
      </dgm:t>
    </dgm:pt>
    <dgm:pt modelId="{E2D72009-E278-4CF3-AEAC-5397705B9296}" type="parTrans" cxnId="{6508596C-6488-4A1B-AFFB-D520AA7CD9DE}">
      <dgm:prSet/>
      <dgm:spPr/>
      <dgm:t>
        <a:bodyPr/>
        <a:lstStyle/>
        <a:p>
          <a:endParaRPr lang="en-US"/>
        </a:p>
      </dgm:t>
    </dgm:pt>
    <dgm:pt modelId="{49E7B4C7-357B-4697-83F1-B8C190FD817F}" type="sibTrans" cxnId="{6508596C-6488-4A1B-AFFB-D520AA7CD9DE}">
      <dgm:prSet/>
      <dgm:spPr/>
      <dgm:t>
        <a:bodyPr/>
        <a:lstStyle/>
        <a:p>
          <a:endParaRPr lang="en-US"/>
        </a:p>
      </dgm:t>
    </dgm:pt>
    <dgm:pt modelId="{2FF66886-0B5D-4BE7-B1ED-3F6FC753F91B}">
      <dgm:prSet custT="1"/>
      <dgm:spPr/>
      <dgm:t>
        <a:bodyPr/>
        <a:lstStyle/>
        <a:p>
          <a:r>
            <a:rPr lang="en-US" sz="1800" dirty="0"/>
            <a:t>DFT allows chips to be tested even </a:t>
          </a:r>
          <a:r>
            <a:rPr lang="en-US" sz="1800" b="1" dirty="0"/>
            <a:t>after deployment (e.g., aerospace, automotive applications</a:t>
          </a:r>
          <a:r>
            <a:rPr lang="en-US" sz="1200" b="1" dirty="0"/>
            <a:t>)</a:t>
          </a:r>
          <a:endParaRPr lang="en-US" sz="1200" dirty="0"/>
        </a:p>
      </dgm:t>
    </dgm:pt>
    <dgm:pt modelId="{772F6F73-2FDF-4BF3-B563-9C7D0678AEE2}" type="parTrans" cxnId="{15EE2A81-7305-4D33-94F9-7C7354F0D671}">
      <dgm:prSet/>
      <dgm:spPr/>
      <dgm:t>
        <a:bodyPr/>
        <a:lstStyle/>
        <a:p>
          <a:endParaRPr lang="en-US"/>
        </a:p>
      </dgm:t>
    </dgm:pt>
    <dgm:pt modelId="{1A9D57D0-53A3-40FF-BAD3-D762A4D508CD}" type="sibTrans" cxnId="{15EE2A81-7305-4D33-94F9-7C7354F0D671}">
      <dgm:prSet/>
      <dgm:spPr/>
      <dgm:t>
        <a:bodyPr/>
        <a:lstStyle/>
        <a:p>
          <a:endParaRPr lang="en-US"/>
        </a:p>
      </dgm:t>
    </dgm:pt>
    <dgm:pt modelId="{98FC9A17-6E81-41BA-91EB-29ECF633F2A7}">
      <dgm:prSet custT="1"/>
      <dgm:spPr/>
      <dgm:t>
        <a:bodyPr/>
        <a:lstStyle/>
        <a:p>
          <a:r>
            <a:rPr lang="en-US" sz="1800" dirty="0"/>
            <a:t>Saves cost resource reputation on commitments</a:t>
          </a:r>
        </a:p>
      </dgm:t>
    </dgm:pt>
    <dgm:pt modelId="{DB932846-1098-4C40-A613-B87BE0E3BECA}" type="parTrans" cxnId="{2C71D2FE-8DD4-4464-A582-605E4CDD4854}">
      <dgm:prSet/>
      <dgm:spPr/>
      <dgm:t>
        <a:bodyPr/>
        <a:lstStyle/>
        <a:p>
          <a:endParaRPr lang="en-US"/>
        </a:p>
      </dgm:t>
    </dgm:pt>
    <dgm:pt modelId="{DA60AEB8-1B5B-4519-B1DA-F000A57996D0}" type="sibTrans" cxnId="{2C71D2FE-8DD4-4464-A582-605E4CDD4854}">
      <dgm:prSet/>
      <dgm:spPr/>
      <dgm:t>
        <a:bodyPr/>
        <a:lstStyle/>
        <a:p>
          <a:endParaRPr lang="en-US"/>
        </a:p>
      </dgm:t>
    </dgm:pt>
    <dgm:pt modelId="{4C39D0B1-1789-4E40-86A1-6AF239D72CD6}" type="pres">
      <dgm:prSet presAssocID="{79BFB214-7ABD-40FF-93B2-2B25518DAAAF}" presName="Name0" presStyleCnt="0">
        <dgm:presLayoutVars>
          <dgm:dir/>
          <dgm:animLvl val="lvl"/>
          <dgm:resizeHandles val="exact"/>
        </dgm:presLayoutVars>
      </dgm:prSet>
      <dgm:spPr/>
    </dgm:pt>
    <dgm:pt modelId="{5F330707-3284-4DC9-86E1-077DC8F29F89}" type="pres">
      <dgm:prSet presAssocID="{9B8D318C-C7EA-4003-BAA6-819A0AA513DD}" presName="linNode" presStyleCnt="0"/>
      <dgm:spPr/>
    </dgm:pt>
    <dgm:pt modelId="{5A789018-F553-4FB6-B14A-38F77A1DF224}" type="pres">
      <dgm:prSet presAssocID="{9B8D318C-C7EA-4003-BAA6-819A0AA513DD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26FA0A6A-560E-42D4-902D-FD0979AADAC6}" type="pres">
      <dgm:prSet presAssocID="{9B8D318C-C7EA-4003-BAA6-819A0AA513DD}" presName="descendantText" presStyleLbl="alignAccFollowNode1" presStyleIdx="0" presStyleCnt="5">
        <dgm:presLayoutVars>
          <dgm:bulletEnabled/>
        </dgm:presLayoutVars>
      </dgm:prSet>
      <dgm:spPr/>
    </dgm:pt>
    <dgm:pt modelId="{184DEBBB-6677-41B9-896B-BE633471D24F}" type="pres">
      <dgm:prSet presAssocID="{EA9CAC43-CD53-4170-BA8D-DF8643C97A2D}" presName="sp" presStyleCnt="0"/>
      <dgm:spPr/>
    </dgm:pt>
    <dgm:pt modelId="{5BAE0AD4-6D17-4093-91BA-2B19024ADE17}" type="pres">
      <dgm:prSet presAssocID="{EDEDAEF3-AEC8-43AF-9DD0-62F0A8962FA1}" presName="linNode" presStyleCnt="0"/>
      <dgm:spPr/>
    </dgm:pt>
    <dgm:pt modelId="{4B351BE3-97AA-48D9-8906-75C1CD86BC6B}" type="pres">
      <dgm:prSet presAssocID="{EDEDAEF3-AEC8-43AF-9DD0-62F0A8962FA1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A285D32C-2441-468C-8F9A-2690834F4F79}" type="pres">
      <dgm:prSet presAssocID="{EDEDAEF3-AEC8-43AF-9DD0-62F0A8962FA1}" presName="descendantText" presStyleLbl="alignAccFollowNode1" presStyleIdx="1" presStyleCnt="5">
        <dgm:presLayoutVars>
          <dgm:bulletEnabled/>
        </dgm:presLayoutVars>
      </dgm:prSet>
      <dgm:spPr/>
    </dgm:pt>
    <dgm:pt modelId="{CB1096E6-6054-4B31-A2FB-EC048ED3B5C7}" type="pres">
      <dgm:prSet presAssocID="{799A855C-FCE1-415E-8811-36DE27108C8A}" presName="sp" presStyleCnt="0"/>
      <dgm:spPr/>
    </dgm:pt>
    <dgm:pt modelId="{DE3D3EC8-4240-4A49-8D4F-5B5C525E209F}" type="pres">
      <dgm:prSet presAssocID="{FEBCC290-8EB0-4D08-8919-F4C583BB1CBA}" presName="linNode" presStyleCnt="0"/>
      <dgm:spPr/>
    </dgm:pt>
    <dgm:pt modelId="{8DCB301E-E444-4085-87A9-F842CC806B99}" type="pres">
      <dgm:prSet presAssocID="{FEBCC290-8EB0-4D08-8919-F4C583BB1CBA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AFD1881F-05B9-45CA-980E-F24C6C332E7A}" type="pres">
      <dgm:prSet presAssocID="{FEBCC290-8EB0-4D08-8919-F4C583BB1CBA}" presName="descendantText" presStyleLbl="alignAccFollowNode1" presStyleIdx="2" presStyleCnt="5">
        <dgm:presLayoutVars>
          <dgm:bulletEnabled/>
        </dgm:presLayoutVars>
      </dgm:prSet>
      <dgm:spPr/>
    </dgm:pt>
    <dgm:pt modelId="{380E7CDE-B9AD-49E8-B253-D0FF8B4E2870}" type="pres">
      <dgm:prSet presAssocID="{85C249AD-6B94-4E84-B250-8B01E9CA22DD}" presName="sp" presStyleCnt="0"/>
      <dgm:spPr/>
    </dgm:pt>
    <dgm:pt modelId="{2295617E-6939-4930-B1FE-230FB10E6E44}" type="pres">
      <dgm:prSet presAssocID="{910D66E8-E994-4A89-9E40-E770EE2067F8}" presName="linNode" presStyleCnt="0"/>
      <dgm:spPr/>
    </dgm:pt>
    <dgm:pt modelId="{BA6C17AC-7E26-4FC7-993A-E61733C089BF}" type="pres">
      <dgm:prSet presAssocID="{910D66E8-E994-4A89-9E40-E770EE2067F8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72E763B4-979D-423D-BAEC-263FB590080F}" type="pres">
      <dgm:prSet presAssocID="{910D66E8-E994-4A89-9E40-E770EE2067F8}" presName="descendantText" presStyleLbl="alignAccFollowNode1" presStyleIdx="3" presStyleCnt="5">
        <dgm:presLayoutVars>
          <dgm:bulletEnabled/>
        </dgm:presLayoutVars>
      </dgm:prSet>
      <dgm:spPr/>
    </dgm:pt>
    <dgm:pt modelId="{9BBD37C5-4BC9-46A1-B185-658B07ADBF89}" type="pres">
      <dgm:prSet presAssocID="{3B8AD98A-23AB-4349-B269-55198798F9FB}" presName="sp" presStyleCnt="0"/>
      <dgm:spPr/>
    </dgm:pt>
    <dgm:pt modelId="{1D3295D5-C794-4534-9C22-B8A3EBCA3542}" type="pres">
      <dgm:prSet presAssocID="{03160AA8-F4FF-42CA-8B03-521ED81DFD2A}" presName="linNode" presStyleCnt="0"/>
      <dgm:spPr/>
    </dgm:pt>
    <dgm:pt modelId="{08090394-71B5-4159-8AC3-A3874C228985}" type="pres">
      <dgm:prSet presAssocID="{03160AA8-F4FF-42CA-8B03-521ED81DFD2A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743442A4-0238-45FF-80D4-8BC5FA0FB684}" type="pres">
      <dgm:prSet presAssocID="{03160AA8-F4FF-42CA-8B03-521ED81DFD2A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87F51209-6576-4771-B30A-0980196D86BC}" type="presOf" srcId="{79BFB214-7ABD-40FF-93B2-2B25518DAAAF}" destId="{4C39D0B1-1789-4E40-86A1-6AF239D72CD6}" srcOrd="0" destOrd="0" presId="urn:microsoft.com/office/officeart/2016/7/layout/VerticalSolidActionList"/>
    <dgm:cxn modelId="{E8F84F09-DBFC-46A6-9B63-C4878BC7574B}" type="presOf" srcId="{910D66E8-E994-4A89-9E40-E770EE2067F8}" destId="{BA6C17AC-7E26-4FC7-993A-E61733C089BF}" srcOrd="0" destOrd="0" presId="urn:microsoft.com/office/officeart/2016/7/layout/VerticalSolidActionList"/>
    <dgm:cxn modelId="{D0AEE509-A08A-4EA0-B824-60CCBE209E6F}" type="presOf" srcId="{33D41125-D964-4F04-A904-508CE7DA42F1}" destId="{72E763B4-979D-423D-BAEC-263FB590080F}" srcOrd="0" destOrd="0" presId="urn:microsoft.com/office/officeart/2016/7/layout/VerticalSolidActionList"/>
    <dgm:cxn modelId="{7D077E14-A424-46EE-904C-39EDA6C07EB4}" srcId="{79BFB214-7ABD-40FF-93B2-2B25518DAAAF}" destId="{910D66E8-E994-4A89-9E40-E770EE2067F8}" srcOrd="3" destOrd="0" parTransId="{5F771DFE-D927-4FE3-9B19-B52AD9CC6692}" sibTransId="{3B8AD98A-23AB-4349-B269-55198798F9FB}"/>
    <dgm:cxn modelId="{9891AC2A-96DE-48A0-8049-A19A16442A76}" srcId="{910D66E8-E994-4A89-9E40-E770EE2067F8}" destId="{33D41125-D964-4F04-A904-508CE7DA42F1}" srcOrd="0" destOrd="0" parTransId="{73467C02-DA26-4A9A-A4D1-228DBF385191}" sibTransId="{284B2938-DE57-4585-A922-259DD45BD9E5}"/>
    <dgm:cxn modelId="{D60BF45D-5E3F-4FC0-AAE6-D604996FC1EC}" srcId="{FEBCC290-8EB0-4D08-8919-F4C583BB1CBA}" destId="{155D2DDA-8919-4A59-81E4-5DEC7029760E}" srcOrd="0" destOrd="0" parTransId="{EC9A21FE-13B0-4505-9F44-1A430D6565F4}" sibTransId="{F58F655D-7D1A-4476-82EC-6202A5435D5D}"/>
    <dgm:cxn modelId="{CCD2574A-6498-44B9-862B-489D98CDDA9B}" srcId="{79BFB214-7ABD-40FF-93B2-2B25518DAAAF}" destId="{9B8D318C-C7EA-4003-BAA6-819A0AA513DD}" srcOrd="0" destOrd="0" parTransId="{B9799137-EEDF-4C57-95DB-68D304A7559D}" sibTransId="{EA9CAC43-CD53-4170-BA8D-DF8643C97A2D}"/>
    <dgm:cxn modelId="{6508596C-6488-4A1B-AFFB-D520AA7CD9DE}" srcId="{79BFB214-7ABD-40FF-93B2-2B25518DAAAF}" destId="{03160AA8-F4FF-42CA-8B03-521ED81DFD2A}" srcOrd="4" destOrd="0" parTransId="{E2D72009-E278-4CF3-AEAC-5397705B9296}" sibTransId="{49E7B4C7-357B-4697-83F1-B8C190FD817F}"/>
    <dgm:cxn modelId="{E23E827C-4863-42F2-AC47-64BC3AB0A225}" type="presOf" srcId="{98FC9A17-6E81-41BA-91EB-29ECF633F2A7}" destId="{26FA0A6A-560E-42D4-902D-FD0979AADAC6}" srcOrd="0" destOrd="0" presId="urn:microsoft.com/office/officeart/2016/7/layout/VerticalSolidActionList"/>
    <dgm:cxn modelId="{9CAA307F-7A31-4C75-AA17-35F7CF607EA9}" srcId="{79BFB214-7ABD-40FF-93B2-2B25518DAAAF}" destId="{FEBCC290-8EB0-4D08-8919-F4C583BB1CBA}" srcOrd="2" destOrd="0" parTransId="{57709BF1-8E46-4930-B8AD-F4034EBF5F1A}" sibTransId="{85C249AD-6B94-4E84-B250-8B01E9CA22DD}"/>
    <dgm:cxn modelId="{15EE2A81-7305-4D33-94F9-7C7354F0D671}" srcId="{03160AA8-F4FF-42CA-8B03-521ED81DFD2A}" destId="{2FF66886-0B5D-4BE7-B1ED-3F6FC753F91B}" srcOrd="0" destOrd="0" parTransId="{772F6F73-2FDF-4BF3-B563-9C7D0678AEE2}" sibTransId="{1A9D57D0-53A3-40FF-BAD3-D762A4D508CD}"/>
    <dgm:cxn modelId="{6F152198-AE17-46F2-B173-D9EAB16D2050}" srcId="{EDEDAEF3-AEC8-43AF-9DD0-62F0A8962FA1}" destId="{86F105F0-2C88-42EB-BEB0-AD60D1B5070D}" srcOrd="0" destOrd="0" parTransId="{EB0EA522-1B9A-4D13-B6B1-B27EFE11D58F}" sibTransId="{3AE8E0A0-F4EA-42C9-B376-4C3037ED5493}"/>
    <dgm:cxn modelId="{AAADF9A7-B8A8-4E10-AB5E-0DB2CBD91C12}" type="presOf" srcId="{EDEDAEF3-AEC8-43AF-9DD0-62F0A8962FA1}" destId="{4B351BE3-97AA-48D9-8906-75C1CD86BC6B}" srcOrd="0" destOrd="0" presId="urn:microsoft.com/office/officeart/2016/7/layout/VerticalSolidActionList"/>
    <dgm:cxn modelId="{CE757FAC-78F6-4C34-9951-D34887C1AF1E}" type="presOf" srcId="{2FF66886-0B5D-4BE7-B1ED-3F6FC753F91B}" destId="{743442A4-0238-45FF-80D4-8BC5FA0FB684}" srcOrd="0" destOrd="0" presId="urn:microsoft.com/office/officeart/2016/7/layout/VerticalSolidActionList"/>
    <dgm:cxn modelId="{9A759CBD-FF03-4E12-9773-809F548B110E}" type="presOf" srcId="{155D2DDA-8919-4A59-81E4-5DEC7029760E}" destId="{AFD1881F-05B9-45CA-980E-F24C6C332E7A}" srcOrd="0" destOrd="0" presId="urn:microsoft.com/office/officeart/2016/7/layout/VerticalSolidActionList"/>
    <dgm:cxn modelId="{745889DE-1A02-4E4C-B88F-DE0364175AB6}" srcId="{79BFB214-7ABD-40FF-93B2-2B25518DAAAF}" destId="{EDEDAEF3-AEC8-43AF-9DD0-62F0A8962FA1}" srcOrd="1" destOrd="0" parTransId="{DCC584E5-722E-42ED-B11D-D1EE3543A4F3}" sibTransId="{799A855C-FCE1-415E-8811-36DE27108C8A}"/>
    <dgm:cxn modelId="{0C7548DF-F533-4425-9B77-5A9C01FF71B0}" type="presOf" srcId="{FEBCC290-8EB0-4D08-8919-F4C583BB1CBA}" destId="{8DCB301E-E444-4085-87A9-F842CC806B99}" srcOrd="0" destOrd="0" presId="urn:microsoft.com/office/officeart/2016/7/layout/VerticalSolidActionList"/>
    <dgm:cxn modelId="{791EE8EA-028A-49CF-A342-0013C5166656}" type="presOf" srcId="{86F105F0-2C88-42EB-BEB0-AD60D1B5070D}" destId="{A285D32C-2441-468C-8F9A-2690834F4F79}" srcOrd="0" destOrd="0" presId="urn:microsoft.com/office/officeart/2016/7/layout/VerticalSolidActionList"/>
    <dgm:cxn modelId="{EF23F3F5-C110-4D0B-BE7A-57ED4DB2DBE2}" type="presOf" srcId="{9B8D318C-C7EA-4003-BAA6-819A0AA513DD}" destId="{5A789018-F553-4FB6-B14A-38F77A1DF224}" srcOrd="0" destOrd="0" presId="urn:microsoft.com/office/officeart/2016/7/layout/VerticalSolidActionList"/>
    <dgm:cxn modelId="{545FA3FB-52F4-41B6-B6ED-F639DDAD6CF1}" type="presOf" srcId="{03160AA8-F4FF-42CA-8B03-521ED81DFD2A}" destId="{08090394-71B5-4159-8AC3-A3874C228985}" srcOrd="0" destOrd="0" presId="urn:microsoft.com/office/officeart/2016/7/layout/VerticalSolidActionList"/>
    <dgm:cxn modelId="{2C71D2FE-8DD4-4464-A582-605E4CDD4854}" srcId="{9B8D318C-C7EA-4003-BAA6-819A0AA513DD}" destId="{98FC9A17-6E81-41BA-91EB-29ECF633F2A7}" srcOrd="0" destOrd="0" parTransId="{DB932846-1098-4C40-A613-B87BE0E3BECA}" sibTransId="{DA60AEB8-1B5B-4519-B1DA-F000A57996D0}"/>
    <dgm:cxn modelId="{829EE698-46F3-46B8-9E5D-23911E55A182}" type="presParOf" srcId="{4C39D0B1-1789-4E40-86A1-6AF239D72CD6}" destId="{5F330707-3284-4DC9-86E1-077DC8F29F89}" srcOrd="0" destOrd="0" presId="urn:microsoft.com/office/officeart/2016/7/layout/VerticalSolidActionList"/>
    <dgm:cxn modelId="{FAF79122-A0FE-4081-BE71-D96F894A145D}" type="presParOf" srcId="{5F330707-3284-4DC9-86E1-077DC8F29F89}" destId="{5A789018-F553-4FB6-B14A-38F77A1DF224}" srcOrd="0" destOrd="0" presId="urn:microsoft.com/office/officeart/2016/7/layout/VerticalSolidActionList"/>
    <dgm:cxn modelId="{B4F557CC-2555-4E6C-8B8C-3454B682E65B}" type="presParOf" srcId="{5F330707-3284-4DC9-86E1-077DC8F29F89}" destId="{26FA0A6A-560E-42D4-902D-FD0979AADAC6}" srcOrd="1" destOrd="0" presId="urn:microsoft.com/office/officeart/2016/7/layout/VerticalSolidActionList"/>
    <dgm:cxn modelId="{3BB057A4-E3F3-421A-8AE1-8B2725F5D7E1}" type="presParOf" srcId="{4C39D0B1-1789-4E40-86A1-6AF239D72CD6}" destId="{184DEBBB-6677-41B9-896B-BE633471D24F}" srcOrd="1" destOrd="0" presId="urn:microsoft.com/office/officeart/2016/7/layout/VerticalSolidActionList"/>
    <dgm:cxn modelId="{46300590-E913-4924-B091-1131C8FF7EDB}" type="presParOf" srcId="{4C39D0B1-1789-4E40-86A1-6AF239D72CD6}" destId="{5BAE0AD4-6D17-4093-91BA-2B19024ADE17}" srcOrd="2" destOrd="0" presId="urn:microsoft.com/office/officeart/2016/7/layout/VerticalSolidActionList"/>
    <dgm:cxn modelId="{88036E39-96EF-4716-8017-A1AFE26E7880}" type="presParOf" srcId="{5BAE0AD4-6D17-4093-91BA-2B19024ADE17}" destId="{4B351BE3-97AA-48D9-8906-75C1CD86BC6B}" srcOrd="0" destOrd="0" presId="urn:microsoft.com/office/officeart/2016/7/layout/VerticalSolidActionList"/>
    <dgm:cxn modelId="{82C7E61A-A881-48A2-AD60-D07FFFDDCB2F}" type="presParOf" srcId="{5BAE0AD4-6D17-4093-91BA-2B19024ADE17}" destId="{A285D32C-2441-468C-8F9A-2690834F4F79}" srcOrd="1" destOrd="0" presId="urn:microsoft.com/office/officeart/2016/7/layout/VerticalSolidActionList"/>
    <dgm:cxn modelId="{3C2CDB25-167E-4B7C-927C-3465DD5C698E}" type="presParOf" srcId="{4C39D0B1-1789-4E40-86A1-6AF239D72CD6}" destId="{CB1096E6-6054-4B31-A2FB-EC048ED3B5C7}" srcOrd="3" destOrd="0" presId="urn:microsoft.com/office/officeart/2016/7/layout/VerticalSolidActionList"/>
    <dgm:cxn modelId="{200DDFE1-C140-4B10-8E3C-C17221AE80F0}" type="presParOf" srcId="{4C39D0B1-1789-4E40-86A1-6AF239D72CD6}" destId="{DE3D3EC8-4240-4A49-8D4F-5B5C525E209F}" srcOrd="4" destOrd="0" presId="urn:microsoft.com/office/officeart/2016/7/layout/VerticalSolidActionList"/>
    <dgm:cxn modelId="{05363DBF-7D11-4BA2-B77F-C7D1E96FB4F7}" type="presParOf" srcId="{DE3D3EC8-4240-4A49-8D4F-5B5C525E209F}" destId="{8DCB301E-E444-4085-87A9-F842CC806B99}" srcOrd="0" destOrd="0" presId="urn:microsoft.com/office/officeart/2016/7/layout/VerticalSolidActionList"/>
    <dgm:cxn modelId="{0A7AD4C6-9867-4A69-ADC7-FFDDEB917DC4}" type="presParOf" srcId="{DE3D3EC8-4240-4A49-8D4F-5B5C525E209F}" destId="{AFD1881F-05B9-45CA-980E-F24C6C332E7A}" srcOrd="1" destOrd="0" presId="urn:microsoft.com/office/officeart/2016/7/layout/VerticalSolidActionList"/>
    <dgm:cxn modelId="{C4ACEF96-9951-4706-A87C-C91470C3C0A4}" type="presParOf" srcId="{4C39D0B1-1789-4E40-86A1-6AF239D72CD6}" destId="{380E7CDE-B9AD-49E8-B253-D0FF8B4E2870}" srcOrd="5" destOrd="0" presId="urn:microsoft.com/office/officeart/2016/7/layout/VerticalSolidActionList"/>
    <dgm:cxn modelId="{0851808D-ADBB-4802-B318-A1DEF97D4230}" type="presParOf" srcId="{4C39D0B1-1789-4E40-86A1-6AF239D72CD6}" destId="{2295617E-6939-4930-B1FE-230FB10E6E44}" srcOrd="6" destOrd="0" presId="urn:microsoft.com/office/officeart/2016/7/layout/VerticalSolidActionList"/>
    <dgm:cxn modelId="{81F415D5-E63D-4756-9B47-91B2DC5016CA}" type="presParOf" srcId="{2295617E-6939-4930-B1FE-230FB10E6E44}" destId="{BA6C17AC-7E26-4FC7-993A-E61733C089BF}" srcOrd="0" destOrd="0" presId="urn:microsoft.com/office/officeart/2016/7/layout/VerticalSolidActionList"/>
    <dgm:cxn modelId="{C7DBCCAC-26DE-4C4F-BA24-B971FF081FE6}" type="presParOf" srcId="{2295617E-6939-4930-B1FE-230FB10E6E44}" destId="{72E763B4-979D-423D-BAEC-263FB590080F}" srcOrd="1" destOrd="0" presId="urn:microsoft.com/office/officeart/2016/7/layout/VerticalSolidActionList"/>
    <dgm:cxn modelId="{07048D07-98C7-4B1D-A884-AF11BA153354}" type="presParOf" srcId="{4C39D0B1-1789-4E40-86A1-6AF239D72CD6}" destId="{9BBD37C5-4BC9-46A1-B185-658B07ADBF89}" srcOrd="7" destOrd="0" presId="urn:microsoft.com/office/officeart/2016/7/layout/VerticalSolidActionList"/>
    <dgm:cxn modelId="{8696192F-8391-46BA-9F28-92CF64D05FD5}" type="presParOf" srcId="{4C39D0B1-1789-4E40-86A1-6AF239D72CD6}" destId="{1D3295D5-C794-4534-9C22-B8A3EBCA3542}" srcOrd="8" destOrd="0" presId="urn:microsoft.com/office/officeart/2016/7/layout/VerticalSolidActionList"/>
    <dgm:cxn modelId="{C4EC0B73-C2F6-4305-B0DA-73568F909ABB}" type="presParOf" srcId="{1D3295D5-C794-4534-9C22-B8A3EBCA3542}" destId="{08090394-71B5-4159-8AC3-A3874C228985}" srcOrd="0" destOrd="0" presId="urn:microsoft.com/office/officeart/2016/7/layout/VerticalSolidActionList"/>
    <dgm:cxn modelId="{C2667973-34FD-4E6B-B79C-4DB143134D82}" type="presParOf" srcId="{1D3295D5-C794-4534-9C22-B8A3EBCA3542}" destId="{743442A4-0238-45FF-80D4-8BC5FA0FB68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31D37-2C2B-4773-AA06-27A4FEECF42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33A8BB-FA13-44CB-826E-7FE178C9423D}">
      <dgm:prSet/>
      <dgm:spPr/>
      <dgm:t>
        <a:bodyPr/>
        <a:lstStyle/>
        <a:p>
          <a:r>
            <a:rPr lang="en-US" dirty="0"/>
            <a:t>Converts </a:t>
          </a:r>
          <a:r>
            <a:rPr lang="en-US" b="1" dirty="0"/>
            <a:t>sequential circuits</a:t>
          </a:r>
          <a:r>
            <a:rPr lang="en-US" dirty="0"/>
            <a:t> into </a:t>
          </a:r>
          <a:r>
            <a:rPr lang="en-US" b="1" dirty="0"/>
            <a:t>testable structures</a:t>
          </a:r>
          <a:r>
            <a:rPr lang="en-US" dirty="0"/>
            <a:t>.</a:t>
          </a:r>
        </a:p>
      </dgm:t>
    </dgm:pt>
    <dgm:pt modelId="{EDFE4DAB-FD16-449C-BE98-B2AB8C92AFE8}" type="parTrans" cxnId="{9EEAE5E6-4E88-4789-B55F-C5F4EB6ECE7B}">
      <dgm:prSet/>
      <dgm:spPr/>
      <dgm:t>
        <a:bodyPr/>
        <a:lstStyle/>
        <a:p>
          <a:endParaRPr lang="en-US"/>
        </a:p>
      </dgm:t>
    </dgm:pt>
    <dgm:pt modelId="{24E3EDCF-29C6-4CC3-A691-E6F2A1CBECE5}" type="sibTrans" cxnId="{9EEAE5E6-4E88-4789-B55F-C5F4EB6ECE7B}">
      <dgm:prSet/>
      <dgm:spPr/>
      <dgm:t>
        <a:bodyPr/>
        <a:lstStyle/>
        <a:p>
          <a:endParaRPr lang="en-US"/>
        </a:p>
      </dgm:t>
    </dgm:pt>
    <dgm:pt modelId="{E5252B8B-786E-4EF1-A524-0CF44111A02A}">
      <dgm:prSet/>
      <dgm:spPr/>
      <dgm:t>
        <a:bodyPr/>
        <a:lstStyle/>
        <a:p>
          <a:r>
            <a:rPr lang="en-US" dirty="0"/>
            <a:t>Adds </a:t>
          </a:r>
          <a:r>
            <a:rPr lang="en-US" b="1" dirty="0"/>
            <a:t>multiplexers (</a:t>
          </a:r>
          <a:r>
            <a:rPr lang="en-US" b="1" dirty="0" err="1"/>
            <a:t>MUXes</a:t>
          </a:r>
          <a:r>
            <a:rPr lang="en-US" b="1" dirty="0"/>
            <a:t>)</a:t>
          </a:r>
          <a:r>
            <a:rPr lang="en-US" dirty="0"/>
            <a:t> to flip-flops, allowing test patterns to be shifted in/out.</a:t>
          </a:r>
        </a:p>
      </dgm:t>
    </dgm:pt>
    <dgm:pt modelId="{4B651A4A-0D64-45F4-A380-643B0CE9A760}" type="parTrans" cxnId="{9E688B9F-F2A6-4E63-9945-027626AD843D}">
      <dgm:prSet/>
      <dgm:spPr/>
      <dgm:t>
        <a:bodyPr/>
        <a:lstStyle/>
        <a:p>
          <a:endParaRPr lang="en-US"/>
        </a:p>
      </dgm:t>
    </dgm:pt>
    <dgm:pt modelId="{05DA2426-366D-43B7-9538-5D9D91877F36}" type="sibTrans" cxnId="{9E688B9F-F2A6-4E63-9945-027626AD843D}">
      <dgm:prSet/>
      <dgm:spPr/>
      <dgm:t>
        <a:bodyPr/>
        <a:lstStyle/>
        <a:p>
          <a:endParaRPr lang="en-US"/>
        </a:p>
      </dgm:t>
    </dgm:pt>
    <dgm:pt modelId="{A6CE3DD6-5A9B-4371-A97B-E718F2B5FCD1}">
      <dgm:prSet/>
      <dgm:spPr/>
      <dgm:t>
        <a:bodyPr/>
        <a:lstStyle/>
        <a:p>
          <a:r>
            <a:rPr lang="en-US" b="1" dirty="0"/>
            <a:t>Example: Scan Chain Insertion</a:t>
          </a:r>
          <a:endParaRPr lang="en-US" dirty="0"/>
        </a:p>
      </dgm:t>
    </dgm:pt>
    <dgm:pt modelId="{8F8C6B49-2079-448C-8CD7-D04B58375641}" type="parTrans" cxnId="{420E132C-5FC6-440D-AF75-00B15C0E780A}">
      <dgm:prSet/>
      <dgm:spPr/>
      <dgm:t>
        <a:bodyPr/>
        <a:lstStyle/>
        <a:p>
          <a:endParaRPr lang="en-US"/>
        </a:p>
      </dgm:t>
    </dgm:pt>
    <dgm:pt modelId="{DEA945BF-59B9-46F7-AC15-2F2D7873C2E8}" type="sibTrans" cxnId="{420E132C-5FC6-440D-AF75-00B15C0E780A}">
      <dgm:prSet/>
      <dgm:spPr/>
      <dgm:t>
        <a:bodyPr/>
        <a:lstStyle/>
        <a:p>
          <a:endParaRPr lang="en-US"/>
        </a:p>
      </dgm:t>
    </dgm:pt>
    <dgm:pt modelId="{61E7DE0A-8AAC-4415-BDA9-8BEF392FAAFC}">
      <dgm:prSet/>
      <dgm:spPr/>
      <dgm:t>
        <a:bodyPr/>
        <a:lstStyle/>
        <a:p>
          <a:r>
            <a:rPr lang="en-US"/>
            <a:t>Normal flip-flops are replaced with </a:t>
          </a:r>
          <a:r>
            <a:rPr lang="en-US" b="1"/>
            <a:t>scan flip-flops</a:t>
          </a:r>
          <a:r>
            <a:rPr lang="en-US"/>
            <a:t>.</a:t>
          </a:r>
        </a:p>
      </dgm:t>
    </dgm:pt>
    <dgm:pt modelId="{8E8D7372-86F2-4CBC-892E-4F081304A3F6}" type="parTrans" cxnId="{9B95ABC6-EA6B-43B2-9A2F-FD5419E7F80A}">
      <dgm:prSet/>
      <dgm:spPr/>
      <dgm:t>
        <a:bodyPr/>
        <a:lstStyle/>
        <a:p>
          <a:endParaRPr lang="en-US"/>
        </a:p>
      </dgm:t>
    </dgm:pt>
    <dgm:pt modelId="{AB26E07D-39F2-4B52-BDA9-8B692210E7F7}" type="sibTrans" cxnId="{9B95ABC6-EA6B-43B2-9A2F-FD5419E7F80A}">
      <dgm:prSet/>
      <dgm:spPr/>
      <dgm:t>
        <a:bodyPr/>
        <a:lstStyle/>
        <a:p>
          <a:endParaRPr lang="en-US"/>
        </a:p>
      </dgm:t>
    </dgm:pt>
    <dgm:pt modelId="{52FE16B5-38D6-4A58-9147-C628C0220C94}">
      <dgm:prSet/>
      <dgm:spPr/>
      <dgm:t>
        <a:bodyPr/>
        <a:lstStyle/>
        <a:p>
          <a:r>
            <a:rPr lang="en-US"/>
            <a:t>A </a:t>
          </a:r>
          <a:r>
            <a:rPr lang="en-US" b="1"/>
            <a:t>Test Mode (Scan Mode)</a:t>
          </a:r>
          <a:r>
            <a:rPr lang="en-US"/>
            <a:t> is added.</a:t>
          </a:r>
        </a:p>
      </dgm:t>
    </dgm:pt>
    <dgm:pt modelId="{438DC105-2335-49B8-AD02-E8B6D49CCB1D}" type="parTrans" cxnId="{8C087F22-441A-4DCB-BBF8-FA6DF0C1AF94}">
      <dgm:prSet/>
      <dgm:spPr/>
      <dgm:t>
        <a:bodyPr/>
        <a:lstStyle/>
        <a:p>
          <a:endParaRPr lang="en-US"/>
        </a:p>
      </dgm:t>
    </dgm:pt>
    <dgm:pt modelId="{B6D3FE14-76C0-454B-B62E-DFA9356CD1C0}" type="sibTrans" cxnId="{8C087F22-441A-4DCB-BBF8-FA6DF0C1AF94}">
      <dgm:prSet/>
      <dgm:spPr/>
      <dgm:t>
        <a:bodyPr/>
        <a:lstStyle/>
        <a:p>
          <a:endParaRPr lang="en-US"/>
        </a:p>
      </dgm:t>
    </dgm:pt>
    <dgm:pt modelId="{B34D6B3F-939B-4734-A36E-8689AB0F2D4D}">
      <dgm:prSet/>
      <dgm:spPr/>
      <dgm:t>
        <a:bodyPr/>
        <a:lstStyle/>
        <a:p>
          <a:r>
            <a:rPr lang="en-US" dirty="0"/>
            <a:t>Enables shifting test vectors through </a:t>
          </a:r>
          <a:r>
            <a:rPr lang="en-US" b="1" dirty="0"/>
            <a:t>serial scan chains</a:t>
          </a:r>
          <a:r>
            <a:rPr lang="en-US" dirty="0"/>
            <a:t>.</a:t>
          </a:r>
        </a:p>
      </dgm:t>
    </dgm:pt>
    <dgm:pt modelId="{5FC29706-01F7-4C5C-A8A8-95A1CB04FCD6}" type="parTrans" cxnId="{771428D4-6A3A-4060-941C-741018BC4986}">
      <dgm:prSet/>
      <dgm:spPr/>
      <dgm:t>
        <a:bodyPr/>
        <a:lstStyle/>
        <a:p>
          <a:endParaRPr lang="en-US"/>
        </a:p>
      </dgm:t>
    </dgm:pt>
    <dgm:pt modelId="{E799FDBB-869B-467C-974A-EE778C960E24}" type="sibTrans" cxnId="{771428D4-6A3A-4060-941C-741018BC4986}">
      <dgm:prSet/>
      <dgm:spPr/>
      <dgm:t>
        <a:bodyPr/>
        <a:lstStyle/>
        <a:p>
          <a:endParaRPr lang="en-US"/>
        </a:p>
      </dgm:t>
    </dgm:pt>
    <dgm:pt modelId="{1945CBEA-FC39-4346-B0E3-44DE3B778831}" type="pres">
      <dgm:prSet presAssocID="{B6831D37-2C2B-4773-AA06-27A4FEECF423}" presName="linear" presStyleCnt="0">
        <dgm:presLayoutVars>
          <dgm:animLvl val="lvl"/>
          <dgm:resizeHandles val="exact"/>
        </dgm:presLayoutVars>
      </dgm:prSet>
      <dgm:spPr/>
    </dgm:pt>
    <dgm:pt modelId="{17E00942-BF67-42A1-BB60-38D8D4A608CB}" type="pres">
      <dgm:prSet presAssocID="{5033A8BB-FA13-44CB-826E-7FE178C9423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FE51CDE-7203-4A27-8025-E2FCD1F76EA4}" type="pres">
      <dgm:prSet presAssocID="{24E3EDCF-29C6-4CC3-A691-E6F2A1CBECE5}" presName="spacer" presStyleCnt="0"/>
      <dgm:spPr/>
    </dgm:pt>
    <dgm:pt modelId="{53B22412-7857-4560-9380-7F07BFB5E42B}" type="pres">
      <dgm:prSet presAssocID="{E5252B8B-786E-4EF1-A524-0CF44111A02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F95781D-DF07-40DC-B631-EC45F6E12ED0}" type="pres">
      <dgm:prSet presAssocID="{05DA2426-366D-43B7-9538-5D9D91877F36}" presName="spacer" presStyleCnt="0"/>
      <dgm:spPr/>
    </dgm:pt>
    <dgm:pt modelId="{9C995533-D7B3-463A-9B9C-46338F19587B}" type="pres">
      <dgm:prSet presAssocID="{A6CE3DD6-5A9B-4371-A97B-E718F2B5FCD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D8FAEE8-0D5A-44DE-A41B-CF8A44545FDA}" type="pres">
      <dgm:prSet presAssocID="{DEA945BF-59B9-46F7-AC15-2F2D7873C2E8}" presName="spacer" presStyleCnt="0"/>
      <dgm:spPr/>
    </dgm:pt>
    <dgm:pt modelId="{96133AD8-6D19-421D-95AD-3B9CDD4C6797}" type="pres">
      <dgm:prSet presAssocID="{61E7DE0A-8AAC-4415-BDA9-8BEF392FAAF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557E069-EB7A-4993-94E6-C31FBB4FE200}" type="pres">
      <dgm:prSet presAssocID="{AB26E07D-39F2-4B52-BDA9-8B692210E7F7}" presName="spacer" presStyleCnt="0"/>
      <dgm:spPr/>
    </dgm:pt>
    <dgm:pt modelId="{33A00F01-B13A-44A4-9128-E21214830541}" type="pres">
      <dgm:prSet presAssocID="{52FE16B5-38D6-4A58-9147-C628C0220C9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773C5A3-5534-4162-8E2A-234630CC3AFA}" type="pres">
      <dgm:prSet presAssocID="{B6D3FE14-76C0-454B-B62E-DFA9356CD1C0}" presName="spacer" presStyleCnt="0"/>
      <dgm:spPr/>
    </dgm:pt>
    <dgm:pt modelId="{03014E12-E4F4-4297-8253-CDB9B356CF47}" type="pres">
      <dgm:prSet presAssocID="{B34D6B3F-939B-4734-A36E-8689AB0F2D4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8E5321D-D2C6-418E-8953-A224CFFE77FC}" type="presOf" srcId="{B34D6B3F-939B-4734-A36E-8689AB0F2D4D}" destId="{03014E12-E4F4-4297-8253-CDB9B356CF47}" srcOrd="0" destOrd="0" presId="urn:microsoft.com/office/officeart/2005/8/layout/vList2"/>
    <dgm:cxn modelId="{8C087F22-441A-4DCB-BBF8-FA6DF0C1AF94}" srcId="{B6831D37-2C2B-4773-AA06-27A4FEECF423}" destId="{52FE16B5-38D6-4A58-9147-C628C0220C94}" srcOrd="4" destOrd="0" parTransId="{438DC105-2335-49B8-AD02-E8B6D49CCB1D}" sibTransId="{B6D3FE14-76C0-454B-B62E-DFA9356CD1C0}"/>
    <dgm:cxn modelId="{420E132C-5FC6-440D-AF75-00B15C0E780A}" srcId="{B6831D37-2C2B-4773-AA06-27A4FEECF423}" destId="{A6CE3DD6-5A9B-4371-A97B-E718F2B5FCD1}" srcOrd="2" destOrd="0" parTransId="{8F8C6B49-2079-448C-8CD7-D04B58375641}" sibTransId="{DEA945BF-59B9-46F7-AC15-2F2D7873C2E8}"/>
    <dgm:cxn modelId="{B549A761-D068-4FB6-9079-44174AB04AB7}" type="presOf" srcId="{5033A8BB-FA13-44CB-826E-7FE178C9423D}" destId="{17E00942-BF67-42A1-BB60-38D8D4A608CB}" srcOrd="0" destOrd="0" presId="urn:microsoft.com/office/officeart/2005/8/layout/vList2"/>
    <dgm:cxn modelId="{63BDC356-DDBE-4DC8-B87B-4ED3E13B7CB1}" type="presOf" srcId="{A6CE3DD6-5A9B-4371-A97B-E718F2B5FCD1}" destId="{9C995533-D7B3-463A-9B9C-46338F19587B}" srcOrd="0" destOrd="0" presId="urn:microsoft.com/office/officeart/2005/8/layout/vList2"/>
    <dgm:cxn modelId="{88606581-9FE8-4881-A4E0-D9FEBB146322}" type="presOf" srcId="{61E7DE0A-8AAC-4415-BDA9-8BEF392FAAFC}" destId="{96133AD8-6D19-421D-95AD-3B9CDD4C6797}" srcOrd="0" destOrd="0" presId="urn:microsoft.com/office/officeart/2005/8/layout/vList2"/>
    <dgm:cxn modelId="{BCD16C8C-6B51-4B4E-9A5A-F2DB18B041E8}" type="presOf" srcId="{B6831D37-2C2B-4773-AA06-27A4FEECF423}" destId="{1945CBEA-FC39-4346-B0E3-44DE3B778831}" srcOrd="0" destOrd="0" presId="urn:microsoft.com/office/officeart/2005/8/layout/vList2"/>
    <dgm:cxn modelId="{9E688B9F-F2A6-4E63-9945-027626AD843D}" srcId="{B6831D37-2C2B-4773-AA06-27A4FEECF423}" destId="{E5252B8B-786E-4EF1-A524-0CF44111A02A}" srcOrd="1" destOrd="0" parTransId="{4B651A4A-0D64-45F4-A380-643B0CE9A760}" sibTransId="{05DA2426-366D-43B7-9538-5D9D91877F36}"/>
    <dgm:cxn modelId="{A2E5B5C2-276C-433B-ADF0-93C6B1C11E17}" type="presOf" srcId="{52FE16B5-38D6-4A58-9147-C628C0220C94}" destId="{33A00F01-B13A-44A4-9128-E21214830541}" srcOrd="0" destOrd="0" presId="urn:microsoft.com/office/officeart/2005/8/layout/vList2"/>
    <dgm:cxn modelId="{9B95ABC6-EA6B-43B2-9A2F-FD5419E7F80A}" srcId="{B6831D37-2C2B-4773-AA06-27A4FEECF423}" destId="{61E7DE0A-8AAC-4415-BDA9-8BEF392FAAFC}" srcOrd="3" destOrd="0" parTransId="{8E8D7372-86F2-4CBC-892E-4F081304A3F6}" sibTransId="{AB26E07D-39F2-4B52-BDA9-8B692210E7F7}"/>
    <dgm:cxn modelId="{771428D4-6A3A-4060-941C-741018BC4986}" srcId="{B6831D37-2C2B-4773-AA06-27A4FEECF423}" destId="{B34D6B3F-939B-4734-A36E-8689AB0F2D4D}" srcOrd="5" destOrd="0" parTransId="{5FC29706-01F7-4C5C-A8A8-95A1CB04FCD6}" sibTransId="{E799FDBB-869B-467C-974A-EE778C960E24}"/>
    <dgm:cxn modelId="{9EEAE5E6-4E88-4789-B55F-C5F4EB6ECE7B}" srcId="{B6831D37-2C2B-4773-AA06-27A4FEECF423}" destId="{5033A8BB-FA13-44CB-826E-7FE178C9423D}" srcOrd="0" destOrd="0" parTransId="{EDFE4DAB-FD16-449C-BE98-B2AB8C92AFE8}" sibTransId="{24E3EDCF-29C6-4CC3-A691-E6F2A1CBECE5}"/>
    <dgm:cxn modelId="{6C38D7FB-B905-4471-A41F-BA09369A3B57}" type="presOf" srcId="{E5252B8B-786E-4EF1-A524-0CF44111A02A}" destId="{53B22412-7857-4560-9380-7F07BFB5E42B}" srcOrd="0" destOrd="0" presId="urn:microsoft.com/office/officeart/2005/8/layout/vList2"/>
    <dgm:cxn modelId="{C42370A8-BC35-461A-A4B2-A003BDD328A1}" type="presParOf" srcId="{1945CBEA-FC39-4346-B0E3-44DE3B778831}" destId="{17E00942-BF67-42A1-BB60-38D8D4A608CB}" srcOrd="0" destOrd="0" presId="urn:microsoft.com/office/officeart/2005/8/layout/vList2"/>
    <dgm:cxn modelId="{7F1DC6D2-EA36-40BE-81B5-9EA9DC546D42}" type="presParOf" srcId="{1945CBEA-FC39-4346-B0E3-44DE3B778831}" destId="{8FE51CDE-7203-4A27-8025-E2FCD1F76EA4}" srcOrd="1" destOrd="0" presId="urn:microsoft.com/office/officeart/2005/8/layout/vList2"/>
    <dgm:cxn modelId="{5FB57956-AB65-4C20-8420-EC7D579265EE}" type="presParOf" srcId="{1945CBEA-FC39-4346-B0E3-44DE3B778831}" destId="{53B22412-7857-4560-9380-7F07BFB5E42B}" srcOrd="2" destOrd="0" presId="urn:microsoft.com/office/officeart/2005/8/layout/vList2"/>
    <dgm:cxn modelId="{028D8A9E-2414-4A22-91D8-6161E0106AA9}" type="presParOf" srcId="{1945CBEA-FC39-4346-B0E3-44DE3B778831}" destId="{EF95781D-DF07-40DC-B631-EC45F6E12ED0}" srcOrd="3" destOrd="0" presId="urn:microsoft.com/office/officeart/2005/8/layout/vList2"/>
    <dgm:cxn modelId="{39F98409-651A-42E9-99FF-C7CE14B5EA60}" type="presParOf" srcId="{1945CBEA-FC39-4346-B0E3-44DE3B778831}" destId="{9C995533-D7B3-463A-9B9C-46338F19587B}" srcOrd="4" destOrd="0" presId="urn:microsoft.com/office/officeart/2005/8/layout/vList2"/>
    <dgm:cxn modelId="{9EBC53DA-B79A-4973-83F2-EA5125D95116}" type="presParOf" srcId="{1945CBEA-FC39-4346-B0E3-44DE3B778831}" destId="{ED8FAEE8-0D5A-44DE-A41B-CF8A44545FDA}" srcOrd="5" destOrd="0" presId="urn:microsoft.com/office/officeart/2005/8/layout/vList2"/>
    <dgm:cxn modelId="{231A5E56-F1A7-4C95-A1A7-41C0C4629EA3}" type="presParOf" srcId="{1945CBEA-FC39-4346-B0E3-44DE3B778831}" destId="{96133AD8-6D19-421D-95AD-3B9CDD4C6797}" srcOrd="6" destOrd="0" presId="urn:microsoft.com/office/officeart/2005/8/layout/vList2"/>
    <dgm:cxn modelId="{F5CA67DC-E0E9-4D37-82EA-3AFE8FFFDA41}" type="presParOf" srcId="{1945CBEA-FC39-4346-B0E3-44DE3B778831}" destId="{A557E069-EB7A-4993-94E6-C31FBB4FE200}" srcOrd="7" destOrd="0" presId="urn:microsoft.com/office/officeart/2005/8/layout/vList2"/>
    <dgm:cxn modelId="{4B5C1D59-42B2-4CA0-9854-EAC2952E0BA2}" type="presParOf" srcId="{1945CBEA-FC39-4346-B0E3-44DE3B778831}" destId="{33A00F01-B13A-44A4-9128-E21214830541}" srcOrd="8" destOrd="0" presId="urn:microsoft.com/office/officeart/2005/8/layout/vList2"/>
    <dgm:cxn modelId="{078EAC57-7FD2-46C1-868D-11B263687B61}" type="presParOf" srcId="{1945CBEA-FC39-4346-B0E3-44DE3B778831}" destId="{8773C5A3-5534-4162-8E2A-234630CC3AFA}" srcOrd="9" destOrd="0" presId="urn:microsoft.com/office/officeart/2005/8/layout/vList2"/>
    <dgm:cxn modelId="{56DDC9F6-B6AD-42E5-8B05-C9E63AA311F8}" type="presParOf" srcId="{1945CBEA-FC39-4346-B0E3-44DE3B778831}" destId="{03014E12-E4F4-4297-8253-CDB9B356CF4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8A31E0-21C9-43F9-9943-67F8A66312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4332A1-2CFC-4E1B-BCB8-932AEC741192}">
      <dgm:prSet/>
      <dgm:spPr/>
      <dgm:t>
        <a:bodyPr/>
        <a:lstStyle/>
        <a:p>
          <a:r>
            <a:rPr lang="en-US"/>
            <a:t>1️⃣ </a:t>
          </a:r>
          <a:r>
            <a:rPr lang="en-US" b="1"/>
            <a:t>Scan Mode Activation:</a:t>
          </a:r>
          <a:endParaRPr lang="en-US"/>
        </a:p>
      </dgm:t>
    </dgm:pt>
    <dgm:pt modelId="{8DFA6492-D633-46B1-AD33-6F24400A5975}" type="parTrans" cxnId="{DAC70A94-1FC7-47AF-96C7-09C7E2C5A8ED}">
      <dgm:prSet/>
      <dgm:spPr/>
      <dgm:t>
        <a:bodyPr/>
        <a:lstStyle/>
        <a:p>
          <a:endParaRPr lang="en-US"/>
        </a:p>
      </dgm:t>
    </dgm:pt>
    <dgm:pt modelId="{8380C1FE-266A-4254-B7FE-EC626581BAE5}" type="sibTrans" cxnId="{DAC70A94-1FC7-47AF-96C7-09C7E2C5A8ED}">
      <dgm:prSet/>
      <dgm:spPr/>
      <dgm:t>
        <a:bodyPr/>
        <a:lstStyle/>
        <a:p>
          <a:endParaRPr lang="en-US"/>
        </a:p>
      </dgm:t>
    </dgm:pt>
    <dgm:pt modelId="{8DF1E653-383A-40B3-B8AD-11BD67302A00}">
      <dgm:prSet/>
      <dgm:spPr/>
      <dgm:t>
        <a:bodyPr/>
        <a:lstStyle/>
        <a:p>
          <a:r>
            <a:rPr lang="en-US"/>
            <a:t>2️⃣ </a:t>
          </a:r>
          <a:r>
            <a:rPr lang="en-US" b="1"/>
            <a:t>Test Pattern Insertion:</a:t>
          </a:r>
          <a:endParaRPr lang="en-US"/>
        </a:p>
      </dgm:t>
    </dgm:pt>
    <dgm:pt modelId="{0E47B4D1-92EE-4C10-8F7B-C5D40C90168D}" type="parTrans" cxnId="{E9285991-C39F-46DC-A85D-5C350DDEB836}">
      <dgm:prSet/>
      <dgm:spPr/>
      <dgm:t>
        <a:bodyPr/>
        <a:lstStyle/>
        <a:p>
          <a:endParaRPr lang="en-US"/>
        </a:p>
      </dgm:t>
    </dgm:pt>
    <dgm:pt modelId="{2DEDD553-CBE7-482C-8978-89F1DCB3AC77}" type="sibTrans" cxnId="{E9285991-C39F-46DC-A85D-5C350DDEB836}">
      <dgm:prSet/>
      <dgm:spPr/>
      <dgm:t>
        <a:bodyPr/>
        <a:lstStyle/>
        <a:p>
          <a:endParaRPr lang="en-US"/>
        </a:p>
      </dgm:t>
    </dgm:pt>
    <dgm:pt modelId="{C14D02C9-FAC2-471A-9D3A-CA9A9EB03170}">
      <dgm:prSet/>
      <dgm:spPr/>
      <dgm:t>
        <a:bodyPr/>
        <a:lstStyle/>
        <a:p>
          <a:r>
            <a:rPr lang="en-US"/>
            <a:t>3️⃣ </a:t>
          </a:r>
          <a:r>
            <a:rPr lang="en-US" b="1"/>
            <a:t>Response Capture:</a:t>
          </a:r>
          <a:endParaRPr lang="en-US"/>
        </a:p>
      </dgm:t>
    </dgm:pt>
    <dgm:pt modelId="{1D93B896-9C4F-4CB3-B5DE-93104507B6C5}" type="parTrans" cxnId="{DFDA63A4-CCF6-4302-9075-18177F5D6284}">
      <dgm:prSet/>
      <dgm:spPr/>
      <dgm:t>
        <a:bodyPr/>
        <a:lstStyle/>
        <a:p>
          <a:endParaRPr lang="en-US"/>
        </a:p>
      </dgm:t>
    </dgm:pt>
    <dgm:pt modelId="{2064E18C-133B-43F6-BA45-668999C0C1CA}" type="sibTrans" cxnId="{DFDA63A4-CCF6-4302-9075-18177F5D6284}">
      <dgm:prSet/>
      <dgm:spPr/>
      <dgm:t>
        <a:bodyPr/>
        <a:lstStyle/>
        <a:p>
          <a:endParaRPr lang="en-US"/>
        </a:p>
      </dgm:t>
    </dgm:pt>
    <dgm:pt modelId="{87B43486-0451-4CBC-985F-EE9C89D1651B}">
      <dgm:prSet/>
      <dgm:spPr/>
      <dgm:t>
        <a:bodyPr/>
        <a:lstStyle/>
        <a:p>
          <a:r>
            <a:rPr lang="en-US"/>
            <a:t>4️⃣ </a:t>
          </a:r>
          <a:r>
            <a:rPr lang="en-US" b="1"/>
            <a:t>Fault Diagnosis:</a:t>
          </a:r>
          <a:endParaRPr lang="en-US"/>
        </a:p>
      </dgm:t>
    </dgm:pt>
    <dgm:pt modelId="{C3009F7E-D2B0-41C7-998C-4B43CB93AD1A}" type="parTrans" cxnId="{EF551222-D75A-4FE8-A5CC-D50B077C3F5A}">
      <dgm:prSet/>
      <dgm:spPr/>
      <dgm:t>
        <a:bodyPr/>
        <a:lstStyle/>
        <a:p>
          <a:endParaRPr lang="en-US"/>
        </a:p>
      </dgm:t>
    </dgm:pt>
    <dgm:pt modelId="{1BC2463A-B510-4AC1-844A-53277609B4F7}" type="sibTrans" cxnId="{EF551222-D75A-4FE8-A5CC-D50B077C3F5A}">
      <dgm:prSet/>
      <dgm:spPr/>
      <dgm:t>
        <a:bodyPr/>
        <a:lstStyle/>
        <a:p>
          <a:endParaRPr lang="en-US"/>
        </a:p>
      </dgm:t>
    </dgm:pt>
    <dgm:pt modelId="{28BE0440-9336-4B8B-90B0-971344FFCB0C}" type="pres">
      <dgm:prSet presAssocID="{C48A31E0-21C9-43F9-9943-67F8A663120B}" presName="linear" presStyleCnt="0">
        <dgm:presLayoutVars>
          <dgm:animLvl val="lvl"/>
          <dgm:resizeHandles val="exact"/>
        </dgm:presLayoutVars>
      </dgm:prSet>
      <dgm:spPr/>
    </dgm:pt>
    <dgm:pt modelId="{494FD5E3-D091-4F95-8739-80396B7E747D}" type="pres">
      <dgm:prSet presAssocID="{404332A1-2CFC-4E1B-BCB8-932AEC74119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2B1D41-99DD-439A-86C2-2768781EE716}" type="pres">
      <dgm:prSet presAssocID="{8380C1FE-266A-4254-B7FE-EC626581BAE5}" presName="spacer" presStyleCnt="0"/>
      <dgm:spPr/>
    </dgm:pt>
    <dgm:pt modelId="{5033C92C-DB7B-4DC4-9805-8A532966C0EF}" type="pres">
      <dgm:prSet presAssocID="{8DF1E653-383A-40B3-B8AD-11BD67302A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4A1D23-130A-490D-8F9D-05DE99A8B4EA}" type="pres">
      <dgm:prSet presAssocID="{2DEDD553-CBE7-482C-8978-89F1DCB3AC77}" presName="spacer" presStyleCnt="0"/>
      <dgm:spPr/>
    </dgm:pt>
    <dgm:pt modelId="{3C7F8809-EF76-4B8C-B516-0D09BC626959}" type="pres">
      <dgm:prSet presAssocID="{C14D02C9-FAC2-471A-9D3A-CA9A9EB0317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A6F019-FDD1-4E59-9061-1FCAEC335248}" type="pres">
      <dgm:prSet presAssocID="{2064E18C-133B-43F6-BA45-668999C0C1CA}" presName="spacer" presStyleCnt="0"/>
      <dgm:spPr/>
    </dgm:pt>
    <dgm:pt modelId="{9BFED7DD-1949-46D6-8AA6-76CD2FEDF7A0}" type="pres">
      <dgm:prSet presAssocID="{87B43486-0451-4CBC-985F-EE9C89D1651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945C109-1A5C-492E-9FA2-4D2D6032D728}" type="presOf" srcId="{404332A1-2CFC-4E1B-BCB8-932AEC741192}" destId="{494FD5E3-D091-4F95-8739-80396B7E747D}" srcOrd="0" destOrd="0" presId="urn:microsoft.com/office/officeart/2005/8/layout/vList2"/>
    <dgm:cxn modelId="{EF551222-D75A-4FE8-A5CC-D50B077C3F5A}" srcId="{C48A31E0-21C9-43F9-9943-67F8A663120B}" destId="{87B43486-0451-4CBC-985F-EE9C89D1651B}" srcOrd="3" destOrd="0" parTransId="{C3009F7E-D2B0-41C7-998C-4B43CB93AD1A}" sibTransId="{1BC2463A-B510-4AC1-844A-53277609B4F7}"/>
    <dgm:cxn modelId="{2940BC5F-D1F9-4448-805A-6948770853B5}" type="presOf" srcId="{8DF1E653-383A-40B3-B8AD-11BD67302A00}" destId="{5033C92C-DB7B-4DC4-9805-8A532966C0EF}" srcOrd="0" destOrd="0" presId="urn:microsoft.com/office/officeart/2005/8/layout/vList2"/>
    <dgm:cxn modelId="{E9285991-C39F-46DC-A85D-5C350DDEB836}" srcId="{C48A31E0-21C9-43F9-9943-67F8A663120B}" destId="{8DF1E653-383A-40B3-B8AD-11BD67302A00}" srcOrd="1" destOrd="0" parTransId="{0E47B4D1-92EE-4C10-8F7B-C5D40C90168D}" sibTransId="{2DEDD553-CBE7-482C-8978-89F1DCB3AC77}"/>
    <dgm:cxn modelId="{DAC70A94-1FC7-47AF-96C7-09C7E2C5A8ED}" srcId="{C48A31E0-21C9-43F9-9943-67F8A663120B}" destId="{404332A1-2CFC-4E1B-BCB8-932AEC741192}" srcOrd="0" destOrd="0" parTransId="{8DFA6492-D633-46B1-AD33-6F24400A5975}" sibTransId="{8380C1FE-266A-4254-B7FE-EC626581BAE5}"/>
    <dgm:cxn modelId="{DFDA63A4-CCF6-4302-9075-18177F5D6284}" srcId="{C48A31E0-21C9-43F9-9943-67F8A663120B}" destId="{C14D02C9-FAC2-471A-9D3A-CA9A9EB03170}" srcOrd="2" destOrd="0" parTransId="{1D93B896-9C4F-4CB3-B5DE-93104507B6C5}" sibTransId="{2064E18C-133B-43F6-BA45-668999C0C1CA}"/>
    <dgm:cxn modelId="{713AEAAA-4814-4583-8E40-951E1625A606}" type="presOf" srcId="{C48A31E0-21C9-43F9-9943-67F8A663120B}" destId="{28BE0440-9336-4B8B-90B0-971344FFCB0C}" srcOrd="0" destOrd="0" presId="urn:microsoft.com/office/officeart/2005/8/layout/vList2"/>
    <dgm:cxn modelId="{29D333DC-3CC7-4E6A-A739-60E80B82447C}" type="presOf" srcId="{87B43486-0451-4CBC-985F-EE9C89D1651B}" destId="{9BFED7DD-1949-46D6-8AA6-76CD2FEDF7A0}" srcOrd="0" destOrd="0" presId="urn:microsoft.com/office/officeart/2005/8/layout/vList2"/>
    <dgm:cxn modelId="{471D13EC-C906-41EB-A6E8-4D44936BCDEE}" type="presOf" srcId="{C14D02C9-FAC2-471A-9D3A-CA9A9EB03170}" destId="{3C7F8809-EF76-4B8C-B516-0D09BC626959}" srcOrd="0" destOrd="0" presId="urn:microsoft.com/office/officeart/2005/8/layout/vList2"/>
    <dgm:cxn modelId="{D74CA1FB-FFA0-4A94-A500-E927C0F78F9D}" type="presParOf" srcId="{28BE0440-9336-4B8B-90B0-971344FFCB0C}" destId="{494FD5E3-D091-4F95-8739-80396B7E747D}" srcOrd="0" destOrd="0" presId="urn:microsoft.com/office/officeart/2005/8/layout/vList2"/>
    <dgm:cxn modelId="{81D375D1-2B2F-4028-ADAB-5D96C9EE4AD8}" type="presParOf" srcId="{28BE0440-9336-4B8B-90B0-971344FFCB0C}" destId="{682B1D41-99DD-439A-86C2-2768781EE716}" srcOrd="1" destOrd="0" presId="urn:microsoft.com/office/officeart/2005/8/layout/vList2"/>
    <dgm:cxn modelId="{63F3BF01-786F-4396-8F07-ECDD9C723B95}" type="presParOf" srcId="{28BE0440-9336-4B8B-90B0-971344FFCB0C}" destId="{5033C92C-DB7B-4DC4-9805-8A532966C0EF}" srcOrd="2" destOrd="0" presId="urn:microsoft.com/office/officeart/2005/8/layout/vList2"/>
    <dgm:cxn modelId="{6F87E186-B632-49F9-BB59-76582D2ED5DA}" type="presParOf" srcId="{28BE0440-9336-4B8B-90B0-971344FFCB0C}" destId="{394A1D23-130A-490D-8F9D-05DE99A8B4EA}" srcOrd="3" destOrd="0" presId="urn:microsoft.com/office/officeart/2005/8/layout/vList2"/>
    <dgm:cxn modelId="{F503B746-C7AC-4968-8B9B-ACF52489A9C4}" type="presParOf" srcId="{28BE0440-9336-4B8B-90B0-971344FFCB0C}" destId="{3C7F8809-EF76-4B8C-B516-0D09BC626959}" srcOrd="4" destOrd="0" presId="urn:microsoft.com/office/officeart/2005/8/layout/vList2"/>
    <dgm:cxn modelId="{18C8DE62-65F0-48C5-BFA1-C6FF44646E29}" type="presParOf" srcId="{28BE0440-9336-4B8B-90B0-971344FFCB0C}" destId="{E1A6F019-FDD1-4E59-9061-1FCAEC335248}" srcOrd="5" destOrd="0" presId="urn:microsoft.com/office/officeart/2005/8/layout/vList2"/>
    <dgm:cxn modelId="{40F9F0A6-8D47-4C71-891E-61B211BE9E0B}" type="presParOf" srcId="{28BE0440-9336-4B8B-90B0-971344FFCB0C}" destId="{9BFED7DD-1949-46D6-8AA6-76CD2FEDF7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F9A90F-C6C4-4449-8B31-6B45932B76A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ED3FBC7-51AB-44AF-8402-B3566F7E2A8D}">
      <dgm:prSet/>
      <dgm:spPr/>
      <dgm:t>
        <a:bodyPr/>
        <a:lstStyle/>
        <a:p>
          <a:r>
            <a:rPr lang="en-US"/>
            <a:t>BIST is an automated self-testing mechanism integrated into ICs and PCBs.</a:t>
          </a:r>
        </a:p>
      </dgm:t>
    </dgm:pt>
    <dgm:pt modelId="{6C2EC110-33C4-4605-A77E-AF912DBCA9DD}" type="parTrans" cxnId="{532BDC51-97E9-493A-A2C3-FC233452B52B}">
      <dgm:prSet/>
      <dgm:spPr/>
      <dgm:t>
        <a:bodyPr/>
        <a:lstStyle/>
        <a:p>
          <a:endParaRPr lang="en-US"/>
        </a:p>
      </dgm:t>
    </dgm:pt>
    <dgm:pt modelId="{D9BFC8F9-AF32-462C-A2CB-BD554D0948D0}" type="sibTrans" cxnId="{532BDC51-97E9-493A-A2C3-FC233452B52B}">
      <dgm:prSet/>
      <dgm:spPr/>
      <dgm:t>
        <a:bodyPr/>
        <a:lstStyle/>
        <a:p>
          <a:endParaRPr lang="en-US"/>
        </a:p>
      </dgm:t>
    </dgm:pt>
    <dgm:pt modelId="{D8252BFF-BDFC-4ADF-8340-D89BF9DD4E8B}">
      <dgm:prSet/>
      <dgm:spPr/>
      <dgm:t>
        <a:bodyPr/>
        <a:lstStyle/>
        <a:p>
          <a:r>
            <a:rPr lang="en-US"/>
            <a:t>Allows the circuit to test itself without external testers.</a:t>
          </a:r>
        </a:p>
      </dgm:t>
    </dgm:pt>
    <dgm:pt modelId="{E9951290-3885-4CB7-A86E-BBC387BA1979}" type="parTrans" cxnId="{41302755-A22F-4CF9-BF2D-0A63666A4699}">
      <dgm:prSet/>
      <dgm:spPr/>
      <dgm:t>
        <a:bodyPr/>
        <a:lstStyle/>
        <a:p>
          <a:endParaRPr lang="en-US"/>
        </a:p>
      </dgm:t>
    </dgm:pt>
    <dgm:pt modelId="{675952D9-86B0-44EB-B221-B1E76002AA3F}" type="sibTrans" cxnId="{41302755-A22F-4CF9-BF2D-0A63666A4699}">
      <dgm:prSet/>
      <dgm:spPr/>
      <dgm:t>
        <a:bodyPr/>
        <a:lstStyle/>
        <a:p>
          <a:endParaRPr lang="en-US"/>
        </a:p>
      </dgm:t>
    </dgm:pt>
    <dgm:pt modelId="{8EA1A371-AABD-4BDE-B60D-EA72330A67BF}">
      <dgm:prSet/>
      <dgm:spPr/>
      <dgm:t>
        <a:bodyPr/>
        <a:lstStyle/>
        <a:p>
          <a:r>
            <a:rPr lang="en-US" dirty="0"/>
            <a:t>Uses Pattern Generator, Response Analyzer, and Test Controller. </a:t>
          </a:r>
        </a:p>
      </dgm:t>
    </dgm:pt>
    <dgm:pt modelId="{859C175D-64F8-408A-A3A0-FA66AD9A5039}" type="parTrans" cxnId="{DAECF2C9-F3B9-4C69-A2AF-8F9E34457E5B}">
      <dgm:prSet/>
      <dgm:spPr/>
      <dgm:t>
        <a:bodyPr/>
        <a:lstStyle/>
        <a:p>
          <a:endParaRPr lang="en-US"/>
        </a:p>
      </dgm:t>
    </dgm:pt>
    <dgm:pt modelId="{174380B6-5313-418F-A2AA-F963D788F198}" type="sibTrans" cxnId="{DAECF2C9-F3B9-4C69-A2AF-8F9E34457E5B}">
      <dgm:prSet/>
      <dgm:spPr/>
      <dgm:t>
        <a:bodyPr/>
        <a:lstStyle/>
        <a:p>
          <a:endParaRPr lang="en-US"/>
        </a:p>
      </dgm:t>
    </dgm:pt>
    <dgm:pt modelId="{0CE32401-CBCA-49C8-A6E9-04E4DFE6A28C}">
      <dgm:prSet/>
      <dgm:spPr/>
      <dgm:t>
        <a:bodyPr/>
        <a:lstStyle/>
        <a:p>
          <a:r>
            <a:rPr lang="en-US"/>
            <a:t>(Example: LFSR or a ROM-based pattern generator)</a:t>
          </a:r>
        </a:p>
      </dgm:t>
    </dgm:pt>
    <dgm:pt modelId="{17CCA190-52FD-4E47-9DAB-32276830F0BA}" type="parTrans" cxnId="{1AB5C9C6-4E20-475B-B000-45E79D7F3307}">
      <dgm:prSet/>
      <dgm:spPr/>
      <dgm:t>
        <a:bodyPr/>
        <a:lstStyle/>
        <a:p>
          <a:endParaRPr lang="en-US"/>
        </a:p>
      </dgm:t>
    </dgm:pt>
    <dgm:pt modelId="{2419B2CC-CCD1-4CAE-8196-C4C7850CBA34}" type="sibTrans" cxnId="{1AB5C9C6-4E20-475B-B000-45E79D7F3307}">
      <dgm:prSet/>
      <dgm:spPr/>
      <dgm:t>
        <a:bodyPr/>
        <a:lstStyle/>
        <a:p>
          <a:endParaRPr lang="en-US"/>
        </a:p>
      </dgm:t>
    </dgm:pt>
    <dgm:pt modelId="{051A51C5-41DF-4F52-9D5B-9069E7F033AA}">
      <dgm:prSet/>
      <dgm:spPr/>
      <dgm:t>
        <a:bodyPr/>
        <a:lstStyle/>
        <a:p>
          <a:r>
            <a:rPr lang="en-US"/>
            <a:t>Reduces dependency on expensive </a:t>
          </a:r>
          <a:r>
            <a:rPr lang="en-US" b="1"/>
            <a:t>Automatic Test Equipment (ATE)</a:t>
          </a:r>
          <a:r>
            <a:rPr lang="en-US"/>
            <a:t>.</a:t>
          </a:r>
        </a:p>
      </dgm:t>
    </dgm:pt>
    <dgm:pt modelId="{2B5E11DB-A2F2-47ED-9A7D-C709376EEFF6}" type="parTrans" cxnId="{F113D9EC-6983-417D-9B50-77F1FB24194C}">
      <dgm:prSet/>
      <dgm:spPr/>
      <dgm:t>
        <a:bodyPr/>
        <a:lstStyle/>
        <a:p>
          <a:endParaRPr lang="en-US"/>
        </a:p>
      </dgm:t>
    </dgm:pt>
    <dgm:pt modelId="{A3A8FE57-BAC8-476A-9930-B50B199DD449}" type="sibTrans" cxnId="{F113D9EC-6983-417D-9B50-77F1FB24194C}">
      <dgm:prSet/>
      <dgm:spPr/>
      <dgm:t>
        <a:bodyPr/>
        <a:lstStyle/>
        <a:p>
          <a:endParaRPr lang="en-US"/>
        </a:p>
      </dgm:t>
    </dgm:pt>
    <dgm:pt modelId="{256EC744-50A4-4056-AD94-B2BC32F9E812}" type="pres">
      <dgm:prSet presAssocID="{94F9A90F-C6C4-4449-8B31-6B45932B76AD}" presName="outerComposite" presStyleCnt="0">
        <dgm:presLayoutVars>
          <dgm:chMax val="5"/>
          <dgm:dir/>
          <dgm:resizeHandles val="exact"/>
        </dgm:presLayoutVars>
      </dgm:prSet>
      <dgm:spPr/>
    </dgm:pt>
    <dgm:pt modelId="{F34FF1A9-44D2-4D79-A665-FFC4AA117DAB}" type="pres">
      <dgm:prSet presAssocID="{94F9A90F-C6C4-4449-8B31-6B45932B76AD}" presName="dummyMaxCanvas" presStyleCnt="0">
        <dgm:presLayoutVars/>
      </dgm:prSet>
      <dgm:spPr/>
    </dgm:pt>
    <dgm:pt modelId="{383C2CFE-3038-457F-8949-49C065B4BD01}" type="pres">
      <dgm:prSet presAssocID="{94F9A90F-C6C4-4449-8B31-6B45932B76AD}" presName="FiveNodes_1" presStyleLbl="node1" presStyleIdx="0" presStyleCnt="5">
        <dgm:presLayoutVars>
          <dgm:bulletEnabled val="1"/>
        </dgm:presLayoutVars>
      </dgm:prSet>
      <dgm:spPr/>
    </dgm:pt>
    <dgm:pt modelId="{4EE41BD3-0310-491A-917C-368CDD6EFD3E}" type="pres">
      <dgm:prSet presAssocID="{94F9A90F-C6C4-4449-8B31-6B45932B76AD}" presName="FiveNodes_2" presStyleLbl="node1" presStyleIdx="1" presStyleCnt="5">
        <dgm:presLayoutVars>
          <dgm:bulletEnabled val="1"/>
        </dgm:presLayoutVars>
      </dgm:prSet>
      <dgm:spPr/>
    </dgm:pt>
    <dgm:pt modelId="{90CA7D19-CB56-469D-B0D9-4A288C815474}" type="pres">
      <dgm:prSet presAssocID="{94F9A90F-C6C4-4449-8B31-6B45932B76AD}" presName="FiveNodes_3" presStyleLbl="node1" presStyleIdx="2" presStyleCnt="5">
        <dgm:presLayoutVars>
          <dgm:bulletEnabled val="1"/>
        </dgm:presLayoutVars>
      </dgm:prSet>
      <dgm:spPr/>
    </dgm:pt>
    <dgm:pt modelId="{4B3D6738-15D1-401F-9E8E-457A3F32A165}" type="pres">
      <dgm:prSet presAssocID="{94F9A90F-C6C4-4449-8B31-6B45932B76AD}" presName="FiveNodes_4" presStyleLbl="node1" presStyleIdx="3" presStyleCnt="5">
        <dgm:presLayoutVars>
          <dgm:bulletEnabled val="1"/>
        </dgm:presLayoutVars>
      </dgm:prSet>
      <dgm:spPr/>
    </dgm:pt>
    <dgm:pt modelId="{E6CA05F1-B3D0-45DF-9C62-59AF70376DD2}" type="pres">
      <dgm:prSet presAssocID="{94F9A90F-C6C4-4449-8B31-6B45932B76AD}" presName="FiveNodes_5" presStyleLbl="node1" presStyleIdx="4" presStyleCnt="5">
        <dgm:presLayoutVars>
          <dgm:bulletEnabled val="1"/>
        </dgm:presLayoutVars>
      </dgm:prSet>
      <dgm:spPr/>
    </dgm:pt>
    <dgm:pt modelId="{23870978-26BD-465C-83F7-78591C4A7670}" type="pres">
      <dgm:prSet presAssocID="{94F9A90F-C6C4-4449-8B31-6B45932B76AD}" presName="FiveConn_1-2" presStyleLbl="fgAccFollowNode1" presStyleIdx="0" presStyleCnt="4">
        <dgm:presLayoutVars>
          <dgm:bulletEnabled val="1"/>
        </dgm:presLayoutVars>
      </dgm:prSet>
      <dgm:spPr/>
    </dgm:pt>
    <dgm:pt modelId="{8EB91C2A-1250-4374-A053-67794CE99551}" type="pres">
      <dgm:prSet presAssocID="{94F9A90F-C6C4-4449-8B31-6B45932B76AD}" presName="FiveConn_2-3" presStyleLbl="fgAccFollowNode1" presStyleIdx="1" presStyleCnt="4">
        <dgm:presLayoutVars>
          <dgm:bulletEnabled val="1"/>
        </dgm:presLayoutVars>
      </dgm:prSet>
      <dgm:spPr/>
    </dgm:pt>
    <dgm:pt modelId="{115BD4AF-8F93-49C6-8707-7226E90EC199}" type="pres">
      <dgm:prSet presAssocID="{94F9A90F-C6C4-4449-8B31-6B45932B76AD}" presName="FiveConn_3-4" presStyleLbl="fgAccFollowNode1" presStyleIdx="2" presStyleCnt="4">
        <dgm:presLayoutVars>
          <dgm:bulletEnabled val="1"/>
        </dgm:presLayoutVars>
      </dgm:prSet>
      <dgm:spPr/>
    </dgm:pt>
    <dgm:pt modelId="{5514B431-89E3-4FD8-83BC-A4A3DA724D8E}" type="pres">
      <dgm:prSet presAssocID="{94F9A90F-C6C4-4449-8B31-6B45932B76AD}" presName="FiveConn_4-5" presStyleLbl="fgAccFollowNode1" presStyleIdx="3" presStyleCnt="4">
        <dgm:presLayoutVars>
          <dgm:bulletEnabled val="1"/>
        </dgm:presLayoutVars>
      </dgm:prSet>
      <dgm:spPr/>
    </dgm:pt>
    <dgm:pt modelId="{2727F8BB-279E-449C-8C19-A776B75A0A16}" type="pres">
      <dgm:prSet presAssocID="{94F9A90F-C6C4-4449-8B31-6B45932B76AD}" presName="FiveNodes_1_text" presStyleLbl="node1" presStyleIdx="4" presStyleCnt="5">
        <dgm:presLayoutVars>
          <dgm:bulletEnabled val="1"/>
        </dgm:presLayoutVars>
      </dgm:prSet>
      <dgm:spPr/>
    </dgm:pt>
    <dgm:pt modelId="{066EB865-6C1D-4B06-95AF-8B9E58B2E270}" type="pres">
      <dgm:prSet presAssocID="{94F9A90F-C6C4-4449-8B31-6B45932B76AD}" presName="FiveNodes_2_text" presStyleLbl="node1" presStyleIdx="4" presStyleCnt="5">
        <dgm:presLayoutVars>
          <dgm:bulletEnabled val="1"/>
        </dgm:presLayoutVars>
      </dgm:prSet>
      <dgm:spPr/>
    </dgm:pt>
    <dgm:pt modelId="{D0A95C10-0B82-49FD-9B8D-C0F85A282E22}" type="pres">
      <dgm:prSet presAssocID="{94F9A90F-C6C4-4449-8B31-6B45932B76AD}" presName="FiveNodes_3_text" presStyleLbl="node1" presStyleIdx="4" presStyleCnt="5">
        <dgm:presLayoutVars>
          <dgm:bulletEnabled val="1"/>
        </dgm:presLayoutVars>
      </dgm:prSet>
      <dgm:spPr/>
    </dgm:pt>
    <dgm:pt modelId="{51CF3C6C-DA07-4D14-87A1-C36DF6C2315E}" type="pres">
      <dgm:prSet presAssocID="{94F9A90F-C6C4-4449-8B31-6B45932B76AD}" presName="FiveNodes_4_text" presStyleLbl="node1" presStyleIdx="4" presStyleCnt="5">
        <dgm:presLayoutVars>
          <dgm:bulletEnabled val="1"/>
        </dgm:presLayoutVars>
      </dgm:prSet>
      <dgm:spPr/>
    </dgm:pt>
    <dgm:pt modelId="{7E8B23AE-B54E-4492-B9B3-8B93D83E81CA}" type="pres">
      <dgm:prSet presAssocID="{94F9A90F-C6C4-4449-8B31-6B45932B76A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1006204-15CD-4394-954D-F0416BDEA265}" type="presOf" srcId="{0CE32401-CBCA-49C8-A6E9-04E4DFE6A28C}" destId="{51CF3C6C-DA07-4D14-87A1-C36DF6C2315E}" srcOrd="1" destOrd="0" presId="urn:microsoft.com/office/officeart/2005/8/layout/vProcess5"/>
    <dgm:cxn modelId="{7F0F4512-0311-4634-ADED-175C0FFF06D0}" type="presOf" srcId="{8EA1A371-AABD-4BDE-B60D-EA72330A67BF}" destId="{D0A95C10-0B82-49FD-9B8D-C0F85A282E22}" srcOrd="1" destOrd="0" presId="urn:microsoft.com/office/officeart/2005/8/layout/vProcess5"/>
    <dgm:cxn modelId="{832C693D-E1AC-41B8-A5BC-1F4A1F4518F9}" type="presOf" srcId="{D9BFC8F9-AF32-462C-A2CB-BD554D0948D0}" destId="{23870978-26BD-465C-83F7-78591C4A7670}" srcOrd="0" destOrd="0" presId="urn:microsoft.com/office/officeart/2005/8/layout/vProcess5"/>
    <dgm:cxn modelId="{7F63703F-1ED2-4C63-ADAA-E00EE776DFC0}" type="presOf" srcId="{174380B6-5313-418F-A2AA-F963D788F198}" destId="{115BD4AF-8F93-49C6-8707-7226E90EC199}" srcOrd="0" destOrd="0" presId="urn:microsoft.com/office/officeart/2005/8/layout/vProcess5"/>
    <dgm:cxn modelId="{FAD76163-99AB-401A-8F54-8A6FFF306587}" type="presOf" srcId="{675952D9-86B0-44EB-B221-B1E76002AA3F}" destId="{8EB91C2A-1250-4374-A053-67794CE99551}" srcOrd="0" destOrd="0" presId="urn:microsoft.com/office/officeart/2005/8/layout/vProcess5"/>
    <dgm:cxn modelId="{532BDC51-97E9-493A-A2C3-FC233452B52B}" srcId="{94F9A90F-C6C4-4449-8B31-6B45932B76AD}" destId="{BED3FBC7-51AB-44AF-8402-B3566F7E2A8D}" srcOrd="0" destOrd="0" parTransId="{6C2EC110-33C4-4605-A77E-AF912DBCA9DD}" sibTransId="{D9BFC8F9-AF32-462C-A2CB-BD554D0948D0}"/>
    <dgm:cxn modelId="{41302755-A22F-4CF9-BF2D-0A63666A4699}" srcId="{94F9A90F-C6C4-4449-8B31-6B45932B76AD}" destId="{D8252BFF-BDFC-4ADF-8340-D89BF9DD4E8B}" srcOrd="1" destOrd="0" parTransId="{E9951290-3885-4CB7-A86E-BBC387BA1979}" sibTransId="{675952D9-86B0-44EB-B221-B1E76002AA3F}"/>
    <dgm:cxn modelId="{95B5D255-0265-4EEA-B0CD-31AD1F288D56}" type="presOf" srcId="{051A51C5-41DF-4F52-9D5B-9069E7F033AA}" destId="{7E8B23AE-B54E-4492-B9B3-8B93D83E81CA}" srcOrd="1" destOrd="0" presId="urn:microsoft.com/office/officeart/2005/8/layout/vProcess5"/>
    <dgm:cxn modelId="{EA17AD8E-7B9C-4F32-B90B-695E57CAC901}" type="presOf" srcId="{D8252BFF-BDFC-4ADF-8340-D89BF9DD4E8B}" destId="{4EE41BD3-0310-491A-917C-368CDD6EFD3E}" srcOrd="0" destOrd="0" presId="urn:microsoft.com/office/officeart/2005/8/layout/vProcess5"/>
    <dgm:cxn modelId="{C4A11890-F024-438E-B40F-946247211945}" type="presOf" srcId="{BED3FBC7-51AB-44AF-8402-B3566F7E2A8D}" destId="{2727F8BB-279E-449C-8C19-A776B75A0A16}" srcOrd="1" destOrd="0" presId="urn:microsoft.com/office/officeart/2005/8/layout/vProcess5"/>
    <dgm:cxn modelId="{741A9393-C416-42F1-A7D9-79BCED08D474}" type="presOf" srcId="{94F9A90F-C6C4-4449-8B31-6B45932B76AD}" destId="{256EC744-50A4-4056-AD94-B2BC32F9E812}" srcOrd="0" destOrd="0" presId="urn:microsoft.com/office/officeart/2005/8/layout/vProcess5"/>
    <dgm:cxn modelId="{C28A2997-27C9-4194-9843-F21F8B65AE1B}" type="presOf" srcId="{2419B2CC-CCD1-4CAE-8196-C4C7850CBA34}" destId="{5514B431-89E3-4FD8-83BC-A4A3DA724D8E}" srcOrd="0" destOrd="0" presId="urn:microsoft.com/office/officeart/2005/8/layout/vProcess5"/>
    <dgm:cxn modelId="{99A2D79A-E43F-4940-8795-8295A0F8F612}" type="presOf" srcId="{8EA1A371-AABD-4BDE-B60D-EA72330A67BF}" destId="{90CA7D19-CB56-469D-B0D9-4A288C815474}" srcOrd="0" destOrd="0" presId="urn:microsoft.com/office/officeart/2005/8/layout/vProcess5"/>
    <dgm:cxn modelId="{AFD360C6-CFB6-4501-B595-4B1DE559ADDB}" type="presOf" srcId="{051A51C5-41DF-4F52-9D5B-9069E7F033AA}" destId="{E6CA05F1-B3D0-45DF-9C62-59AF70376DD2}" srcOrd="0" destOrd="0" presId="urn:microsoft.com/office/officeart/2005/8/layout/vProcess5"/>
    <dgm:cxn modelId="{1AB5C9C6-4E20-475B-B000-45E79D7F3307}" srcId="{94F9A90F-C6C4-4449-8B31-6B45932B76AD}" destId="{0CE32401-CBCA-49C8-A6E9-04E4DFE6A28C}" srcOrd="3" destOrd="0" parTransId="{17CCA190-52FD-4E47-9DAB-32276830F0BA}" sibTransId="{2419B2CC-CCD1-4CAE-8196-C4C7850CBA34}"/>
    <dgm:cxn modelId="{DAECF2C9-F3B9-4C69-A2AF-8F9E34457E5B}" srcId="{94F9A90F-C6C4-4449-8B31-6B45932B76AD}" destId="{8EA1A371-AABD-4BDE-B60D-EA72330A67BF}" srcOrd="2" destOrd="0" parTransId="{859C175D-64F8-408A-A3A0-FA66AD9A5039}" sibTransId="{174380B6-5313-418F-A2AA-F963D788F198}"/>
    <dgm:cxn modelId="{EBCFDFE6-ACAE-47F9-B34E-515E61B6DEC1}" type="presOf" srcId="{BED3FBC7-51AB-44AF-8402-B3566F7E2A8D}" destId="{383C2CFE-3038-457F-8949-49C065B4BD01}" srcOrd="0" destOrd="0" presId="urn:microsoft.com/office/officeart/2005/8/layout/vProcess5"/>
    <dgm:cxn modelId="{5064A8E8-1420-426E-B4C8-737B7C24D4FF}" type="presOf" srcId="{D8252BFF-BDFC-4ADF-8340-D89BF9DD4E8B}" destId="{066EB865-6C1D-4B06-95AF-8B9E58B2E270}" srcOrd="1" destOrd="0" presId="urn:microsoft.com/office/officeart/2005/8/layout/vProcess5"/>
    <dgm:cxn modelId="{F113D9EC-6983-417D-9B50-77F1FB24194C}" srcId="{94F9A90F-C6C4-4449-8B31-6B45932B76AD}" destId="{051A51C5-41DF-4F52-9D5B-9069E7F033AA}" srcOrd="4" destOrd="0" parTransId="{2B5E11DB-A2F2-47ED-9A7D-C709376EEFF6}" sibTransId="{A3A8FE57-BAC8-476A-9930-B50B199DD449}"/>
    <dgm:cxn modelId="{14D2B1FE-563B-4799-BFED-12A3289E4E25}" type="presOf" srcId="{0CE32401-CBCA-49C8-A6E9-04E4DFE6A28C}" destId="{4B3D6738-15D1-401F-9E8E-457A3F32A165}" srcOrd="0" destOrd="0" presId="urn:microsoft.com/office/officeart/2005/8/layout/vProcess5"/>
    <dgm:cxn modelId="{BA380F79-FFBC-46FD-B860-A40E8BD64356}" type="presParOf" srcId="{256EC744-50A4-4056-AD94-B2BC32F9E812}" destId="{F34FF1A9-44D2-4D79-A665-FFC4AA117DAB}" srcOrd="0" destOrd="0" presId="urn:microsoft.com/office/officeart/2005/8/layout/vProcess5"/>
    <dgm:cxn modelId="{D61A7D82-0330-4D63-BDBC-48219268557C}" type="presParOf" srcId="{256EC744-50A4-4056-AD94-B2BC32F9E812}" destId="{383C2CFE-3038-457F-8949-49C065B4BD01}" srcOrd="1" destOrd="0" presId="urn:microsoft.com/office/officeart/2005/8/layout/vProcess5"/>
    <dgm:cxn modelId="{DCA77FC9-678D-47FE-9DD6-642B091BD113}" type="presParOf" srcId="{256EC744-50A4-4056-AD94-B2BC32F9E812}" destId="{4EE41BD3-0310-491A-917C-368CDD6EFD3E}" srcOrd="2" destOrd="0" presId="urn:microsoft.com/office/officeart/2005/8/layout/vProcess5"/>
    <dgm:cxn modelId="{3BB14581-C9F8-4276-A8BA-3283A506D9ED}" type="presParOf" srcId="{256EC744-50A4-4056-AD94-B2BC32F9E812}" destId="{90CA7D19-CB56-469D-B0D9-4A288C815474}" srcOrd="3" destOrd="0" presId="urn:microsoft.com/office/officeart/2005/8/layout/vProcess5"/>
    <dgm:cxn modelId="{713CBE59-217D-49F6-857B-EF2397B65F93}" type="presParOf" srcId="{256EC744-50A4-4056-AD94-B2BC32F9E812}" destId="{4B3D6738-15D1-401F-9E8E-457A3F32A165}" srcOrd="4" destOrd="0" presId="urn:microsoft.com/office/officeart/2005/8/layout/vProcess5"/>
    <dgm:cxn modelId="{1501228D-502E-42D0-B14A-00EE4A406978}" type="presParOf" srcId="{256EC744-50A4-4056-AD94-B2BC32F9E812}" destId="{E6CA05F1-B3D0-45DF-9C62-59AF70376DD2}" srcOrd="5" destOrd="0" presId="urn:microsoft.com/office/officeart/2005/8/layout/vProcess5"/>
    <dgm:cxn modelId="{09788885-20DC-438C-A08B-4AB1C86A2182}" type="presParOf" srcId="{256EC744-50A4-4056-AD94-B2BC32F9E812}" destId="{23870978-26BD-465C-83F7-78591C4A7670}" srcOrd="6" destOrd="0" presId="urn:microsoft.com/office/officeart/2005/8/layout/vProcess5"/>
    <dgm:cxn modelId="{3AB273FC-9CF0-45B2-8E6E-7BBCB7B2D363}" type="presParOf" srcId="{256EC744-50A4-4056-AD94-B2BC32F9E812}" destId="{8EB91C2A-1250-4374-A053-67794CE99551}" srcOrd="7" destOrd="0" presId="urn:microsoft.com/office/officeart/2005/8/layout/vProcess5"/>
    <dgm:cxn modelId="{C084F801-27AB-4190-B3C9-864431CDC30E}" type="presParOf" srcId="{256EC744-50A4-4056-AD94-B2BC32F9E812}" destId="{115BD4AF-8F93-49C6-8707-7226E90EC199}" srcOrd="8" destOrd="0" presId="urn:microsoft.com/office/officeart/2005/8/layout/vProcess5"/>
    <dgm:cxn modelId="{96CF0A0B-3CC5-4CC2-B166-AF88BE031BC1}" type="presParOf" srcId="{256EC744-50A4-4056-AD94-B2BC32F9E812}" destId="{5514B431-89E3-4FD8-83BC-A4A3DA724D8E}" srcOrd="9" destOrd="0" presId="urn:microsoft.com/office/officeart/2005/8/layout/vProcess5"/>
    <dgm:cxn modelId="{0D1DB77E-AC6F-49C5-8487-A8747206B2FF}" type="presParOf" srcId="{256EC744-50A4-4056-AD94-B2BC32F9E812}" destId="{2727F8BB-279E-449C-8C19-A776B75A0A16}" srcOrd="10" destOrd="0" presId="urn:microsoft.com/office/officeart/2005/8/layout/vProcess5"/>
    <dgm:cxn modelId="{F694F198-0BBB-4258-B2AB-A136E6119826}" type="presParOf" srcId="{256EC744-50A4-4056-AD94-B2BC32F9E812}" destId="{066EB865-6C1D-4B06-95AF-8B9E58B2E270}" srcOrd="11" destOrd="0" presId="urn:microsoft.com/office/officeart/2005/8/layout/vProcess5"/>
    <dgm:cxn modelId="{602E668C-E004-4E68-87F4-CBC18ECBEADF}" type="presParOf" srcId="{256EC744-50A4-4056-AD94-B2BC32F9E812}" destId="{D0A95C10-0B82-49FD-9B8D-C0F85A282E22}" srcOrd="12" destOrd="0" presId="urn:microsoft.com/office/officeart/2005/8/layout/vProcess5"/>
    <dgm:cxn modelId="{247038CC-7F6C-4686-9FD4-078AD513C76A}" type="presParOf" srcId="{256EC744-50A4-4056-AD94-B2BC32F9E812}" destId="{51CF3C6C-DA07-4D14-87A1-C36DF6C2315E}" srcOrd="13" destOrd="0" presId="urn:microsoft.com/office/officeart/2005/8/layout/vProcess5"/>
    <dgm:cxn modelId="{AEE451AE-BFB1-4593-9D35-81596566DE74}" type="presParOf" srcId="{256EC744-50A4-4056-AD94-B2BC32F9E812}" destId="{7E8B23AE-B54E-4492-B9B3-8B93D83E81C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721124-50AA-4C40-B6A4-1C5C8853DF3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D5AD14-819C-44FF-9B84-90B7B5787F40}">
      <dgm:prSet/>
      <dgm:spPr/>
      <dgm:t>
        <a:bodyPr/>
        <a:lstStyle/>
        <a:p>
          <a:r>
            <a:rPr lang="en-US" b="1"/>
            <a:t>Logic BIST (LBIST):</a:t>
          </a:r>
          <a:r>
            <a:rPr lang="en-US"/>
            <a:t> Tests combinational and sequential logic circuits.</a:t>
          </a:r>
        </a:p>
      </dgm:t>
    </dgm:pt>
    <dgm:pt modelId="{603F6824-A13D-41E9-9124-18CBEB6920E4}" type="parTrans" cxnId="{1EBF220F-6E3A-4D64-A504-58BA5E759FAE}">
      <dgm:prSet/>
      <dgm:spPr/>
      <dgm:t>
        <a:bodyPr/>
        <a:lstStyle/>
        <a:p>
          <a:endParaRPr lang="en-US"/>
        </a:p>
      </dgm:t>
    </dgm:pt>
    <dgm:pt modelId="{39EE89BA-11E0-420B-B5CC-97B96ACA67AA}" type="sibTrans" cxnId="{1EBF220F-6E3A-4D64-A504-58BA5E759FAE}">
      <dgm:prSet/>
      <dgm:spPr/>
      <dgm:t>
        <a:bodyPr/>
        <a:lstStyle/>
        <a:p>
          <a:endParaRPr lang="en-US"/>
        </a:p>
      </dgm:t>
    </dgm:pt>
    <dgm:pt modelId="{BB08A84B-EA5B-4D28-8A54-F8C02D28A3FC}">
      <dgm:prSet/>
      <dgm:spPr/>
      <dgm:t>
        <a:bodyPr/>
        <a:lstStyle/>
        <a:p>
          <a:r>
            <a:rPr lang="en-US" b="1"/>
            <a:t>Memory BIST (MBIST):</a:t>
          </a:r>
          <a:r>
            <a:rPr lang="en-US"/>
            <a:t> Tests embedded RAM, ROM, Flash, and Cache.</a:t>
          </a:r>
        </a:p>
      </dgm:t>
    </dgm:pt>
    <dgm:pt modelId="{E2B8CA47-B03B-47CF-B5C1-7224C04CF0EE}" type="parTrans" cxnId="{40FF334A-D4D7-4F22-B1EB-6568D4A6C84F}">
      <dgm:prSet/>
      <dgm:spPr/>
      <dgm:t>
        <a:bodyPr/>
        <a:lstStyle/>
        <a:p>
          <a:endParaRPr lang="en-US"/>
        </a:p>
      </dgm:t>
    </dgm:pt>
    <dgm:pt modelId="{939730D8-3349-4686-8780-D381834BD9EC}" type="sibTrans" cxnId="{40FF334A-D4D7-4F22-B1EB-6568D4A6C84F}">
      <dgm:prSet/>
      <dgm:spPr/>
      <dgm:t>
        <a:bodyPr/>
        <a:lstStyle/>
        <a:p>
          <a:endParaRPr lang="en-US"/>
        </a:p>
      </dgm:t>
    </dgm:pt>
    <dgm:pt modelId="{070E62FD-161E-4EDE-8397-A41DBFE870E5}">
      <dgm:prSet/>
      <dgm:spPr/>
      <dgm:t>
        <a:bodyPr/>
        <a:lstStyle/>
        <a:p>
          <a:r>
            <a:rPr lang="en-US" b="1"/>
            <a:t>Analog BIST:</a:t>
          </a:r>
          <a:r>
            <a:rPr lang="en-US"/>
            <a:t> Tests analog components like ADCs, DACs, and power circuits.</a:t>
          </a:r>
        </a:p>
      </dgm:t>
    </dgm:pt>
    <dgm:pt modelId="{00F452EB-BD13-4AB2-A4DB-0C2702EF0071}" type="parTrans" cxnId="{17434A14-D627-4F39-8F01-758565E7191B}">
      <dgm:prSet/>
      <dgm:spPr/>
      <dgm:t>
        <a:bodyPr/>
        <a:lstStyle/>
        <a:p>
          <a:endParaRPr lang="en-US"/>
        </a:p>
      </dgm:t>
    </dgm:pt>
    <dgm:pt modelId="{B3043C6B-A2C5-42B2-AC42-CAE73C7DD46F}" type="sibTrans" cxnId="{17434A14-D627-4F39-8F01-758565E7191B}">
      <dgm:prSet/>
      <dgm:spPr/>
      <dgm:t>
        <a:bodyPr/>
        <a:lstStyle/>
        <a:p>
          <a:endParaRPr lang="en-US"/>
        </a:p>
      </dgm:t>
    </dgm:pt>
    <dgm:pt modelId="{679E3AD5-D689-4ED5-BF42-C3B0EF1CAA78}" type="pres">
      <dgm:prSet presAssocID="{7B721124-50AA-4C40-B6A4-1C5C8853DF35}" presName="diagram" presStyleCnt="0">
        <dgm:presLayoutVars>
          <dgm:dir/>
          <dgm:resizeHandles val="exact"/>
        </dgm:presLayoutVars>
      </dgm:prSet>
      <dgm:spPr/>
    </dgm:pt>
    <dgm:pt modelId="{283A1318-501A-408E-A0CF-B5C6F0F25557}" type="pres">
      <dgm:prSet presAssocID="{F1D5AD14-819C-44FF-9B84-90B7B5787F40}" presName="node" presStyleLbl="node1" presStyleIdx="0" presStyleCnt="3">
        <dgm:presLayoutVars>
          <dgm:bulletEnabled val="1"/>
        </dgm:presLayoutVars>
      </dgm:prSet>
      <dgm:spPr/>
    </dgm:pt>
    <dgm:pt modelId="{058615EF-71FF-4C71-A5D4-42124E860BCF}" type="pres">
      <dgm:prSet presAssocID="{39EE89BA-11E0-420B-B5CC-97B96ACA67AA}" presName="sibTrans" presStyleCnt="0"/>
      <dgm:spPr/>
    </dgm:pt>
    <dgm:pt modelId="{CC57F501-4853-4848-B352-7D5DF180CD8B}" type="pres">
      <dgm:prSet presAssocID="{BB08A84B-EA5B-4D28-8A54-F8C02D28A3FC}" presName="node" presStyleLbl="node1" presStyleIdx="1" presStyleCnt="3">
        <dgm:presLayoutVars>
          <dgm:bulletEnabled val="1"/>
        </dgm:presLayoutVars>
      </dgm:prSet>
      <dgm:spPr/>
    </dgm:pt>
    <dgm:pt modelId="{74B0CDB7-1C9A-4179-8222-67223F8BBA0D}" type="pres">
      <dgm:prSet presAssocID="{939730D8-3349-4686-8780-D381834BD9EC}" presName="sibTrans" presStyleCnt="0"/>
      <dgm:spPr/>
    </dgm:pt>
    <dgm:pt modelId="{8A40FC86-C16A-4AFB-B256-6B9FBA51FF3C}" type="pres">
      <dgm:prSet presAssocID="{070E62FD-161E-4EDE-8397-A41DBFE870E5}" presName="node" presStyleLbl="node1" presStyleIdx="2" presStyleCnt="3">
        <dgm:presLayoutVars>
          <dgm:bulletEnabled val="1"/>
        </dgm:presLayoutVars>
      </dgm:prSet>
      <dgm:spPr/>
    </dgm:pt>
  </dgm:ptLst>
  <dgm:cxnLst>
    <dgm:cxn modelId="{1EBF220F-6E3A-4D64-A504-58BA5E759FAE}" srcId="{7B721124-50AA-4C40-B6A4-1C5C8853DF35}" destId="{F1D5AD14-819C-44FF-9B84-90B7B5787F40}" srcOrd="0" destOrd="0" parTransId="{603F6824-A13D-41E9-9124-18CBEB6920E4}" sibTransId="{39EE89BA-11E0-420B-B5CC-97B96ACA67AA}"/>
    <dgm:cxn modelId="{17434A14-D627-4F39-8F01-758565E7191B}" srcId="{7B721124-50AA-4C40-B6A4-1C5C8853DF35}" destId="{070E62FD-161E-4EDE-8397-A41DBFE870E5}" srcOrd="2" destOrd="0" parTransId="{00F452EB-BD13-4AB2-A4DB-0C2702EF0071}" sibTransId="{B3043C6B-A2C5-42B2-AC42-CAE73C7DD46F}"/>
    <dgm:cxn modelId="{A170BC14-D676-4E50-A7BD-C011E4C25FE7}" type="presOf" srcId="{070E62FD-161E-4EDE-8397-A41DBFE870E5}" destId="{8A40FC86-C16A-4AFB-B256-6B9FBA51FF3C}" srcOrd="0" destOrd="0" presId="urn:microsoft.com/office/officeart/2005/8/layout/default"/>
    <dgm:cxn modelId="{40FF334A-D4D7-4F22-B1EB-6568D4A6C84F}" srcId="{7B721124-50AA-4C40-B6A4-1C5C8853DF35}" destId="{BB08A84B-EA5B-4D28-8A54-F8C02D28A3FC}" srcOrd="1" destOrd="0" parTransId="{E2B8CA47-B03B-47CF-B5C1-7224C04CF0EE}" sibTransId="{939730D8-3349-4686-8780-D381834BD9EC}"/>
    <dgm:cxn modelId="{3BCD0B51-5DA1-494E-A61C-AC2D045F5DCB}" type="presOf" srcId="{7B721124-50AA-4C40-B6A4-1C5C8853DF35}" destId="{679E3AD5-D689-4ED5-BF42-C3B0EF1CAA78}" srcOrd="0" destOrd="0" presId="urn:microsoft.com/office/officeart/2005/8/layout/default"/>
    <dgm:cxn modelId="{BFB49AC7-F456-45B2-876C-8EBD575E79A9}" type="presOf" srcId="{F1D5AD14-819C-44FF-9B84-90B7B5787F40}" destId="{283A1318-501A-408E-A0CF-B5C6F0F25557}" srcOrd="0" destOrd="0" presId="urn:microsoft.com/office/officeart/2005/8/layout/default"/>
    <dgm:cxn modelId="{E23C26D3-29BE-40CC-A82B-C98D51593FD8}" type="presOf" srcId="{BB08A84B-EA5B-4D28-8A54-F8C02D28A3FC}" destId="{CC57F501-4853-4848-B352-7D5DF180CD8B}" srcOrd="0" destOrd="0" presId="urn:microsoft.com/office/officeart/2005/8/layout/default"/>
    <dgm:cxn modelId="{90685728-74DA-4874-BA40-2DFFA3B8DA5D}" type="presParOf" srcId="{679E3AD5-D689-4ED5-BF42-C3B0EF1CAA78}" destId="{283A1318-501A-408E-A0CF-B5C6F0F25557}" srcOrd="0" destOrd="0" presId="urn:microsoft.com/office/officeart/2005/8/layout/default"/>
    <dgm:cxn modelId="{4D4E899B-0A39-4200-8D85-4D2671C44A89}" type="presParOf" srcId="{679E3AD5-D689-4ED5-BF42-C3B0EF1CAA78}" destId="{058615EF-71FF-4C71-A5D4-42124E860BCF}" srcOrd="1" destOrd="0" presId="urn:microsoft.com/office/officeart/2005/8/layout/default"/>
    <dgm:cxn modelId="{7AD9C811-C708-41C0-BDA4-EF0E1C73A68A}" type="presParOf" srcId="{679E3AD5-D689-4ED5-BF42-C3B0EF1CAA78}" destId="{CC57F501-4853-4848-B352-7D5DF180CD8B}" srcOrd="2" destOrd="0" presId="urn:microsoft.com/office/officeart/2005/8/layout/default"/>
    <dgm:cxn modelId="{8B8042DA-8F21-481D-9780-E14A07BF4D78}" type="presParOf" srcId="{679E3AD5-D689-4ED5-BF42-C3B0EF1CAA78}" destId="{74B0CDB7-1C9A-4179-8222-67223F8BBA0D}" srcOrd="3" destOrd="0" presId="urn:microsoft.com/office/officeart/2005/8/layout/default"/>
    <dgm:cxn modelId="{B9EF4750-9B4A-4243-AF54-25216877FA3F}" type="presParOf" srcId="{679E3AD5-D689-4ED5-BF42-C3B0EF1CAA78}" destId="{8A40FC86-C16A-4AFB-B256-6B9FBA51FF3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DA22A6-AB5C-4E02-9EEC-FA5F5008D8C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E1C1FD-5E8E-4CD2-AB4E-2558210F7DA3}">
      <dgm:prSet/>
      <dgm:spPr/>
      <dgm:t>
        <a:bodyPr/>
        <a:lstStyle/>
        <a:p>
          <a:r>
            <a:rPr lang="en-US" b="1" dirty="0"/>
            <a:t>Test Pattern Generator (TPG)</a:t>
          </a:r>
          <a:endParaRPr lang="en-US" dirty="0"/>
        </a:p>
      </dgm:t>
    </dgm:pt>
    <dgm:pt modelId="{94A95830-1B08-4B2F-AA63-3FECA3BA8AD3}" type="parTrans" cxnId="{9907E127-756D-44FA-A4BD-191F3870AAD3}">
      <dgm:prSet/>
      <dgm:spPr/>
      <dgm:t>
        <a:bodyPr/>
        <a:lstStyle/>
        <a:p>
          <a:endParaRPr lang="en-US"/>
        </a:p>
      </dgm:t>
    </dgm:pt>
    <dgm:pt modelId="{76466BD5-F920-4AB3-9B53-7A746F6F5807}" type="sibTrans" cxnId="{9907E127-756D-44FA-A4BD-191F3870AAD3}">
      <dgm:prSet/>
      <dgm:spPr/>
      <dgm:t>
        <a:bodyPr/>
        <a:lstStyle/>
        <a:p>
          <a:endParaRPr lang="en-US"/>
        </a:p>
      </dgm:t>
    </dgm:pt>
    <dgm:pt modelId="{24828DFE-9B2E-47FD-BC9C-E8CA1835DF91}">
      <dgm:prSet/>
      <dgm:spPr/>
      <dgm:t>
        <a:bodyPr/>
        <a:lstStyle/>
        <a:p>
          <a:r>
            <a:rPr lang="en-US" b="1"/>
            <a:t>Circuit Under Test (CUT)</a:t>
          </a:r>
          <a:endParaRPr lang="en-US"/>
        </a:p>
      </dgm:t>
    </dgm:pt>
    <dgm:pt modelId="{0ECD6A3E-0B8F-401A-B5F8-C99FFEE95D8E}" type="parTrans" cxnId="{6F306A79-E513-4E7D-8189-E833FCCD9CFF}">
      <dgm:prSet/>
      <dgm:spPr/>
      <dgm:t>
        <a:bodyPr/>
        <a:lstStyle/>
        <a:p>
          <a:endParaRPr lang="en-US"/>
        </a:p>
      </dgm:t>
    </dgm:pt>
    <dgm:pt modelId="{29F8453F-680F-4179-98B0-64966A81C697}" type="sibTrans" cxnId="{6F306A79-E513-4E7D-8189-E833FCCD9CFF}">
      <dgm:prSet/>
      <dgm:spPr/>
      <dgm:t>
        <a:bodyPr/>
        <a:lstStyle/>
        <a:p>
          <a:endParaRPr lang="en-US"/>
        </a:p>
      </dgm:t>
    </dgm:pt>
    <dgm:pt modelId="{F2F01BF7-7B06-42CB-A888-AAF911C2EE5B}">
      <dgm:prSet/>
      <dgm:spPr/>
      <dgm:t>
        <a:bodyPr/>
        <a:lstStyle/>
        <a:p>
          <a:r>
            <a:rPr lang="en-US" b="1"/>
            <a:t>Response Analyzer (RA)</a:t>
          </a:r>
          <a:endParaRPr lang="en-US"/>
        </a:p>
      </dgm:t>
    </dgm:pt>
    <dgm:pt modelId="{79C256E4-7828-4F16-8B68-DA1C3C53F2CB}" type="parTrans" cxnId="{207E7F99-DAD7-45E8-BC53-8E643CEDE464}">
      <dgm:prSet/>
      <dgm:spPr/>
      <dgm:t>
        <a:bodyPr/>
        <a:lstStyle/>
        <a:p>
          <a:endParaRPr lang="en-US"/>
        </a:p>
      </dgm:t>
    </dgm:pt>
    <dgm:pt modelId="{60B8EDFE-F22A-418D-A873-29DB4A41B85F}" type="sibTrans" cxnId="{207E7F99-DAD7-45E8-BC53-8E643CEDE464}">
      <dgm:prSet/>
      <dgm:spPr/>
      <dgm:t>
        <a:bodyPr/>
        <a:lstStyle/>
        <a:p>
          <a:endParaRPr lang="en-US"/>
        </a:p>
      </dgm:t>
    </dgm:pt>
    <dgm:pt modelId="{5FF04E59-D024-4CEA-B340-4C38293BC905}">
      <dgm:prSet/>
      <dgm:spPr/>
      <dgm:t>
        <a:bodyPr/>
        <a:lstStyle/>
        <a:p>
          <a:r>
            <a:rPr lang="en-US" b="1" dirty="0"/>
            <a:t>BIST Controller</a:t>
          </a:r>
          <a:endParaRPr lang="en-US" dirty="0"/>
        </a:p>
      </dgm:t>
    </dgm:pt>
    <dgm:pt modelId="{4C936961-6FC5-4604-A34F-01957F4AB738}" type="parTrans" cxnId="{3AD62B53-BAF4-4F3E-8D35-0889F5C15F43}">
      <dgm:prSet/>
      <dgm:spPr/>
      <dgm:t>
        <a:bodyPr/>
        <a:lstStyle/>
        <a:p>
          <a:endParaRPr lang="en-US"/>
        </a:p>
      </dgm:t>
    </dgm:pt>
    <dgm:pt modelId="{6B49EB1C-A070-4163-A1AD-76680E166836}" type="sibTrans" cxnId="{3AD62B53-BAF4-4F3E-8D35-0889F5C15F43}">
      <dgm:prSet/>
      <dgm:spPr/>
      <dgm:t>
        <a:bodyPr/>
        <a:lstStyle/>
        <a:p>
          <a:endParaRPr lang="en-US"/>
        </a:p>
      </dgm:t>
    </dgm:pt>
    <dgm:pt modelId="{196E30E9-4B6E-4FBD-8ED5-46C26DBEACA6}">
      <dgm:prSet/>
      <dgm:spPr/>
      <dgm:t>
        <a:bodyPr/>
        <a:lstStyle/>
        <a:p>
          <a:r>
            <a:rPr lang="en-US" b="1" dirty="0"/>
            <a:t>Output Interface</a:t>
          </a:r>
          <a:endParaRPr lang="en-US" dirty="0"/>
        </a:p>
      </dgm:t>
    </dgm:pt>
    <dgm:pt modelId="{065E7DE1-5D54-40EF-9EF9-45B21E553AD2}" type="parTrans" cxnId="{0445A72D-2D58-4756-AC35-31EA206658A7}">
      <dgm:prSet/>
      <dgm:spPr/>
      <dgm:t>
        <a:bodyPr/>
        <a:lstStyle/>
        <a:p>
          <a:endParaRPr lang="en-US"/>
        </a:p>
      </dgm:t>
    </dgm:pt>
    <dgm:pt modelId="{39DE5360-E321-41B8-848D-04505568422E}" type="sibTrans" cxnId="{0445A72D-2D58-4756-AC35-31EA206658A7}">
      <dgm:prSet/>
      <dgm:spPr/>
      <dgm:t>
        <a:bodyPr/>
        <a:lstStyle/>
        <a:p>
          <a:endParaRPr lang="en-US"/>
        </a:p>
      </dgm:t>
    </dgm:pt>
    <dgm:pt modelId="{4C481C3C-CED4-4B84-9C1A-3245275617F2}" type="pres">
      <dgm:prSet presAssocID="{2BDA22A6-AB5C-4E02-9EEC-FA5F5008D8C4}" presName="Name0" presStyleCnt="0">
        <dgm:presLayoutVars>
          <dgm:dir/>
          <dgm:animLvl val="lvl"/>
          <dgm:resizeHandles val="exact"/>
        </dgm:presLayoutVars>
      </dgm:prSet>
      <dgm:spPr/>
    </dgm:pt>
    <dgm:pt modelId="{4AEB6880-16F2-4954-B550-CF1753578C45}" type="pres">
      <dgm:prSet presAssocID="{0AE1C1FD-5E8E-4CD2-AB4E-2558210F7DA3}" presName="linNode" presStyleCnt="0"/>
      <dgm:spPr/>
    </dgm:pt>
    <dgm:pt modelId="{8B7CB5FA-9505-424B-8D9F-0AEA5DEEFB65}" type="pres">
      <dgm:prSet presAssocID="{0AE1C1FD-5E8E-4CD2-AB4E-2558210F7DA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F72E2C5-6900-481D-954C-764C1A461F7C}" type="pres">
      <dgm:prSet presAssocID="{76466BD5-F920-4AB3-9B53-7A746F6F5807}" presName="sp" presStyleCnt="0"/>
      <dgm:spPr/>
    </dgm:pt>
    <dgm:pt modelId="{64FDA049-49DB-4032-AF00-FD7476BDB9E5}" type="pres">
      <dgm:prSet presAssocID="{24828DFE-9B2E-47FD-BC9C-E8CA1835DF91}" presName="linNode" presStyleCnt="0"/>
      <dgm:spPr/>
    </dgm:pt>
    <dgm:pt modelId="{A002920F-F511-4B7D-B4DD-2594DFA52E17}" type="pres">
      <dgm:prSet presAssocID="{24828DFE-9B2E-47FD-BC9C-E8CA1835DF9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1E7964B-433F-42C2-9617-9D3F424FED02}" type="pres">
      <dgm:prSet presAssocID="{29F8453F-680F-4179-98B0-64966A81C697}" presName="sp" presStyleCnt="0"/>
      <dgm:spPr/>
    </dgm:pt>
    <dgm:pt modelId="{0CC6D032-D10E-473C-AC10-9A5A4456E664}" type="pres">
      <dgm:prSet presAssocID="{F2F01BF7-7B06-42CB-A888-AAF911C2EE5B}" presName="linNode" presStyleCnt="0"/>
      <dgm:spPr/>
    </dgm:pt>
    <dgm:pt modelId="{D0E4927B-DEBB-43E5-9137-E97CE459CC5A}" type="pres">
      <dgm:prSet presAssocID="{F2F01BF7-7B06-42CB-A888-AAF911C2EE5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EFF76AC-BE9A-4412-B00F-B4B023A5723D}" type="pres">
      <dgm:prSet presAssocID="{60B8EDFE-F22A-418D-A873-29DB4A41B85F}" presName="sp" presStyleCnt="0"/>
      <dgm:spPr/>
    </dgm:pt>
    <dgm:pt modelId="{C5E7DE9E-A36D-44DF-9451-C4AF8DEE6BF9}" type="pres">
      <dgm:prSet presAssocID="{5FF04E59-D024-4CEA-B340-4C38293BC905}" presName="linNode" presStyleCnt="0"/>
      <dgm:spPr/>
    </dgm:pt>
    <dgm:pt modelId="{312A5F57-47AC-46B1-9C13-8726AF74D8AC}" type="pres">
      <dgm:prSet presAssocID="{5FF04E59-D024-4CEA-B340-4C38293BC90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DFCA31E-DC0D-45F7-B423-3F3746C060C6}" type="pres">
      <dgm:prSet presAssocID="{6B49EB1C-A070-4163-A1AD-76680E166836}" presName="sp" presStyleCnt="0"/>
      <dgm:spPr/>
    </dgm:pt>
    <dgm:pt modelId="{88AAC298-4089-46C4-8E44-FD5C34340037}" type="pres">
      <dgm:prSet presAssocID="{196E30E9-4B6E-4FBD-8ED5-46C26DBEACA6}" presName="linNode" presStyleCnt="0"/>
      <dgm:spPr/>
    </dgm:pt>
    <dgm:pt modelId="{D122D4B6-CF4F-4939-839E-65F7010868D3}" type="pres">
      <dgm:prSet presAssocID="{196E30E9-4B6E-4FBD-8ED5-46C26DBEACA6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4ED40B23-8945-4E5A-BE3D-6CB99579AF98}" type="presOf" srcId="{2BDA22A6-AB5C-4E02-9EEC-FA5F5008D8C4}" destId="{4C481C3C-CED4-4B84-9C1A-3245275617F2}" srcOrd="0" destOrd="0" presId="urn:microsoft.com/office/officeart/2005/8/layout/vList5"/>
    <dgm:cxn modelId="{9907E127-756D-44FA-A4BD-191F3870AAD3}" srcId="{2BDA22A6-AB5C-4E02-9EEC-FA5F5008D8C4}" destId="{0AE1C1FD-5E8E-4CD2-AB4E-2558210F7DA3}" srcOrd="0" destOrd="0" parTransId="{94A95830-1B08-4B2F-AA63-3FECA3BA8AD3}" sibTransId="{76466BD5-F920-4AB3-9B53-7A746F6F5807}"/>
    <dgm:cxn modelId="{0445A72D-2D58-4756-AC35-31EA206658A7}" srcId="{2BDA22A6-AB5C-4E02-9EEC-FA5F5008D8C4}" destId="{196E30E9-4B6E-4FBD-8ED5-46C26DBEACA6}" srcOrd="4" destOrd="0" parTransId="{065E7DE1-5D54-40EF-9EF9-45B21E553AD2}" sibTransId="{39DE5360-E321-41B8-848D-04505568422E}"/>
    <dgm:cxn modelId="{17C86838-1277-4DFC-9AD5-040B692162A1}" type="presOf" srcId="{0AE1C1FD-5E8E-4CD2-AB4E-2558210F7DA3}" destId="{8B7CB5FA-9505-424B-8D9F-0AEA5DEEFB65}" srcOrd="0" destOrd="0" presId="urn:microsoft.com/office/officeart/2005/8/layout/vList5"/>
    <dgm:cxn modelId="{9E5BAB6F-797F-4D1D-B70D-CEC5965127B6}" type="presOf" srcId="{24828DFE-9B2E-47FD-BC9C-E8CA1835DF91}" destId="{A002920F-F511-4B7D-B4DD-2594DFA52E17}" srcOrd="0" destOrd="0" presId="urn:microsoft.com/office/officeart/2005/8/layout/vList5"/>
    <dgm:cxn modelId="{3AD62B53-BAF4-4F3E-8D35-0889F5C15F43}" srcId="{2BDA22A6-AB5C-4E02-9EEC-FA5F5008D8C4}" destId="{5FF04E59-D024-4CEA-B340-4C38293BC905}" srcOrd="3" destOrd="0" parTransId="{4C936961-6FC5-4604-A34F-01957F4AB738}" sibTransId="{6B49EB1C-A070-4163-A1AD-76680E166836}"/>
    <dgm:cxn modelId="{6F306A79-E513-4E7D-8189-E833FCCD9CFF}" srcId="{2BDA22A6-AB5C-4E02-9EEC-FA5F5008D8C4}" destId="{24828DFE-9B2E-47FD-BC9C-E8CA1835DF91}" srcOrd="1" destOrd="0" parTransId="{0ECD6A3E-0B8F-401A-B5F8-C99FFEE95D8E}" sibTransId="{29F8453F-680F-4179-98B0-64966A81C697}"/>
    <dgm:cxn modelId="{207E7F99-DAD7-45E8-BC53-8E643CEDE464}" srcId="{2BDA22A6-AB5C-4E02-9EEC-FA5F5008D8C4}" destId="{F2F01BF7-7B06-42CB-A888-AAF911C2EE5B}" srcOrd="2" destOrd="0" parTransId="{79C256E4-7828-4F16-8B68-DA1C3C53F2CB}" sibTransId="{60B8EDFE-F22A-418D-A873-29DB4A41B85F}"/>
    <dgm:cxn modelId="{DF54B9AB-292E-493D-A68D-DE3CE77A112F}" type="presOf" srcId="{196E30E9-4B6E-4FBD-8ED5-46C26DBEACA6}" destId="{D122D4B6-CF4F-4939-839E-65F7010868D3}" srcOrd="0" destOrd="0" presId="urn:microsoft.com/office/officeart/2005/8/layout/vList5"/>
    <dgm:cxn modelId="{AAE6C5CF-CA8D-4BDB-BA6E-3FEED8E51BFC}" type="presOf" srcId="{F2F01BF7-7B06-42CB-A888-AAF911C2EE5B}" destId="{D0E4927B-DEBB-43E5-9137-E97CE459CC5A}" srcOrd="0" destOrd="0" presId="urn:microsoft.com/office/officeart/2005/8/layout/vList5"/>
    <dgm:cxn modelId="{9A3364FF-D0BB-4F72-8470-F958BAAA31C3}" type="presOf" srcId="{5FF04E59-D024-4CEA-B340-4C38293BC905}" destId="{312A5F57-47AC-46B1-9C13-8726AF74D8AC}" srcOrd="0" destOrd="0" presId="urn:microsoft.com/office/officeart/2005/8/layout/vList5"/>
    <dgm:cxn modelId="{48508B4B-F436-46B7-8392-EEF7E42D0DBD}" type="presParOf" srcId="{4C481C3C-CED4-4B84-9C1A-3245275617F2}" destId="{4AEB6880-16F2-4954-B550-CF1753578C45}" srcOrd="0" destOrd="0" presId="urn:microsoft.com/office/officeart/2005/8/layout/vList5"/>
    <dgm:cxn modelId="{9AA674D6-19FC-4456-8F98-73E9657F731C}" type="presParOf" srcId="{4AEB6880-16F2-4954-B550-CF1753578C45}" destId="{8B7CB5FA-9505-424B-8D9F-0AEA5DEEFB65}" srcOrd="0" destOrd="0" presId="urn:microsoft.com/office/officeart/2005/8/layout/vList5"/>
    <dgm:cxn modelId="{5879B660-20DE-449B-BEBE-9122DFAA3C6F}" type="presParOf" srcId="{4C481C3C-CED4-4B84-9C1A-3245275617F2}" destId="{BF72E2C5-6900-481D-954C-764C1A461F7C}" srcOrd="1" destOrd="0" presId="urn:microsoft.com/office/officeart/2005/8/layout/vList5"/>
    <dgm:cxn modelId="{D62ACCB8-63F8-4290-8078-91D5BA4C0A9B}" type="presParOf" srcId="{4C481C3C-CED4-4B84-9C1A-3245275617F2}" destId="{64FDA049-49DB-4032-AF00-FD7476BDB9E5}" srcOrd="2" destOrd="0" presId="urn:microsoft.com/office/officeart/2005/8/layout/vList5"/>
    <dgm:cxn modelId="{42BE9D6E-5DCD-47AB-831E-0337EA61B68F}" type="presParOf" srcId="{64FDA049-49DB-4032-AF00-FD7476BDB9E5}" destId="{A002920F-F511-4B7D-B4DD-2594DFA52E17}" srcOrd="0" destOrd="0" presId="urn:microsoft.com/office/officeart/2005/8/layout/vList5"/>
    <dgm:cxn modelId="{E051F306-ECD0-4C70-AB2A-7772B3DC523E}" type="presParOf" srcId="{4C481C3C-CED4-4B84-9C1A-3245275617F2}" destId="{61E7964B-433F-42C2-9617-9D3F424FED02}" srcOrd="3" destOrd="0" presId="urn:microsoft.com/office/officeart/2005/8/layout/vList5"/>
    <dgm:cxn modelId="{79578D63-3CAE-449B-B5DA-0504E665D223}" type="presParOf" srcId="{4C481C3C-CED4-4B84-9C1A-3245275617F2}" destId="{0CC6D032-D10E-473C-AC10-9A5A4456E664}" srcOrd="4" destOrd="0" presId="urn:microsoft.com/office/officeart/2005/8/layout/vList5"/>
    <dgm:cxn modelId="{5E93E84D-3317-4F11-9145-EE1D32CC526D}" type="presParOf" srcId="{0CC6D032-D10E-473C-AC10-9A5A4456E664}" destId="{D0E4927B-DEBB-43E5-9137-E97CE459CC5A}" srcOrd="0" destOrd="0" presId="urn:microsoft.com/office/officeart/2005/8/layout/vList5"/>
    <dgm:cxn modelId="{447B2B73-B9F5-470A-ADA5-F0A04D5510CC}" type="presParOf" srcId="{4C481C3C-CED4-4B84-9C1A-3245275617F2}" destId="{8EFF76AC-BE9A-4412-B00F-B4B023A5723D}" srcOrd="5" destOrd="0" presId="urn:microsoft.com/office/officeart/2005/8/layout/vList5"/>
    <dgm:cxn modelId="{F63DAEB1-C3F6-4962-8609-397EB54E8484}" type="presParOf" srcId="{4C481C3C-CED4-4B84-9C1A-3245275617F2}" destId="{C5E7DE9E-A36D-44DF-9451-C4AF8DEE6BF9}" srcOrd="6" destOrd="0" presId="urn:microsoft.com/office/officeart/2005/8/layout/vList5"/>
    <dgm:cxn modelId="{2E4F9A11-1E7A-43D1-A9FE-98FE5479BF65}" type="presParOf" srcId="{C5E7DE9E-A36D-44DF-9451-C4AF8DEE6BF9}" destId="{312A5F57-47AC-46B1-9C13-8726AF74D8AC}" srcOrd="0" destOrd="0" presId="urn:microsoft.com/office/officeart/2005/8/layout/vList5"/>
    <dgm:cxn modelId="{5B6792A7-F7FF-4075-8E76-2E196053804D}" type="presParOf" srcId="{4C481C3C-CED4-4B84-9C1A-3245275617F2}" destId="{8DFCA31E-DC0D-45F7-B423-3F3746C060C6}" srcOrd="7" destOrd="0" presId="urn:microsoft.com/office/officeart/2005/8/layout/vList5"/>
    <dgm:cxn modelId="{7383C4B7-D466-487D-A137-B2862162BC4B}" type="presParOf" srcId="{4C481C3C-CED4-4B84-9C1A-3245275617F2}" destId="{88AAC298-4089-46C4-8E44-FD5C34340037}" srcOrd="8" destOrd="0" presId="urn:microsoft.com/office/officeart/2005/8/layout/vList5"/>
    <dgm:cxn modelId="{B81A0A34-5EBE-421F-85DC-8BE2765674DE}" type="presParOf" srcId="{88AAC298-4089-46C4-8E44-FD5C34340037}" destId="{D122D4B6-CF4F-4939-839E-65F7010868D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926C4-47E8-43E7-AB63-6A6C0D659158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A69CA-CAD4-4CD7-B775-084FD285A412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4F712-EE3E-447C-816E-EAB21364AA7C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Design for Testability (DFT)</a:t>
          </a:r>
          <a:r>
            <a:rPr lang="en-US" sz="2300" kern="1200"/>
            <a:t> is a set of techniques used to improve the ease of testing integrated circuits (ICs). </a:t>
          </a:r>
        </a:p>
      </dsp:txBody>
      <dsp:txXfrm>
        <a:off x="1437631" y="531"/>
        <a:ext cx="6449068" cy="1244702"/>
      </dsp:txXfrm>
    </dsp:sp>
    <dsp:sp modelId="{48292AE0-6CA9-407E-A061-71FB10FFF160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E512F-E67A-4E61-A6ED-EB235898A7DD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5A287-F97A-4F5D-A7F8-9108A95E2E57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 modern chips have </a:t>
          </a:r>
          <a:r>
            <a:rPr lang="en-US" sz="2300" b="1" kern="1200"/>
            <a:t>millions to billions of transistors</a:t>
          </a:r>
          <a:r>
            <a:rPr lang="en-US" sz="2300" kern="1200"/>
            <a:t>, traditional </a:t>
          </a:r>
          <a:r>
            <a:rPr lang="en-US" sz="2300" b="1" kern="1200"/>
            <a:t>external testing methods (functional testing)</a:t>
          </a:r>
          <a:r>
            <a:rPr lang="en-US" sz="2300" kern="1200"/>
            <a:t> are not enough.</a:t>
          </a:r>
        </a:p>
      </dsp:txBody>
      <dsp:txXfrm>
        <a:off x="1437631" y="1556410"/>
        <a:ext cx="6449068" cy="1244702"/>
      </dsp:txXfrm>
    </dsp:sp>
    <dsp:sp modelId="{9DD98F9D-6BF8-4B5B-B9C1-A641E5E8DF3B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8D3A1-CF91-4A1B-A94D-4D81B9C53B3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116C9-6E1A-4279-A618-968F811E56BE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DFT techniques help ensure </a:t>
          </a:r>
          <a:r>
            <a:rPr lang="en-US" sz="2300" b="1" kern="1200"/>
            <a:t>high fault coverage</a:t>
          </a:r>
          <a:r>
            <a:rPr lang="en-US" sz="2300" kern="1200"/>
            <a:t>, </a:t>
          </a:r>
          <a:r>
            <a:rPr lang="en-US" sz="2300" b="1" kern="1200"/>
            <a:t>reduce test time</a:t>
          </a:r>
          <a:r>
            <a:rPr lang="en-US" sz="2300" kern="1200"/>
            <a:t>, and </a:t>
          </a:r>
          <a:r>
            <a:rPr lang="en-US" sz="2300" b="1" kern="1200"/>
            <a:t>improve manufacturability</a:t>
          </a:r>
          <a:endParaRPr lang="en-US" sz="2300" kern="1200"/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A0A6A-560E-42D4-902D-FD0979AADAC6}">
      <dsp:nvSpPr>
        <dsp:cNvPr id="0" name=""/>
        <dsp:cNvSpPr/>
      </dsp:nvSpPr>
      <dsp:spPr>
        <a:xfrm>
          <a:off x="1577340" y="1716"/>
          <a:ext cx="6309360" cy="7529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191249" rIns="122419" bIns="1912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Saves cost resource reputation on commitments</a:t>
          </a:r>
        </a:p>
      </dsp:txBody>
      <dsp:txXfrm>
        <a:off x="1577340" y="1716"/>
        <a:ext cx="6309360" cy="752947"/>
      </dsp:txXfrm>
    </dsp:sp>
    <dsp:sp modelId="{5A789018-F553-4FB6-B14A-38F77A1DF224}">
      <dsp:nvSpPr>
        <dsp:cNvPr id="0" name=""/>
        <dsp:cNvSpPr/>
      </dsp:nvSpPr>
      <dsp:spPr>
        <a:xfrm>
          <a:off x="0" y="1716"/>
          <a:ext cx="1577340" cy="7529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74374" rIns="83468" bIns="7437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Why is DFT Important?</a:t>
          </a:r>
          <a:endParaRPr lang="en-US" sz="1700" kern="1200"/>
        </a:p>
      </dsp:txBody>
      <dsp:txXfrm>
        <a:off x="0" y="1716"/>
        <a:ext cx="1577340" cy="752947"/>
      </dsp:txXfrm>
    </dsp:sp>
    <dsp:sp modelId="{A285D32C-2441-468C-8F9A-2690834F4F79}">
      <dsp:nvSpPr>
        <dsp:cNvPr id="0" name=""/>
        <dsp:cNvSpPr/>
      </dsp:nvSpPr>
      <dsp:spPr>
        <a:xfrm>
          <a:off x="1577340" y="799840"/>
          <a:ext cx="6309360" cy="75294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191249" rIns="122419" bIns="1912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Finds </a:t>
          </a:r>
          <a:r>
            <a:rPr lang="en-US" sz="1800" b="1" kern="1200" dirty="0"/>
            <a:t>short circuits, open circuits, and process variations</a:t>
          </a:r>
          <a:r>
            <a:rPr lang="en-US" sz="1800" kern="1200" dirty="0"/>
            <a:t> in IC fabrication and Post-production</a:t>
          </a:r>
          <a:r>
            <a:rPr lang="en-US" sz="1200" kern="1200" dirty="0"/>
            <a:t>.</a:t>
          </a:r>
        </a:p>
      </dsp:txBody>
      <dsp:txXfrm>
        <a:off x="1577340" y="799840"/>
        <a:ext cx="6309360" cy="752947"/>
      </dsp:txXfrm>
    </dsp:sp>
    <dsp:sp modelId="{4B351BE3-97AA-48D9-8906-75C1CD86BC6B}">
      <dsp:nvSpPr>
        <dsp:cNvPr id="0" name=""/>
        <dsp:cNvSpPr/>
      </dsp:nvSpPr>
      <dsp:spPr>
        <a:xfrm>
          <a:off x="0" y="799840"/>
          <a:ext cx="1577340" cy="7529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74374" rIns="83468" bIns="7437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 Manufacturing Defects</a:t>
          </a:r>
          <a:endParaRPr lang="en-US" sz="1700" kern="1200" dirty="0"/>
        </a:p>
      </dsp:txBody>
      <dsp:txXfrm>
        <a:off x="0" y="799840"/>
        <a:ext cx="1577340" cy="752947"/>
      </dsp:txXfrm>
    </dsp:sp>
    <dsp:sp modelId="{AFD1881F-05B9-45CA-980E-F24C6C332E7A}">
      <dsp:nvSpPr>
        <dsp:cNvPr id="0" name=""/>
        <dsp:cNvSpPr/>
      </dsp:nvSpPr>
      <dsp:spPr>
        <a:xfrm>
          <a:off x="1577340" y="1597964"/>
          <a:ext cx="6309360" cy="75294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191249" rIns="122419" bIns="1912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Built-in test structures allow </a:t>
          </a:r>
          <a:r>
            <a:rPr lang="en-US" sz="1800" b="1" kern="1200" dirty="0"/>
            <a:t>quick diagnosis</a:t>
          </a:r>
          <a:r>
            <a:rPr lang="en-US" sz="1800" kern="1200" dirty="0"/>
            <a:t> and reduce dependency on </a:t>
          </a:r>
          <a:r>
            <a:rPr lang="en-US" sz="1800" b="1" kern="1200" dirty="0"/>
            <a:t>expensive testers</a:t>
          </a:r>
          <a:r>
            <a:rPr lang="en-US" sz="1800" kern="1200" dirty="0"/>
            <a:t>.</a:t>
          </a:r>
        </a:p>
      </dsp:txBody>
      <dsp:txXfrm>
        <a:off x="1577340" y="1597964"/>
        <a:ext cx="6309360" cy="752947"/>
      </dsp:txXfrm>
    </dsp:sp>
    <dsp:sp modelId="{8DCB301E-E444-4085-87A9-F842CC806B99}">
      <dsp:nvSpPr>
        <dsp:cNvPr id="0" name=""/>
        <dsp:cNvSpPr/>
      </dsp:nvSpPr>
      <dsp:spPr>
        <a:xfrm>
          <a:off x="0" y="1597964"/>
          <a:ext cx="1577340" cy="7529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74374" rIns="83468" bIns="7437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Reduces Test Cost and Time</a:t>
          </a:r>
          <a:endParaRPr lang="en-US" sz="1700" kern="1200"/>
        </a:p>
      </dsp:txBody>
      <dsp:txXfrm>
        <a:off x="0" y="1597964"/>
        <a:ext cx="1577340" cy="752947"/>
      </dsp:txXfrm>
    </dsp:sp>
    <dsp:sp modelId="{72E763B4-979D-423D-BAEC-263FB590080F}">
      <dsp:nvSpPr>
        <dsp:cNvPr id="0" name=""/>
        <dsp:cNvSpPr/>
      </dsp:nvSpPr>
      <dsp:spPr>
        <a:xfrm>
          <a:off x="1577340" y="2396088"/>
          <a:ext cx="6309360" cy="75294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191249" rIns="122419" bIns="1912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Detects faults like </a:t>
          </a:r>
          <a:r>
            <a:rPr lang="en-US" sz="1800" b="1" kern="1200" dirty="0"/>
            <a:t>stuck-at faults, transition faults, delay faults, bridging faults</a:t>
          </a:r>
          <a:r>
            <a:rPr lang="en-US" sz="1800" kern="1200" dirty="0"/>
            <a:t>, etc.</a:t>
          </a:r>
        </a:p>
      </dsp:txBody>
      <dsp:txXfrm>
        <a:off x="1577340" y="2396088"/>
        <a:ext cx="6309360" cy="752947"/>
      </dsp:txXfrm>
    </dsp:sp>
    <dsp:sp modelId="{BA6C17AC-7E26-4FC7-993A-E61733C089BF}">
      <dsp:nvSpPr>
        <dsp:cNvPr id="0" name=""/>
        <dsp:cNvSpPr/>
      </dsp:nvSpPr>
      <dsp:spPr>
        <a:xfrm>
          <a:off x="0" y="2396088"/>
          <a:ext cx="1577340" cy="7529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74374" rIns="83468" bIns="7437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Increases Fault Coverage</a:t>
          </a:r>
          <a:endParaRPr lang="en-US" sz="1700" kern="1200"/>
        </a:p>
      </dsp:txBody>
      <dsp:txXfrm>
        <a:off x="0" y="2396088"/>
        <a:ext cx="1577340" cy="752947"/>
      </dsp:txXfrm>
    </dsp:sp>
    <dsp:sp modelId="{743442A4-0238-45FF-80D4-8BC5FA0FB684}">
      <dsp:nvSpPr>
        <dsp:cNvPr id="0" name=""/>
        <dsp:cNvSpPr/>
      </dsp:nvSpPr>
      <dsp:spPr>
        <a:xfrm>
          <a:off x="1577340" y="3194212"/>
          <a:ext cx="6309360" cy="75294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191249" rIns="122419" bIns="1912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DFT allows chips to be tested even </a:t>
          </a:r>
          <a:r>
            <a:rPr lang="en-US" sz="1800" b="1" kern="1200" dirty="0"/>
            <a:t>after deployment (e.g., aerospace, automotive applications</a:t>
          </a:r>
          <a:r>
            <a:rPr lang="en-US" sz="1200" b="1" kern="1200" dirty="0"/>
            <a:t>)</a:t>
          </a:r>
          <a:endParaRPr lang="en-US" sz="1200" kern="1200" dirty="0"/>
        </a:p>
      </dsp:txBody>
      <dsp:txXfrm>
        <a:off x="1577340" y="3194212"/>
        <a:ext cx="6309360" cy="752947"/>
      </dsp:txXfrm>
    </dsp:sp>
    <dsp:sp modelId="{08090394-71B5-4159-8AC3-A3874C228985}">
      <dsp:nvSpPr>
        <dsp:cNvPr id="0" name=""/>
        <dsp:cNvSpPr/>
      </dsp:nvSpPr>
      <dsp:spPr>
        <a:xfrm>
          <a:off x="0" y="3194212"/>
          <a:ext cx="1577340" cy="7529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74374" rIns="83468" bIns="7437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Enables In-System Testing</a:t>
          </a:r>
          <a:endParaRPr lang="en-US" sz="1700" kern="1200"/>
        </a:p>
      </dsp:txBody>
      <dsp:txXfrm>
        <a:off x="0" y="3194212"/>
        <a:ext cx="1577340" cy="7529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00942-BF67-42A1-BB60-38D8D4A608CB}">
      <dsp:nvSpPr>
        <dsp:cNvPr id="0" name=""/>
        <dsp:cNvSpPr/>
      </dsp:nvSpPr>
      <dsp:spPr>
        <a:xfrm>
          <a:off x="0" y="110730"/>
          <a:ext cx="5175384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Converts </a:t>
          </a:r>
          <a:r>
            <a:rPr lang="en-US" sz="2100" b="1" kern="1200" dirty="0"/>
            <a:t>sequential circuits</a:t>
          </a:r>
          <a:r>
            <a:rPr lang="en-US" sz="2100" kern="1200" dirty="0"/>
            <a:t> into </a:t>
          </a:r>
          <a:r>
            <a:rPr lang="en-US" sz="2100" b="1" kern="1200" dirty="0"/>
            <a:t>testable structures</a:t>
          </a:r>
          <a:r>
            <a:rPr lang="en-US" sz="2100" kern="1200" dirty="0"/>
            <a:t>.</a:t>
          </a:r>
        </a:p>
      </dsp:txBody>
      <dsp:txXfrm>
        <a:off x="40780" y="151510"/>
        <a:ext cx="5093824" cy="753819"/>
      </dsp:txXfrm>
    </dsp:sp>
    <dsp:sp modelId="{53B22412-7857-4560-9380-7F07BFB5E42B}">
      <dsp:nvSpPr>
        <dsp:cNvPr id="0" name=""/>
        <dsp:cNvSpPr/>
      </dsp:nvSpPr>
      <dsp:spPr>
        <a:xfrm>
          <a:off x="0" y="1006590"/>
          <a:ext cx="5175384" cy="835379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Adds </a:t>
          </a:r>
          <a:r>
            <a:rPr lang="en-US" sz="2100" b="1" kern="1200" dirty="0"/>
            <a:t>multiplexers (</a:t>
          </a:r>
          <a:r>
            <a:rPr lang="en-US" sz="2100" b="1" kern="1200" dirty="0" err="1"/>
            <a:t>MUXes</a:t>
          </a:r>
          <a:r>
            <a:rPr lang="en-US" sz="2100" b="1" kern="1200" dirty="0"/>
            <a:t>)</a:t>
          </a:r>
          <a:r>
            <a:rPr lang="en-US" sz="2100" kern="1200" dirty="0"/>
            <a:t> to flip-flops, allowing test patterns to be shifted in/out.</a:t>
          </a:r>
        </a:p>
      </dsp:txBody>
      <dsp:txXfrm>
        <a:off x="40780" y="1047370"/>
        <a:ext cx="5093824" cy="753819"/>
      </dsp:txXfrm>
    </dsp:sp>
    <dsp:sp modelId="{9C995533-D7B3-463A-9B9C-46338F19587B}">
      <dsp:nvSpPr>
        <dsp:cNvPr id="0" name=""/>
        <dsp:cNvSpPr/>
      </dsp:nvSpPr>
      <dsp:spPr>
        <a:xfrm>
          <a:off x="0" y="1902450"/>
          <a:ext cx="5175384" cy="835379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Example: Scan Chain Insertion</a:t>
          </a:r>
          <a:endParaRPr lang="en-US" sz="2100" kern="1200" dirty="0"/>
        </a:p>
      </dsp:txBody>
      <dsp:txXfrm>
        <a:off x="40780" y="1943230"/>
        <a:ext cx="5093824" cy="753819"/>
      </dsp:txXfrm>
    </dsp:sp>
    <dsp:sp modelId="{96133AD8-6D19-421D-95AD-3B9CDD4C6797}">
      <dsp:nvSpPr>
        <dsp:cNvPr id="0" name=""/>
        <dsp:cNvSpPr/>
      </dsp:nvSpPr>
      <dsp:spPr>
        <a:xfrm>
          <a:off x="0" y="2798310"/>
          <a:ext cx="5175384" cy="835379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Normal flip-flops are replaced with </a:t>
          </a:r>
          <a:r>
            <a:rPr lang="en-US" sz="2100" b="1" kern="1200"/>
            <a:t>scan flip-flops</a:t>
          </a:r>
          <a:r>
            <a:rPr lang="en-US" sz="2100" kern="1200"/>
            <a:t>.</a:t>
          </a:r>
        </a:p>
      </dsp:txBody>
      <dsp:txXfrm>
        <a:off x="40780" y="2839090"/>
        <a:ext cx="5093824" cy="753819"/>
      </dsp:txXfrm>
    </dsp:sp>
    <dsp:sp modelId="{33A00F01-B13A-44A4-9128-E21214830541}">
      <dsp:nvSpPr>
        <dsp:cNvPr id="0" name=""/>
        <dsp:cNvSpPr/>
      </dsp:nvSpPr>
      <dsp:spPr>
        <a:xfrm>
          <a:off x="0" y="3694170"/>
          <a:ext cx="5175384" cy="835379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</a:t>
          </a:r>
          <a:r>
            <a:rPr lang="en-US" sz="2100" b="1" kern="1200"/>
            <a:t>Test Mode (Scan Mode)</a:t>
          </a:r>
          <a:r>
            <a:rPr lang="en-US" sz="2100" kern="1200"/>
            <a:t> is added.</a:t>
          </a:r>
        </a:p>
      </dsp:txBody>
      <dsp:txXfrm>
        <a:off x="40780" y="3734950"/>
        <a:ext cx="5093824" cy="753819"/>
      </dsp:txXfrm>
    </dsp:sp>
    <dsp:sp modelId="{03014E12-E4F4-4297-8253-CDB9B356CF47}">
      <dsp:nvSpPr>
        <dsp:cNvPr id="0" name=""/>
        <dsp:cNvSpPr/>
      </dsp:nvSpPr>
      <dsp:spPr>
        <a:xfrm>
          <a:off x="0" y="4590030"/>
          <a:ext cx="5175384" cy="83537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Enables shifting test vectors through </a:t>
          </a:r>
          <a:r>
            <a:rPr lang="en-US" sz="2100" b="1" kern="1200" dirty="0"/>
            <a:t>serial scan chains</a:t>
          </a:r>
          <a:r>
            <a:rPr lang="en-US" sz="2100" kern="1200" dirty="0"/>
            <a:t>.</a:t>
          </a:r>
        </a:p>
      </dsp:txBody>
      <dsp:txXfrm>
        <a:off x="40780" y="4630810"/>
        <a:ext cx="5093824" cy="753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FD5E3-D091-4F95-8739-80396B7E747D}">
      <dsp:nvSpPr>
        <dsp:cNvPr id="0" name=""/>
        <dsp:cNvSpPr/>
      </dsp:nvSpPr>
      <dsp:spPr>
        <a:xfrm>
          <a:off x="0" y="30981"/>
          <a:ext cx="8229600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1️⃣ </a:t>
          </a:r>
          <a:r>
            <a:rPr lang="en-US" sz="4000" b="1" kern="1200"/>
            <a:t>Scan Mode Activation:</a:t>
          </a:r>
          <a:endParaRPr lang="en-US" sz="4000" kern="1200"/>
        </a:p>
      </dsp:txBody>
      <dsp:txXfrm>
        <a:off x="50261" y="81242"/>
        <a:ext cx="8129078" cy="929078"/>
      </dsp:txXfrm>
    </dsp:sp>
    <dsp:sp modelId="{5033C92C-DB7B-4DC4-9805-8A532966C0EF}">
      <dsp:nvSpPr>
        <dsp:cNvPr id="0" name=""/>
        <dsp:cNvSpPr/>
      </dsp:nvSpPr>
      <dsp:spPr>
        <a:xfrm>
          <a:off x="0" y="1175781"/>
          <a:ext cx="8229600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2️⃣ </a:t>
          </a:r>
          <a:r>
            <a:rPr lang="en-US" sz="4000" b="1" kern="1200"/>
            <a:t>Test Pattern Insertion:</a:t>
          </a:r>
          <a:endParaRPr lang="en-US" sz="4000" kern="1200"/>
        </a:p>
      </dsp:txBody>
      <dsp:txXfrm>
        <a:off x="50261" y="1226042"/>
        <a:ext cx="8129078" cy="929078"/>
      </dsp:txXfrm>
    </dsp:sp>
    <dsp:sp modelId="{3C7F8809-EF76-4B8C-B516-0D09BC626959}">
      <dsp:nvSpPr>
        <dsp:cNvPr id="0" name=""/>
        <dsp:cNvSpPr/>
      </dsp:nvSpPr>
      <dsp:spPr>
        <a:xfrm>
          <a:off x="0" y="2320581"/>
          <a:ext cx="8229600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3️⃣ </a:t>
          </a:r>
          <a:r>
            <a:rPr lang="en-US" sz="4000" b="1" kern="1200"/>
            <a:t>Response Capture:</a:t>
          </a:r>
          <a:endParaRPr lang="en-US" sz="4000" kern="1200"/>
        </a:p>
      </dsp:txBody>
      <dsp:txXfrm>
        <a:off x="50261" y="2370842"/>
        <a:ext cx="8129078" cy="929078"/>
      </dsp:txXfrm>
    </dsp:sp>
    <dsp:sp modelId="{9BFED7DD-1949-46D6-8AA6-76CD2FEDF7A0}">
      <dsp:nvSpPr>
        <dsp:cNvPr id="0" name=""/>
        <dsp:cNvSpPr/>
      </dsp:nvSpPr>
      <dsp:spPr>
        <a:xfrm>
          <a:off x="0" y="3465381"/>
          <a:ext cx="8229600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4️⃣ </a:t>
          </a:r>
          <a:r>
            <a:rPr lang="en-US" sz="4000" b="1" kern="1200"/>
            <a:t>Fault Diagnosis:</a:t>
          </a:r>
          <a:endParaRPr lang="en-US" sz="4000" kern="1200"/>
        </a:p>
      </dsp:txBody>
      <dsp:txXfrm>
        <a:off x="50261" y="3515642"/>
        <a:ext cx="8129078" cy="929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C2CFE-3038-457F-8949-49C065B4BD01}">
      <dsp:nvSpPr>
        <dsp:cNvPr id="0" name=""/>
        <dsp:cNvSpPr/>
      </dsp:nvSpPr>
      <dsp:spPr>
        <a:xfrm>
          <a:off x="0" y="0"/>
          <a:ext cx="6248781" cy="6720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BIST is an automated self-testing mechanism integrated into ICs and PCBs.</a:t>
          </a:r>
        </a:p>
      </dsp:txBody>
      <dsp:txXfrm>
        <a:off x="19685" y="19685"/>
        <a:ext cx="5444915" cy="632713"/>
      </dsp:txXfrm>
    </dsp:sp>
    <dsp:sp modelId="{4EE41BD3-0310-491A-917C-368CDD6EFD3E}">
      <dsp:nvSpPr>
        <dsp:cNvPr id="0" name=""/>
        <dsp:cNvSpPr/>
      </dsp:nvSpPr>
      <dsp:spPr>
        <a:xfrm>
          <a:off x="466629" y="765428"/>
          <a:ext cx="6248781" cy="6720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Allows the circuit to test itself without external testers.</a:t>
          </a:r>
        </a:p>
      </dsp:txBody>
      <dsp:txXfrm>
        <a:off x="486314" y="785113"/>
        <a:ext cx="5305926" cy="632713"/>
      </dsp:txXfrm>
    </dsp:sp>
    <dsp:sp modelId="{90CA7D19-CB56-469D-B0D9-4A288C815474}">
      <dsp:nvSpPr>
        <dsp:cNvPr id="0" name=""/>
        <dsp:cNvSpPr/>
      </dsp:nvSpPr>
      <dsp:spPr>
        <a:xfrm>
          <a:off x="933259" y="1530857"/>
          <a:ext cx="6248781" cy="6720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Uses Pattern Generator, Response Analyzer, and Test Controller. </a:t>
          </a:r>
        </a:p>
      </dsp:txBody>
      <dsp:txXfrm>
        <a:off x="952944" y="1550542"/>
        <a:ext cx="5305926" cy="632713"/>
      </dsp:txXfrm>
    </dsp:sp>
    <dsp:sp modelId="{4B3D6738-15D1-401F-9E8E-457A3F32A165}">
      <dsp:nvSpPr>
        <dsp:cNvPr id="0" name=""/>
        <dsp:cNvSpPr/>
      </dsp:nvSpPr>
      <dsp:spPr>
        <a:xfrm>
          <a:off x="1399889" y="2296286"/>
          <a:ext cx="6248781" cy="6720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(Example: LFSR or a ROM-based pattern generator)</a:t>
          </a:r>
        </a:p>
      </dsp:txBody>
      <dsp:txXfrm>
        <a:off x="1419574" y="2315971"/>
        <a:ext cx="5305926" cy="632713"/>
      </dsp:txXfrm>
    </dsp:sp>
    <dsp:sp modelId="{E6CA05F1-B3D0-45DF-9C62-59AF70376DD2}">
      <dsp:nvSpPr>
        <dsp:cNvPr id="0" name=""/>
        <dsp:cNvSpPr/>
      </dsp:nvSpPr>
      <dsp:spPr>
        <a:xfrm>
          <a:off x="1866518" y="3061715"/>
          <a:ext cx="6248781" cy="6720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Reduces dependency on expensive </a:t>
          </a:r>
          <a:r>
            <a:rPr lang="en-US" sz="1700" b="1" kern="1200"/>
            <a:t>Automatic Test Equipment (ATE)</a:t>
          </a:r>
          <a:r>
            <a:rPr lang="en-US" sz="1700" kern="1200"/>
            <a:t>.</a:t>
          </a:r>
        </a:p>
      </dsp:txBody>
      <dsp:txXfrm>
        <a:off x="1886203" y="3081400"/>
        <a:ext cx="5305926" cy="632713"/>
      </dsp:txXfrm>
    </dsp:sp>
    <dsp:sp modelId="{23870978-26BD-465C-83F7-78591C4A7670}">
      <dsp:nvSpPr>
        <dsp:cNvPr id="0" name=""/>
        <dsp:cNvSpPr/>
      </dsp:nvSpPr>
      <dsp:spPr>
        <a:xfrm>
          <a:off x="5811926" y="490994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910218" y="490994"/>
        <a:ext cx="240270" cy="328733"/>
      </dsp:txXfrm>
    </dsp:sp>
    <dsp:sp modelId="{8EB91C2A-1250-4374-A053-67794CE99551}">
      <dsp:nvSpPr>
        <dsp:cNvPr id="0" name=""/>
        <dsp:cNvSpPr/>
      </dsp:nvSpPr>
      <dsp:spPr>
        <a:xfrm>
          <a:off x="6278556" y="1256423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376848" y="1256423"/>
        <a:ext cx="240270" cy="328733"/>
      </dsp:txXfrm>
    </dsp:sp>
    <dsp:sp modelId="{115BD4AF-8F93-49C6-8707-7226E90EC199}">
      <dsp:nvSpPr>
        <dsp:cNvPr id="0" name=""/>
        <dsp:cNvSpPr/>
      </dsp:nvSpPr>
      <dsp:spPr>
        <a:xfrm>
          <a:off x="6745186" y="2010650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843478" y="2010650"/>
        <a:ext cx="240270" cy="328733"/>
      </dsp:txXfrm>
    </dsp:sp>
    <dsp:sp modelId="{5514B431-89E3-4FD8-83BC-A4A3DA724D8E}">
      <dsp:nvSpPr>
        <dsp:cNvPr id="0" name=""/>
        <dsp:cNvSpPr/>
      </dsp:nvSpPr>
      <dsp:spPr>
        <a:xfrm>
          <a:off x="7211815" y="2783547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10107" y="2783547"/>
        <a:ext cx="240270" cy="3287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A1318-501A-408E-A0CF-B5C6F0F25557}">
      <dsp:nvSpPr>
        <dsp:cNvPr id="0" name=""/>
        <dsp:cNvSpPr/>
      </dsp:nvSpPr>
      <dsp:spPr>
        <a:xfrm>
          <a:off x="1045320" y="2124"/>
          <a:ext cx="2868885" cy="17213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Logic BIST (LBIST):</a:t>
          </a:r>
          <a:r>
            <a:rPr lang="en-US" sz="2200" kern="1200"/>
            <a:t> Tests combinational and sequential logic circuits.</a:t>
          </a:r>
        </a:p>
      </dsp:txBody>
      <dsp:txXfrm>
        <a:off x="1045320" y="2124"/>
        <a:ext cx="2868885" cy="1721331"/>
      </dsp:txXfrm>
    </dsp:sp>
    <dsp:sp modelId="{CC57F501-4853-4848-B352-7D5DF180CD8B}">
      <dsp:nvSpPr>
        <dsp:cNvPr id="0" name=""/>
        <dsp:cNvSpPr/>
      </dsp:nvSpPr>
      <dsp:spPr>
        <a:xfrm>
          <a:off x="4201094" y="2124"/>
          <a:ext cx="2868885" cy="1721331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Memory BIST (MBIST):</a:t>
          </a:r>
          <a:r>
            <a:rPr lang="en-US" sz="2200" kern="1200"/>
            <a:t> Tests embedded RAM, ROM, Flash, and Cache.</a:t>
          </a:r>
        </a:p>
      </dsp:txBody>
      <dsp:txXfrm>
        <a:off x="4201094" y="2124"/>
        <a:ext cx="2868885" cy="1721331"/>
      </dsp:txXfrm>
    </dsp:sp>
    <dsp:sp modelId="{8A40FC86-C16A-4AFB-B256-6B9FBA51FF3C}">
      <dsp:nvSpPr>
        <dsp:cNvPr id="0" name=""/>
        <dsp:cNvSpPr/>
      </dsp:nvSpPr>
      <dsp:spPr>
        <a:xfrm>
          <a:off x="2623207" y="2010343"/>
          <a:ext cx="2868885" cy="1721331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Analog BIST:</a:t>
          </a:r>
          <a:r>
            <a:rPr lang="en-US" sz="2200" kern="1200"/>
            <a:t> Tests analog components like ADCs, DACs, and power circuits.</a:t>
          </a:r>
        </a:p>
      </dsp:txBody>
      <dsp:txXfrm>
        <a:off x="2623207" y="2010343"/>
        <a:ext cx="2868885" cy="17213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CB5FA-9505-424B-8D9F-0AEA5DEEFB65}">
      <dsp:nvSpPr>
        <dsp:cNvPr id="0" name=""/>
        <dsp:cNvSpPr/>
      </dsp:nvSpPr>
      <dsp:spPr>
        <a:xfrm>
          <a:off x="2596896" y="1640"/>
          <a:ext cx="2921508" cy="7174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Test Pattern Generator (TPG)</a:t>
          </a:r>
          <a:endParaRPr lang="en-US" sz="2000" kern="1200" dirty="0"/>
        </a:p>
      </dsp:txBody>
      <dsp:txXfrm>
        <a:off x="2631917" y="36661"/>
        <a:ext cx="2851466" cy="647365"/>
      </dsp:txXfrm>
    </dsp:sp>
    <dsp:sp modelId="{A002920F-F511-4B7D-B4DD-2594DFA52E17}">
      <dsp:nvSpPr>
        <dsp:cNvPr id="0" name=""/>
        <dsp:cNvSpPr/>
      </dsp:nvSpPr>
      <dsp:spPr>
        <a:xfrm>
          <a:off x="2596896" y="754918"/>
          <a:ext cx="2921508" cy="7174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Circuit Under Test (CUT)</a:t>
          </a:r>
          <a:endParaRPr lang="en-US" sz="2000" kern="1200"/>
        </a:p>
      </dsp:txBody>
      <dsp:txXfrm>
        <a:off x="2631917" y="789939"/>
        <a:ext cx="2851466" cy="647365"/>
      </dsp:txXfrm>
    </dsp:sp>
    <dsp:sp modelId="{D0E4927B-DEBB-43E5-9137-E97CE459CC5A}">
      <dsp:nvSpPr>
        <dsp:cNvPr id="0" name=""/>
        <dsp:cNvSpPr/>
      </dsp:nvSpPr>
      <dsp:spPr>
        <a:xfrm>
          <a:off x="2596896" y="1508195"/>
          <a:ext cx="2921508" cy="7174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Response Analyzer (RA)</a:t>
          </a:r>
          <a:endParaRPr lang="en-US" sz="2000" kern="1200"/>
        </a:p>
      </dsp:txBody>
      <dsp:txXfrm>
        <a:off x="2631917" y="1543216"/>
        <a:ext cx="2851466" cy="647365"/>
      </dsp:txXfrm>
    </dsp:sp>
    <dsp:sp modelId="{312A5F57-47AC-46B1-9C13-8726AF74D8AC}">
      <dsp:nvSpPr>
        <dsp:cNvPr id="0" name=""/>
        <dsp:cNvSpPr/>
      </dsp:nvSpPr>
      <dsp:spPr>
        <a:xfrm>
          <a:off x="2596896" y="2261473"/>
          <a:ext cx="2921508" cy="7174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BIST Controller</a:t>
          </a:r>
          <a:endParaRPr lang="en-US" sz="2000" kern="1200" dirty="0"/>
        </a:p>
      </dsp:txBody>
      <dsp:txXfrm>
        <a:off x="2631917" y="2296494"/>
        <a:ext cx="2851466" cy="647365"/>
      </dsp:txXfrm>
    </dsp:sp>
    <dsp:sp modelId="{D122D4B6-CF4F-4939-839E-65F7010868D3}">
      <dsp:nvSpPr>
        <dsp:cNvPr id="0" name=""/>
        <dsp:cNvSpPr/>
      </dsp:nvSpPr>
      <dsp:spPr>
        <a:xfrm>
          <a:off x="2596896" y="3014750"/>
          <a:ext cx="2921508" cy="7174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Output Interface</a:t>
          </a:r>
          <a:endParaRPr lang="en-US" sz="2000" kern="1200" dirty="0"/>
        </a:p>
      </dsp:txBody>
      <dsp:txXfrm>
        <a:off x="2631917" y="3049771"/>
        <a:ext cx="2851466" cy="647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C5C5-5BF6-4AD2-82DF-D7C49EFC6D2A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73AC4-A718-4666-B83F-5EEAE3DB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Iddq</a:t>
            </a:r>
            <a:r>
              <a:rPr lang="en-US" dirty="0"/>
              <a:t>-Quiescent current measurement in CMOS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73AC4-A718-4666-B83F-5EEAE3DB3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for Testability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Understanding Self-Test Mechanisms</a:t>
            </a:r>
            <a:endParaRPr lang="en-US" dirty="0"/>
          </a:p>
          <a:p>
            <a:r>
              <a:rPr lang="en-US" dirty="0"/>
              <a:t>Vaishali T</a:t>
            </a:r>
          </a:p>
          <a:p>
            <a:r>
              <a:rPr lang="en-US" dirty="0"/>
              <a:t>R&amp;D Senior Engineer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7E3A1-A13C-422A-FB93-D7760759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Flow scan chain Testing</a:t>
            </a:r>
            <a:br>
              <a:rPr kumimoji="0" lang="en-US" altLang="en-US" sz="2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n-US" sz="29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165490-6BA0-1009-B9D8-7457B8E51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453"/>
              </p:ext>
            </p:extLst>
          </p:nvPr>
        </p:nvGraphicFramePr>
        <p:xfrm>
          <a:off x="594359" y="2101822"/>
          <a:ext cx="7886702" cy="4417368"/>
        </p:xfrm>
        <a:graphic>
          <a:graphicData uri="http://schemas.openxmlformats.org/drawingml/2006/table">
            <a:tbl>
              <a:tblPr/>
              <a:tblGrid>
                <a:gridCol w="1691259">
                  <a:extLst>
                    <a:ext uri="{9D8B030D-6E8A-4147-A177-3AD203B41FA5}">
                      <a16:colId xmlns:a16="http://schemas.microsoft.com/office/drawing/2014/main" val="1322456569"/>
                    </a:ext>
                  </a:extLst>
                </a:gridCol>
                <a:gridCol w="3074078">
                  <a:extLst>
                    <a:ext uri="{9D8B030D-6E8A-4147-A177-3AD203B41FA5}">
                      <a16:colId xmlns:a16="http://schemas.microsoft.com/office/drawing/2014/main" val="4215722307"/>
                    </a:ext>
                  </a:extLst>
                </a:gridCol>
                <a:gridCol w="3121365">
                  <a:extLst>
                    <a:ext uri="{9D8B030D-6E8A-4147-A177-3AD203B41FA5}">
                      <a16:colId xmlns:a16="http://schemas.microsoft.com/office/drawing/2014/main" val="1721773751"/>
                    </a:ext>
                  </a:extLst>
                </a:gridCol>
              </a:tblGrid>
              <a:tr h="333643">
                <a:tc>
                  <a:txBody>
                    <a:bodyPr/>
                    <a:lstStyle/>
                    <a:p>
                      <a:r>
                        <a:rPr lang="en-US" sz="2000" b="1"/>
                        <a:t>Step</a:t>
                      </a:r>
                      <a:endParaRPr lang="en-US" sz="2000" dirty="0"/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Process</a:t>
                      </a:r>
                      <a:endParaRPr lang="en-US" sz="2000" dirty="0"/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Example in Touch Sensor</a:t>
                      </a:r>
                      <a:endParaRPr lang="en-US" sz="2000" dirty="0"/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907832"/>
                  </a:ext>
                </a:extLst>
              </a:tr>
              <a:tr h="561127">
                <a:tc>
                  <a:txBody>
                    <a:bodyPr/>
                    <a:lstStyle/>
                    <a:p>
                      <a:r>
                        <a:rPr lang="en-US" sz="2000" b="1"/>
                        <a:t>Step 1</a:t>
                      </a:r>
                      <a:endParaRPr lang="en-US" sz="2000" dirty="0"/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Enter Scan Mode</a:t>
                      </a:r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MCU enters test mode via a JTAG command.</a:t>
                      </a:r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272706"/>
                  </a:ext>
                </a:extLst>
              </a:tr>
              <a:tr h="788611">
                <a:tc>
                  <a:txBody>
                    <a:bodyPr/>
                    <a:lstStyle/>
                    <a:p>
                      <a:r>
                        <a:rPr lang="en-US" sz="2000" b="1"/>
                        <a:t>Step 2</a:t>
                      </a:r>
                      <a:endParaRPr lang="en-US" sz="2000" dirty="0"/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Load Test Pattern</a:t>
                      </a:r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pattern 101010... is shifted through the flip-flops storing touch signals.</a:t>
                      </a:r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54309"/>
                  </a:ext>
                </a:extLst>
              </a:tr>
              <a:tr h="561127">
                <a:tc>
                  <a:txBody>
                    <a:bodyPr/>
                    <a:lstStyle/>
                    <a:p>
                      <a:r>
                        <a:rPr lang="en-US" sz="2000" b="1"/>
                        <a:t>Step 3</a:t>
                      </a:r>
                      <a:endParaRPr lang="en-US" sz="2000" dirty="0"/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Capture Response</a:t>
                      </a:r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system reads back the pattern.</a:t>
                      </a:r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34150"/>
                  </a:ext>
                </a:extLst>
              </a:tr>
              <a:tr h="561127">
                <a:tc>
                  <a:txBody>
                    <a:bodyPr/>
                    <a:lstStyle/>
                    <a:p>
                      <a:r>
                        <a:rPr lang="en-US" sz="2000" b="1"/>
                        <a:t>Step 4</a:t>
                      </a:r>
                      <a:endParaRPr lang="en-US" sz="2000" dirty="0"/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Compare Expected vs. Actual</a:t>
                      </a:r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If a flip-flop stuck at ‘1’ returns 111110..., a fault is detected.</a:t>
                      </a:r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855444"/>
                  </a:ext>
                </a:extLst>
              </a:tr>
              <a:tr h="561127">
                <a:tc>
                  <a:txBody>
                    <a:bodyPr/>
                    <a:lstStyle/>
                    <a:p>
                      <a:r>
                        <a:rPr lang="en-US" sz="2000" b="1"/>
                        <a:t>Step 5</a:t>
                      </a:r>
                      <a:endParaRPr lang="en-US" sz="2000" dirty="0"/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Diagnose &amp; Repair</a:t>
                      </a:r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faulty register is identified and fixed.</a:t>
                      </a:r>
                    </a:p>
                  </a:txBody>
                  <a:tcPr marL="75828" marR="75828" marT="37914" marB="379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769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75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 dirty="0"/>
              <a:t>Built-In Self-Test (BIST)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73CC20-C102-656E-F911-7DDD6E1A8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37610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3BF7E-FB5D-42A5-0F7A-C5B5B313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 b="1"/>
              <a:t>Types of BIST</a:t>
            </a:r>
            <a:endParaRPr lang="en-US" sz="35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762D5-2663-D297-2436-91E960F18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699739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89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BC210-1788-F8B5-CF04-5B0FB9B0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Components of a BIST System</a:t>
            </a:r>
            <a:br>
              <a:rPr lang="en-US" sz="2400" b="1" dirty="0"/>
            </a:br>
            <a:endParaRPr lang="en-US" sz="2400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34AE75E-6F05-372C-F724-C5E26BFB4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629944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31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8639F1-465E-3FCF-3248-C13856042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65E45-B116-017F-2472-EBFA082D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MBIST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C398-D50E-BBA4-7C69-56221651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/>
              <a:t>MBIST (Memory Built-In Self-Test) – Testing Embedded Memory (SRAM, DRAM, Flash)</a:t>
            </a:r>
          </a:p>
          <a:p>
            <a:pPr>
              <a:lnSpc>
                <a:spcPct val="90000"/>
              </a:lnSpc>
            </a:pPr>
            <a:endParaRPr lang="en-US" sz="1800" b="1"/>
          </a:p>
          <a:p>
            <a:pPr>
              <a:lnSpc>
                <a:spcPct val="90000"/>
              </a:lnSpc>
            </a:pPr>
            <a:r>
              <a:rPr lang="en-US" sz="1800" b="1"/>
              <a:t>Memory BIST (MBIST)</a:t>
            </a:r>
            <a:r>
              <a:rPr lang="en-US" sz="1800"/>
              <a:t> is a special test mechanism inside ICs that </a:t>
            </a:r>
            <a:r>
              <a:rPr lang="en-US" sz="1800" b="1"/>
              <a:t>checks the functionality of embedded memory (SRAM, DRAM, Flash)</a:t>
            </a:r>
            <a:r>
              <a:rPr lang="en-US" sz="1800"/>
              <a:t> without external testing equipment.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MBIST generates </a:t>
            </a:r>
            <a:r>
              <a:rPr lang="en-US" sz="1800" b="1"/>
              <a:t>test patterns </a:t>
            </a:r>
            <a:r>
              <a:rPr lang="en-US" sz="1800"/>
              <a:t>to read/write different memory locations.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/>
              <a:t>0x55AA (Binary: 0101 0101 1010 1010)</a:t>
            </a:r>
            <a:br>
              <a:rPr lang="en-US" sz="1800"/>
            </a:br>
            <a:r>
              <a:rPr lang="en-US" sz="1800" b="1"/>
              <a:t>0x33CC (Binary: 0011 0011 1100 1100)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/>
              <a:t>Detects </a:t>
            </a:r>
            <a:r>
              <a:rPr lang="en-US" sz="1800" b="1"/>
              <a:t>stuck-at faults, bit flipping, and access failures</a:t>
            </a:r>
            <a:r>
              <a:rPr lang="en-US" sz="1800"/>
              <a:t> in memory cells.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/>
              <a:t>Helps in </a:t>
            </a:r>
            <a:r>
              <a:rPr lang="en-US" sz="1800" b="1"/>
              <a:t>self-repairing defective memory blocks</a:t>
            </a:r>
            <a:r>
              <a:rPr lang="en-US" sz="1800"/>
              <a:t> if redundancy is available.</a:t>
            </a:r>
          </a:p>
          <a:p>
            <a:pPr>
              <a:lnSpc>
                <a:spcPct val="9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120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A0DCF-B444-CD44-E472-6EFDEE11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Testing Flash Memory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9B6D-8256-218E-9101-2C01FCAB1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-The touch controller also uses Flash memory to store calibration data, which ensures accurate touch detection.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/>
              <a:t>MBIST tests the Flash memory by reading and verifying stored values.</a:t>
            </a:r>
          </a:p>
          <a:p>
            <a:pPr>
              <a:lnSpc>
                <a:spcPct val="90000"/>
              </a:lnSpc>
            </a:pPr>
            <a:endParaRPr lang="en-US" sz="20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If Flash memory is corrupted:</a:t>
            </a:r>
          </a:p>
          <a:p>
            <a:pPr>
              <a:lnSpc>
                <a:spcPct val="90000"/>
              </a:lnSpc>
            </a:pPr>
            <a:endParaRPr lang="en-US" sz="2000" b="1" dirty="0"/>
          </a:p>
          <a:p>
            <a:pPr marL="342900" lvl="1" indent="-342900">
              <a:lnSpc>
                <a:spcPct val="90000"/>
              </a:lnSpc>
              <a:buFont typeface="Arial"/>
              <a:buChar char="•"/>
            </a:pPr>
            <a:r>
              <a:rPr lang="en-US" sz="2000" b="1" dirty="0"/>
              <a:t>The screen might register incorrect touch positions.</a:t>
            </a:r>
          </a:p>
          <a:p>
            <a:pPr marL="342900" lvl="1" indent="-342900">
              <a:lnSpc>
                <a:spcPct val="90000"/>
              </a:lnSpc>
              <a:buFont typeface="Arial"/>
              <a:buChar char="•"/>
            </a:pPr>
            <a:r>
              <a:rPr lang="en-US" sz="2000" b="1" dirty="0"/>
              <a:t>Multi-touch gestures (zoom, swipe) might not work correctly.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246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502C-B813-28AB-EAB0-12361DF8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Calibration Data is Stored and Updated in Flash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3B15-7918-5E9B-541E-91229BD6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Factory Calibration: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Preloaded during manufacturing based on </a:t>
            </a:r>
            <a:r>
              <a:rPr lang="en-US" b="1" dirty="0"/>
              <a:t>default tuning parameters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Field Calibration: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Updated via </a:t>
            </a:r>
            <a:r>
              <a:rPr lang="en-US" b="1" dirty="0"/>
              <a:t>software updates or dynamic learning</a:t>
            </a:r>
            <a:r>
              <a:rPr lang="en-US" dirty="0"/>
              <a:t> (e.g., </a:t>
            </a:r>
            <a:r>
              <a:rPr lang="en-US" b="1" dirty="0"/>
              <a:t>adaptive transmission shifting</a:t>
            </a:r>
            <a:r>
              <a:rPr lang="en-US" dirty="0"/>
              <a:t>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Fault Recovery: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Store </a:t>
            </a:r>
            <a:r>
              <a:rPr lang="en-US" b="1" dirty="0"/>
              <a:t>last known good calibration</a:t>
            </a:r>
            <a:r>
              <a:rPr lang="en-US" dirty="0"/>
              <a:t> to restore settings after a power failure.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Redundant Storage: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Uses </a:t>
            </a:r>
            <a:r>
              <a:rPr lang="en-US" b="1" dirty="0"/>
              <a:t>multiple flash memory sectors</a:t>
            </a:r>
            <a:r>
              <a:rPr lang="en-US" dirty="0"/>
              <a:t> to prevent corruption.(Alternative)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6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2A05-68D2-40DD-4C26-23A4FADF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Boundary Scan (JTAG)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B78D3-2704-8302-DD0C-EC42838D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/>
              <a:t>Boundary Scan (JTAG)</a:t>
            </a:r>
            <a:r>
              <a:rPr lang="en-US" dirty="0"/>
              <a:t> Checks the </a:t>
            </a:r>
            <a:r>
              <a:rPr lang="en-US" b="1" dirty="0"/>
              <a:t>interconnects between components on a PCB</a:t>
            </a:r>
            <a:r>
              <a:rPr lang="en-US" dirty="0"/>
              <a:t> without requiring physical test probes.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How It Works?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Uses </a:t>
            </a:r>
            <a:r>
              <a:rPr lang="en-US" b="1" dirty="0"/>
              <a:t>JTAG (Joint Test Action Group) pins</a:t>
            </a:r>
            <a:r>
              <a:rPr lang="en-US" dirty="0"/>
              <a:t> to send test signals between ICs.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Verifies if all the connections (e.g., between </a:t>
            </a:r>
            <a:r>
              <a:rPr lang="en-US" b="1" dirty="0"/>
              <a:t>touch controller IC and main processor</a:t>
            </a:r>
            <a:r>
              <a:rPr lang="en-US" dirty="0"/>
              <a:t>) are correctly soldered and functional.</a:t>
            </a:r>
          </a:p>
          <a:p>
            <a:pPr marL="0" indent="0">
              <a:buNone/>
            </a:pPr>
            <a:r>
              <a:rPr lang="en-US" dirty="0"/>
              <a:t>Detects </a:t>
            </a:r>
            <a:r>
              <a:rPr lang="en-US" b="1" dirty="0"/>
              <a:t>open circuits, short circuits, or missing connections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313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D75F-F91E-FE99-B640-C7019022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Boundary Scan (JTAG)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2236F-873C-9E5D-675F-5CB3AA59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 How Boundary Scan (JTAG) Helps Detect the Issue</a:t>
            </a:r>
          </a:p>
          <a:p>
            <a:pPr marL="0" indent="0">
              <a:buNone/>
            </a:pPr>
            <a:r>
              <a:rPr lang="en-US" dirty="0"/>
              <a:t>Instead of manually probing each pin with a </a:t>
            </a:r>
            <a:r>
              <a:rPr lang="en-US" b="1" dirty="0"/>
              <a:t>multimeter or oscilloscope</a:t>
            </a:r>
            <a:r>
              <a:rPr lang="en-US" dirty="0"/>
              <a:t>, engineers use </a:t>
            </a:r>
            <a:r>
              <a:rPr lang="en-US" b="1" dirty="0"/>
              <a:t>JTAG-based boundary scan</a:t>
            </a:r>
            <a:r>
              <a:rPr lang="en-US" dirty="0"/>
              <a:t> to perform </a:t>
            </a:r>
            <a:r>
              <a:rPr lang="en-US" b="1" dirty="0"/>
              <a:t>automated testing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✔ </a:t>
            </a:r>
            <a:r>
              <a:rPr lang="en-US" b="1" dirty="0"/>
              <a:t>Step 1: Scan the I²C or SPI Bus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Boundary scan </a:t>
            </a:r>
            <a:r>
              <a:rPr lang="en-US" b="1" dirty="0"/>
              <a:t>sends test signals</a:t>
            </a:r>
            <a:r>
              <a:rPr lang="en-US" dirty="0"/>
              <a:t> through the </a:t>
            </a:r>
            <a:r>
              <a:rPr lang="en-US" dirty="0">
                <a:solidFill>
                  <a:srgbClr val="FF0000"/>
                </a:solidFill>
              </a:rPr>
              <a:t>I²C or SPI lines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If the </a:t>
            </a:r>
            <a:r>
              <a:rPr lang="en-US" b="1" dirty="0"/>
              <a:t>signal does not reach the touch controller</a:t>
            </a:r>
            <a:r>
              <a:rPr lang="en-US" dirty="0"/>
              <a:t>, there is a </a:t>
            </a:r>
            <a:r>
              <a:rPr lang="en-US" b="1" dirty="0"/>
              <a:t>broken connection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✔ </a:t>
            </a:r>
            <a:r>
              <a:rPr lang="en-US" b="1" dirty="0"/>
              <a:t>Step 2: Check for Shorts Between Power and Ground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✔ </a:t>
            </a:r>
            <a:r>
              <a:rPr lang="en-US" b="1" dirty="0"/>
              <a:t>Step 3: Verify CPU ↔ Touch Controller Communication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Issue might be in the </a:t>
            </a:r>
            <a:r>
              <a:rPr lang="en-US" b="1" dirty="0"/>
              <a:t>PCB routing or faulty soldering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7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9B087-A9CE-BDCD-335F-C2A92873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Use case: Capacitive Touch screen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AD06-3460-08AC-7944-018457D5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/>
              <a:t>When a user touches a capacitive screen, it </a:t>
            </a:r>
            <a:r>
              <a:rPr lang="en-US" sz="1600" b="1"/>
              <a:t>changes the capacitance</a:t>
            </a:r>
            <a:r>
              <a:rPr lang="en-US" sz="1600"/>
              <a:t> of the touch sensor.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/>
              <a:t>The difference between the </a:t>
            </a:r>
            <a:r>
              <a:rPr lang="en-US" sz="1600" b="1"/>
              <a:t>baseline (no touch)</a:t>
            </a:r>
            <a:r>
              <a:rPr lang="en-US" sz="1600"/>
              <a:t> and the </a:t>
            </a:r>
            <a:r>
              <a:rPr lang="en-US" sz="1600" b="1"/>
              <a:t>new signal (with touch)</a:t>
            </a:r>
            <a:r>
              <a:rPr lang="en-US" sz="1600"/>
              <a:t> is called the </a:t>
            </a:r>
            <a:r>
              <a:rPr lang="en-US" sz="1600" b="1"/>
              <a:t>delta value</a:t>
            </a:r>
            <a:r>
              <a:rPr lang="en-US" sz="1600"/>
              <a:t>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/>
              <a:t>T10 ensures this delta remains </a:t>
            </a:r>
            <a:r>
              <a:rPr lang="en-US" sz="1600" b="1"/>
              <a:t>within expected limits</a:t>
            </a:r>
            <a:r>
              <a:rPr lang="en-US" sz="1600"/>
              <a:t> to avoid errors.(</a:t>
            </a:r>
            <a:r>
              <a:rPr lang="en-US" sz="1600" b="1"/>
              <a:t>thresholds</a:t>
            </a:r>
            <a:r>
              <a:rPr lang="en-US" sz="1600"/>
              <a:t> 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lnSpc>
                <a:spcPct val="90000"/>
              </a:lnSpc>
            </a:pPr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1B551-DBA1-DDE1-3CDE-2CB700D8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2024525"/>
            <a:ext cx="5177790" cy="28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920D9-AA3F-872F-5CDD-67331838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b="1" dirty="0"/>
              <a:t>Design for Testability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03415C-C8C9-3EB3-CD3F-5006A4B7A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80557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298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D6E4C-F7FA-D88E-1C96-B8DB0380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 b="1"/>
              <a:t>Delta Monitoring</a:t>
            </a:r>
            <a:br>
              <a:rPr lang="en-US" sz="4300" b="1"/>
            </a:br>
            <a:endParaRPr lang="en-US" sz="43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30A7-4FE9-119C-84AF-6BA0ADA5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If the delta is </a:t>
            </a:r>
            <a:r>
              <a:rPr lang="en-US" sz="1900" b="1" dirty="0"/>
              <a:t>too low</a:t>
            </a:r>
            <a:r>
              <a:rPr lang="en-US" sz="1900" dirty="0"/>
              <a:t> → The touch might be weak or the sensor is faulty.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If the delta is </a:t>
            </a:r>
            <a:r>
              <a:rPr lang="en-US" sz="1900" b="1" dirty="0"/>
              <a:t>too high</a:t>
            </a:r>
            <a:r>
              <a:rPr lang="en-US" sz="1900" dirty="0"/>
              <a:t> → The system might be detecting noise, unintended touches, or a faulty sensor.</a:t>
            </a:r>
            <a:br>
              <a:rPr lang="en-US" sz="1900" dirty="0"/>
            </a:br>
            <a:r>
              <a:rPr lang="en-US" sz="1900" dirty="0"/>
              <a:t>4️⃣ </a:t>
            </a:r>
            <a:r>
              <a:rPr lang="en-US" sz="1900" b="1" dirty="0"/>
              <a:t>Fault Reporting</a:t>
            </a:r>
            <a:r>
              <a:rPr lang="en-US" sz="1900" dirty="0"/>
              <a:t>: If the delta is </a:t>
            </a:r>
            <a:r>
              <a:rPr lang="en-US" sz="1900" b="1" dirty="0"/>
              <a:t>outside limits</a:t>
            </a:r>
            <a:r>
              <a:rPr lang="en-US" sz="1900" dirty="0"/>
              <a:t>, T10 triggers a </a:t>
            </a:r>
            <a:r>
              <a:rPr lang="en-US" sz="1900" b="1" dirty="0"/>
              <a:t>fault event</a:t>
            </a:r>
            <a:r>
              <a:rPr lang="en-US" sz="1900" dirty="0"/>
              <a:t>, indicating a sensor issue.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67374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C066E-2914-D76B-9A5A-FCB9BF7B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Touch possibility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EB554FD-7C4B-C6D7-BE2B-1416BBB4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82" y="1424705"/>
            <a:ext cx="5788650" cy="363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07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9FFA8-6695-BB5F-1CFC-E0890DC2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/>
              <a:t>Power Test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D6BD-C7A3-ACBA-BBB7-9A3B43B9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Power Test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🔹 Validates that </a:t>
            </a:r>
            <a:r>
              <a:rPr lang="en-US" sz="2500" b="1" dirty="0"/>
              <a:t>power rails provide stable voltage</a:t>
            </a:r>
            <a:r>
              <a:rPr lang="en-US" sz="2500" dirty="0"/>
              <a:t> to different components.</a:t>
            </a:r>
            <a:br>
              <a:rPr lang="en-US" sz="2500" dirty="0"/>
            </a:br>
            <a:r>
              <a:rPr lang="en-US" sz="2500" dirty="0"/>
              <a:t>🔹 Checks: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Voltage levels (3.3V, 5V, 1.8V, etc.)</a:t>
            </a:r>
            <a:r>
              <a:rPr lang="en-US" sz="2500" dirty="0"/>
              <a:t>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b="1" dirty="0"/>
              <a:t>Brownout detection</a:t>
            </a:r>
            <a:r>
              <a:rPr lang="en-US" sz="2500" dirty="0"/>
              <a:t> (voltage drop below the threshold then trigger events).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b="1" dirty="0"/>
              <a:t>Power consumption during different operating modes</a:t>
            </a:r>
            <a:r>
              <a:rPr lang="en-US" sz="2500" dirty="0"/>
              <a:t>.</a:t>
            </a:r>
            <a:br>
              <a:rPr lang="en-US" sz="2500" dirty="0"/>
            </a:br>
            <a:r>
              <a:rPr lang="en-US" sz="2500" dirty="0"/>
              <a:t>🔹 </a:t>
            </a:r>
            <a:r>
              <a:rPr lang="en-US" sz="2500" b="1" dirty="0"/>
              <a:t>Example:</a:t>
            </a:r>
            <a:r>
              <a:rPr lang="en-US" sz="2500" dirty="0"/>
              <a:t> If power is unstable, the touchscreen controller may reset frequently or fail.</a:t>
            </a:r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3496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60752-218D-2D4C-2CAA-78AB1FC4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4400" b="1" dirty="0"/>
              <a:t>Pin Fault Test</a:t>
            </a:r>
            <a:br>
              <a:rPr lang="en-US" sz="4400" b="1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6FBE-8BA8-A1B4-DC7B-78EECA28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700" b="1" dirty="0"/>
              <a:t>Pin Fault Test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/>
              <a:t>🔹 Detects electrical faults in </a:t>
            </a:r>
            <a:r>
              <a:rPr lang="en-US" sz="2700" b="1" dirty="0"/>
              <a:t>sensor pins, power pins, and ground connections</a:t>
            </a:r>
            <a:r>
              <a:rPr lang="en-US" sz="2700" dirty="0"/>
              <a:t>.</a:t>
            </a:r>
            <a:br>
              <a:rPr lang="en-US" sz="2700" dirty="0"/>
            </a:br>
            <a:r>
              <a:rPr lang="en-US" sz="2700" dirty="0"/>
              <a:t>🔹 Checks: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b="1" dirty="0"/>
              <a:t>Shorts between adjacent pins</a:t>
            </a:r>
            <a:r>
              <a:rPr lang="en-US" sz="27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b="1" dirty="0"/>
              <a:t>Opens (disconnected lines)</a:t>
            </a:r>
            <a:r>
              <a:rPr lang="en-US" sz="27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b="1" dirty="0"/>
              <a:t>Leakage currents between power and ground</a:t>
            </a:r>
            <a:r>
              <a:rPr lang="en-US" sz="2700" dirty="0"/>
              <a:t>.</a:t>
            </a:r>
            <a:br>
              <a:rPr lang="en-US" sz="2700" dirty="0"/>
            </a:br>
            <a:r>
              <a:rPr lang="en-US" sz="2700" dirty="0"/>
              <a:t>🔹 </a:t>
            </a:r>
            <a:r>
              <a:rPr lang="en-US" sz="2700" b="1" dirty="0"/>
              <a:t>Example:</a:t>
            </a:r>
            <a:r>
              <a:rPr lang="en-US" sz="2700" dirty="0"/>
              <a:t> A shorted sensor pin in a touchscreen can cause </a:t>
            </a:r>
            <a:r>
              <a:rPr lang="en-US" sz="2700" b="1" dirty="0"/>
              <a:t>dead zones or incorrect touch points</a:t>
            </a:r>
            <a:r>
              <a:rPr lang="en-US" sz="2700" dirty="0"/>
              <a:t>.</a:t>
            </a:r>
          </a:p>
          <a:p>
            <a:pPr>
              <a:lnSpc>
                <a:spcPct val="90000"/>
              </a:lnSpc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60704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5DBD9-6260-AC0D-0BD2-43F08DDD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 sz="4400" b="1" dirty="0"/>
              <a:t>Signal Test</a:t>
            </a:r>
            <a:br>
              <a:rPr lang="en-US" sz="4400" b="1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AAF0-1CE0-4E14-9357-D8FA4EBB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Signal Test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🔹 Ensures signal transmission is </a:t>
            </a:r>
            <a:r>
              <a:rPr lang="en-US" sz="2500" b="1" dirty="0"/>
              <a:t>strong and within expected limits</a:t>
            </a:r>
            <a:r>
              <a:rPr lang="en-US" sz="2500" dirty="0"/>
              <a:t>.</a:t>
            </a:r>
            <a:br>
              <a:rPr lang="en-US" sz="2500" dirty="0"/>
            </a:br>
            <a:r>
              <a:rPr lang="en-US" sz="2500" dirty="0"/>
              <a:t>🔹 Checks: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Signal strength degradation</a:t>
            </a:r>
            <a:r>
              <a:rPr lang="en-US" sz="2500" dirty="0"/>
              <a:t> in long sensor traces.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Crosstalk detection</a:t>
            </a:r>
            <a:r>
              <a:rPr lang="en-US" sz="2500" dirty="0"/>
              <a:t> (unwanted signal interference).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High/Low voltage levels for digital signals</a:t>
            </a:r>
            <a:r>
              <a:rPr lang="en-US" sz="2500" dirty="0"/>
              <a:t>.</a:t>
            </a:r>
            <a:br>
              <a:rPr lang="en-US" sz="2500" dirty="0"/>
            </a:br>
            <a:r>
              <a:rPr lang="en-US" sz="2500" dirty="0"/>
              <a:t>🔹 </a:t>
            </a:r>
            <a:r>
              <a:rPr lang="en-US" sz="2500" b="1" dirty="0"/>
              <a:t>Example:</a:t>
            </a:r>
            <a:r>
              <a:rPr lang="en-US" sz="2500" dirty="0"/>
              <a:t> In a touchscreen, weak signals could result in </a:t>
            </a:r>
            <a:r>
              <a:rPr lang="en-US" sz="2500" b="1" dirty="0"/>
              <a:t>ghost touches or unresponsive areas</a:t>
            </a:r>
            <a:r>
              <a:rPr lang="en-US" sz="2500" dirty="0"/>
              <a:t>.</a:t>
            </a:r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1308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3BEEF-8E20-3300-F44B-8167E038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F5B-0C02-CBEE-EB17-2CACBA59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CTE (Capacitive Touch Engine) Test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🔹 Specific to </a:t>
            </a:r>
            <a:r>
              <a:rPr lang="en-US" sz="2500" b="1" dirty="0"/>
              <a:t>touchscreen controllers</a:t>
            </a:r>
            <a:r>
              <a:rPr lang="en-US" sz="2500" dirty="0"/>
              <a:t>, ensuring the </a:t>
            </a:r>
            <a:r>
              <a:rPr lang="en-US" sz="2500" b="1" dirty="0"/>
              <a:t>capacitive sensing engine</a:t>
            </a:r>
            <a:r>
              <a:rPr lang="en-US" sz="2500" dirty="0"/>
              <a:t> works properly.</a:t>
            </a:r>
            <a:br>
              <a:rPr lang="en-US" sz="2500" dirty="0"/>
            </a:br>
            <a:r>
              <a:rPr lang="en-US" sz="2500" dirty="0"/>
              <a:t>🔹 Checks: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Mutual &amp; Self-Capacitance measurement integrity</a:t>
            </a:r>
            <a:r>
              <a:rPr lang="en-US" sz="25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Touch detection thresholds</a:t>
            </a:r>
            <a:r>
              <a:rPr lang="en-US" sz="2500" dirty="0"/>
              <a:t> (to prevent false touches).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Noise immunity from power lines</a:t>
            </a:r>
            <a:r>
              <a:rPr lang="en-US" sz="2500" dirty="0"/>
              <a:t>.</a:t>
            </a:r>
            <a:br>
              <a:rPr lang="en-US" sz="2500" dirty="0"/>
            </a:br>
            <a:r>
              <a:rPr lang="en-US" sz="2500" dirty="0"/>
              <a:t>🔹 </a:t>
            </a:r>
            <a:r>
              <a:rPr lang="en-US" sz="2500" b="1" dirty="0"/>
              <a:t>Example:</a:t>
            </a:r>
            <a:r>
              <a:rPr lang="en-US" sz="2500" dirty="0"/>
              <a:t> If the CTE is not working correctly, a touchscreen may register false or no touches.</a:t>
            </a:r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6933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817BA-13FD-44D0-40B9-CF7370E0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RAM Test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AA4C-63DF-E5E4-C4C8-123D1C04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b="1" dirty="0"/>
              <a:t>RAM (Random Access Memory) Test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🔹 Ensures RAM is functioning correctly for </a:t>
            </a:r>
            <a:r>
              <a:rPr lang="en-US" sz="2200" b="1" dirty="0"/>
              <a:t>temporary data storage and execution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/>
              <a:t>🔹 Checks: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b="1" dirty="0"/>
              <a:t>Memory cell integrity</a:t>
            </a:r>
            <a:r>
              <a:rPr lang="en-US" sz="2200" dirty="0"/>
              <a:t> (Reads/Writes at different locations).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b="1" dirty="0"/>
              <a:t>Stuck-at faults</a:t>
            </a:r>
            <a:r>
              <a:rPr lang="en-US" sz="2200" dirty="0"/>
              <a:t> (0s or 1s permanently set).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b="1" dirty="0"/>
              <a:t>Address line faults</a:t>
            </a:r>
            <a:r>
              <a:rPr lang="en-US" sz="2200" dirty="0"/>
              <a:t> (Checking correct bit storage).</a:t>
            </a:r>
            <a:br>
              <a:rPr lang="en-US" sz="2200" dirty="0"/>
            </a:br>
            <a:r>
              <a:rPr lang="en-US" sz="2200" dirty="0"/>
              <a:t>🔹 </a:t>
            </a:r>
            <a:r>
              <a:rPr lang="en-US" sz="2200" b="1" dirty="0"/>
              <a:t>Example:</a:t>
            </a:r>
            <a:r>
              <a:rPr lang="en-US" sz="2200" dirty="0"/>
              <a:t> In a touchscreen system, faulty RAM could cause erratic touch response or crashes.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71914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76D87-DE60-6708-4263-F379D0C2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4400" b="1" dirty="0"/>
              <a:t>Flash Memory Test</a:t>
            </a:r>
            <a:br>
              <a:rPr lang="en-US" sz="4400" b="1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3EF8-E76B-862F-7065-5195AE75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Flash Memory Test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🔹 Verifies the integrity of </a:t>
            </a:r>
            <a:r>
              <a:rPr lang="en-US" sz="2500" b="1" dirty="0"/>
              <a:t>flash memory</a:t>
            </a:r>
            <a:r>
              <a:rPr lang="en-US" sz="2500" dirty="0"/>
              <a:t>, which stores firmware and critical data.</a:t>
            </a:r>
            <a:br>
              <a:rPr lang="en-US" sz="2500" dirty="0"/>
            </a:br>
            <a:r>
              <a:rPr lang="en-US" sz="2500" dirty="0"/>
              <a:t>🔹 Checks: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Read/Write errors</a:t>
            </a:r>
            <a:r>
              <a:rPr lang="en-US" sz="2500" dirty="0"/>
              <a:t> (Bit-flipping due to aging).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ECC (Error Correction Code) validation</a:t>
            </a:r>
            <a:r>
              <a:rPr lang="en-US" sz="2500" dirty="0"/>
              <a:t> for flash data.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Sector Erase &amp; Reprogramming tests</a:t>
            </a:r>
            <a:r>
              <a:rPr lang="en-US" sz="2500" dirty="0"/>
              <a:t>.</a:t>
            </a:r>
            <a:br>
              <a:rPr lang="en-US" sz="2500" dirty="0"/>
            </a:br>
            <a:r>
              <a:rPr lang="en-US" sz="2500" dirty="0"/>
              <a:t>🔹 </a:t>
            </a:r>
            <a:r>
              <a:rPr lang="en-US" sz="2500" b="1" dirty="0"/>
              <a:t>Example:</a:t>
            </a:r>
            <a:r>
              <a:rPr lang="en-US" sz="2500" dirty="0"/>
              <a:t> If firmware storage in a touchscreen controller is corrupted, the device may fail to boot or process touches incorrectly.</a:t>
            </a:r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72029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7CB52-796B-DDEB-4E17-632A731E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 sz="4400" b="1" dirty="0"/>
              <a:t>Clock Test</a:t>
            </a:r>
            <a:br>
              <a:rPr lang="en-US" sz="4400" b="1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9C1D-7E66-9FC1-4696-43B779B3A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Clock Test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🔹 Ensures that the system </a:t>
            </a:r>
            <a:r>
              <a:rPr lang="en-US" sz="2500" b="1" dirty="0"/>
              <a:t>clock (oscillator/crystal)</a:t>
            </a:r>
            <a:r>
              <a:rPr lang="en-US" sz="2500" dirty="0"/>
              <a:t> is running at the expected frequency.</a:t>
            </a:r>
            <a:br>
              <a:rPr lang="en-US" sz="2500" dirty="0"/>
            </a:br>
            <a:r>
              <a:rPr lang="en-US" sz="2500" dirty="0"/>
              <a:t>🔹 Checks: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Main system clock accuracy</a:t>
            </a:r>
            <a:r>
              <a:rPr lang="en-US" sz="2500" dirty="0"/>
              <a:t> (e.g., 16MHz crystal in MCUs).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Internal vs. External clock consistency</a:t>
            </a:r>
            <a:r>
              <a:rPr lang="en-US" sz="25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Jitter and stability</a:t>
            </a:r>
            <a:r>
              <a:rPr lang="en-US" sz="2500" dirty="0"/>
              <a:t> in clock signals.</a:t>
            </a:r>
            <a:br>
              <a:rPr lang="en-US" sz="2500" dirty="0"/>
            </a:br>
            <a:r>
              <a:rPr lang="en-US" sz="2500" dirty="0"/>
              <a:t>🔹 </a:t>
            </a:r>
            <a:r>
              <a:rPr lang="en-US" sz="2500" b="1" dirty="0"/>
              <a:t>Example:</a:t>
            </a:r>
            <a:r>
              <a:rPr lang="en-US" sz="2500" dirty="0"/>
              <a:t> In a touchscreen controller, a clock failure can cause missed inputs or incorrect touch coordinates.</a:t>
            </a:r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56830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D5410-1A5B-433B-C18D-02C0E4C4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Interrupt Test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32EA-7362-B774-5EB2-8ACF4254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Interrupt Test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🔹 Verifies that </a:t>
            </a:r>
            <a:r>
              <a:rPr lang="en-US" sz="2200" b="1" dirty="0"/>
              <a:t>interrupts (IRQs) are properly handled</a:t>
            </a:r>
            <a:r>
              <a:rPr lang="en-US" sz="2200" dirty="0"/>
              <a:t> by the processor.</a:t>
            </a:r>
            <a:br>
              <a:rPr lang="en-US" sz="2200" dirty="0"/>
            </a:br>
            <a:r>
              <a:rPr lang="en-US" sz="2200" dirty="0"/>
              <a:t>🔹 Checks: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Whether </a:t>
            </a:r>
            <a:r>
              <a:rPr lang="en-US" sz="2200" b="1" dirty="0"/>
              <a:t>hardware interrupt requests (IRQs)</a:t>
            </a:r>
            <a:r>
              <a:rPr lang="en-US" sz="2200" dirty="0"/>
              <a:t> trigger the correct handler.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Ensures </a:t>
            </a:r>
            <a:r>
              <a:rPr lang="en-US" sz="2200" b="1" dirty="0"/>
              <a:t>interrupt vectors</a:t>
            </a:r>
            <a:r>
              <a:rPr lang="en-US" sz="2200" dirty="0"/>
              <a:t> are correctly mapped.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Validates priority levels in a </a:t>
            </a:r>
            <a:r>
              <a:rPr lang="en-US" sz="2200" b="1" dirty="0"/>
              <a:t>nested interrupt controller (NVIC)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/>
              <a:t>🔹 </a:t>
            </a:r>
            <a:r>
              <a:rPr lang="en-US" sz="2200" b="1" dirty="0"/>
              <a:t>Example:</a:t>
            </a:r>
            <a:r>
              <a:rPr lang="en-US" sz="2200" dirty="0"/>
              <a:t> If a touch controller sends an interrupt when touched, the system ensures it triggers the correct function.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9467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3DC68B-54DD-4053-BE4D-615259684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579A4-F0D8-8EBD-A3AF-2A6906A7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58" y="540167"/>
            <a:ext cx="6358842" cy="979505"/>
          </a:xfrm>
        </p:spPr>
        <p:txBody>
          <a:bodyPr anchor="b">
            <a:normAutofit/>
          </a:bodyPr>
          <a:lstStyle/>
          <a:p>
            <a:r>
              <a:rPr lang="en-US" sz="4200" dirty="0"/>
              <a:t>Product Life cycle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713232"/>
            <a:ext cx="317173" cy="540410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Content Placeholder 4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D1102D36-04FD-2126-D1AA-1B4AA33D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534887"/>
            <a:ext cx="6441634" cy="417660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76B16D-260F-B77D-E42C-B8DFDCA9E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800" y="1926184"/>
            <a:ext cx="2446596" cy="309544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Testing model</a:t>
            </a:r>
            <a:r>
              <a:rPr lang="en-US" sz="1600" dirty="0"/>
              <a:t> used in development, the most common ones are: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Waterfall Model</a:t>
            </a:r>
            <a:r>
              <a:rPr lang="en-US" sz="1600" dirty="0"/>
              <a:t> – Sequential 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V-Model (Validation &amp; Verification)</a:t>
            </a:r>
            <a:r>
              <a:rPr lang="en-US" sz="1600" dirty="0"/>
              <a:t> –Parallel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Agile Model</a:t>
            </a:r>
            <a:r>
              <a:rPr lang="en-US" sz="1600" dirty="0"/>
              <a:t> –</a:t>
            </a:r>
            <a:r>
              <a:rPr lang="en-US" sz="1600" dirty="0" err="1"/>
              <a:t>Spint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Spiral Model</a:t>
            </a:r>
            <a:r>
              <a:rPr lang="en-US" sz="1600" dirty="0"/>
              <a:t> – Loop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ACA08E-D537-41C6-96A5-5900E05D3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50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F03E-7BCE-74AE-F8FC-9668B4BE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Peripherals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F672-D96D-C767-2FFB-C6DA39E7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GPIO</a:t>
            </a:r>
            <a:r>
              <a:rPr lang="en-US" dirty="0"/>
              <a:t> – Toggle pin states, check pull-up/down.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UART</a:t>
            </a:r>
            <a:r>
              <a:rPr lang="en-US" dirty="0"/>
              <a:t> – Loopback test, baud rate verification.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I2C</a:t>
            </a:r>
            <a:r>
              <a:rPr lang="en-US" dirty="0"/>
              <a:t> – Detect devices, read/write registers.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SPI</a:t>
            </a:r>
            <a:r>
              <a:rPr lang="en-US" dirty="0"/>
              <a:t> – Check clock phase, data integrity.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ADC</a:t>
            </a:r>
            <a:r>
              <a:rPr lang="en-US" dirty="0"/>
              <a:t> – Verify voltage readings, noise analysis.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PWM</a:t>
            </a:r>
            <a:r>
              <a:rPr lang="en-US" dirty="0"/>
              <a:t> – Validate duty cycle, motor/LED control.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USB/CAN</a:t>
            </a:r>
            <a:r>
              <a:rPr lang="en-US" dirty="0"/>
              <a:t> – Check data transfer,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4077223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F23E05-E5C5-497C-A842-7BD21B207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A0500-F243-84B9-C2A2-519EF5BA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06440"/>
          </a:xfrm>
        </p:spPr>
        <p:txBody>
          <a:bodyPr>
            <a:normAutofit/>
          </a:bodyPr>
          <a:lstStyle/>
          <a:p>
            <a:r>
              <a:rPr lang="en-US" sz="3500" dirty="0"/>
              <a:t>Sample script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F533-5A8D-1626-1485-7D38C432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35549" cy="4301437"/>
          </a:xfrm>
        </p:spPr>
        <p:txBody>
          <a:bodyPr>
            <a:normAutofit/>
          </a:bodyPr>
          <a:lstStyle/>
          <a:p>
            <a:r>
              <a:rPr lang="en-US" sz="1700" b="1" dirty="0"/>
              <a:t>BIST Flow for Touchscreen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Initialize I2C/SPI Communication.</a:t>
            </a: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/>
              <a:t>Trigger BIST mode</a:t>
            </a:r>
            <a:r>
              <a:rPr lang="en-US" sz="1700" dirty="0"/>
              <a:t> via a specific </a:t>
            </a:r>
            <a:r>
              <a:rPr lang="en-US" sz="1700" b="1" dirty="0"/>
              <a:t>register write</a:t>
            </a:r>
            <a:r>
              <a:rPr lang="en-US" sz="17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Wait for test completion</a:t>
            </a:r>
            <a:r>
              <a:rPr lang="en-US" sz="1700" dirty="0"/>
              <a:t> (polling or delay).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Read test results</a:t>
            </a:r>
            <a:r>
              <a:rPr lang="en-US" sz="1700" dirty="0"/>
              <a:t> from a register.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Pass/Fail Decision:</a:t>
            </a:r>
            <a:endParaRPr lang="en-US" sz="1700" dirty="0"/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✅ </a:t>
            </a:r>
            <a:r>
              <a:rPr lang="en-US" sz="1700" b="1" dirty="0"/>
              <a:t>Pass:</a:t>
            </a:r>
            <a:r>
              <a:rPr lang="en-US" sz="1700" dirty="0"/>
              <a:t> Normal operation.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❌ </a:t>
            </a:r>
            <a:r>
              <a:rPr lang="en-US" sz="1700" b="1" dirty="0"/>
              <a:t>Fail:</a:t>
            </a:r>
            <a:r>
              <a:rPr lang="en-US" sz="1700" dirty="0"/>
              <a:t> Display error message/log.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F5F94-7072-34EB-29BE-0084F345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955" b="5"/>
          <a:stretch/>
        </p:blipFill>
        <p:spPr>
          <a:xfrm>
            <a:off x="5511997" y="1843285"/>
            <a:ext cx="3003351" cy="44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76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3814-4962-4CB1-FB17-CAE98FC7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CI is Used in Embedded Testing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CA18-7D96-6E04-2EBE-15E62D245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1. Firmware Continuous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Embedded C/C++ firmware</a:t>
            </a:r>
            <a:r>
              <a:rPr lang="en-US" dirty="0"/>
              <a:t> is automatically compiled and tested.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Unit Testing</a:t>
            </a:r>
            <a:r>
              <a:rPr lang="en-US" dirty="0"/>
              <a:t> frameworks (</a:t>
            </a:r>
            <a:r>
              <a:rPr lang="en-US" dirty="0" err="1"/>
              <a:t>Ceedling</a:t>
            </a:r>
            <a:r>
              <a:rPr lang="en-US" dirty="0"/>
              <a:t>, Unity, Google Test) run inside CI.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CI Tools: </a:t>
            </a:r>
            <a:r>
              <a:rPr lang="en-US" b="1" dirty="0"/>
              <a:t>Jenkins, GitHub Actions, GitLab CI</a:t>
            </a:r>
            <a:endParaRPr lang="en-US" dirty="0"/>
          </a:p>
          <a:p>
            <a:r>
              <a:rPr lang="en-US" b="1" dirty="0"/>
              <a:t>2. Hardware Integration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 automates </a:t>
            </a:r>
            <a:r>
              <a:rPr lang="en-US" b="1" dirty="0"/>
              <a:t>flashing firmware onto microcontrollers (MCUs)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Tests run on </a:t>
            </a:r>
            <a:r>
              <a:rPr lang="en-US" b="1" dirty="0"/>
              <a:t>real or simulated hardware</a:t>
            </a:r>
            <a:r>
              <a:rPr lang="en-US" dirty="0"/>
              <a:t>.</a:t>
            </a:r>
          </a:p>
          <a:p>
            <a:r>
              <a:rPr lang="en-US" b="1" dirty="0"/>
              <a:t>3. Automated Regression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Regression tests run for </a:t>
            </a:r>
            <a:r>
              <a:rPr lang="en-US" b="1" dirty="0"/>
              <a:t>peripherals (I2C, SPI, UART, ADC, etc.)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Boundary scan (JTAG), power analysis, and reliability testing</a:t>
            </a:r>
            <a:r>
              <a:rPr lang="en-US" dirty="0"/>
              <a:t> are included.</a:t>
            </a:r>
          </a:p>
          <a:p>
            <a:r>
              <a:rPr lang="en-US" b="1" dirty="0"/>
              <a:t>4. Continuous Deployment &amp; OTA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Embedded firmware updates are tested and deployed automatically via </a:t>
            </a:r>
            <a:r>
              <a:rPr lang="en-US" b="1" dirty="0"/>
              <a:t>Over-the-Air (OTA) updates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15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978B53-2199-89E3-DCB5-F28939205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79" y="278532"/>
            <a:ext cx="4140413" cy="29020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6B3908-9E03-E23C-2C34-5BF296C98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41" y="3929708"/>
            <a:ext cx="5225917" cy="2649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D97882-327D-1ACD-1C92-088053171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087" y="501605"/>
            <a:ext cx="2425825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54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087E04-C99E-4195-8EBA-1BD4C451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CE7E20-14AB-42B1-9ADE-024E88882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600700" cy="68580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1944B5-08C4-4288-B57B-0309642DE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DA8845-892F-4327-BDCB-5455F12F0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77E84E0-7745-48A4-BD39-A65BCE213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27275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12C782-6492-F3DA-9377-72B729FA3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9983" b="-1"/>
          <a:stretch/>
        </p:blipFill>
        <p:spPr>
          <a:xfrm>
            <a:off x="342900" y="457200"/>
            <a:ext cx="8458199" cy="5943599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08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B61B7-C51D-78FB-DCA7-3B5631AE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dirty="0"/>
              <a:t>DFT Need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5CA351-8E67-1FBA-075D-D9B9BA960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925912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29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DA39E-8B51-3574-453B-7888AB44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801571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DFT TYPES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F73853-91F3-430F-6888-87F4FA051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168" y="1994120"/>
            <a:ext cx="8495662" cy="43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0F98-E1AA-7FE6-0C06-3961B468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Issue OUTCOME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AC17C-D73B-B6A0-51D5-E35A4BCF4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9087" y="2178622"/>
            <a:ext cx="4484914" cy="38411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2030D5-DF91-E249-3B9A-A0B85FB52475}"/>
              </a:ext>
            </a:extLst>
          </p:cNvPr>
          <p:cNvSpPr txBox="1"/>
          <p:nvPr/>
        </p:nvSpPr>
        <p:spPr>
          <a:xfrm>
            <a:off x="272631" y="1640759"/>
            <a:ext cx="46368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Two Possible Outcomes:</a:t>
            </a:r>
          </a:p>
          <a:p>
            <a:r>
              <a:rPr lang="en-US" b="1" dirty="0"/>
              <a:t>✅ Case 1: Reprogrammable Fault (Firmware Fix)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fault is </a:t>
            </a:r>
            <a:r>
              <a:rPr lang="en-US" b="1" dirty="0"/>
              <a:t>minor</a:t>
            </a:r>
            <a:r>
              <a:rPr lang="en-US" dirty="0"/>
              <a:t> (e.g., a timing issue or a register that can be bypassed), the </a:t>
            </a:r>
            <a:r>
              <a:rPr lang="en-US" b="1" dirty="0"/>
              <a:t>firmware updates the processing algorithm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touch controller </a:t>
            </a:r>
            <a:r>
              <a:rPr lang="en-US" b="1" dirty="0"/>
              <a:t>adjusts the signal interpretation</a:t>
            </a:r>
            <a:r>
              <a:rPr lang="en-US" dirty="0"/>
              <a:t> to ignore the faulty bit and use redundancy mechanisms.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 touchscreen </a:t>
            </a:r>
            <a:r>
              <a:rPr lang="en-US" b="1" dirty="0"/>
              <a:t>detects a dead zone in one corner</a:t>
            </a:r>
            <a:r>
              <a:rPr lang="en-US" dirty="0"/>
              <a:t>, but a </a:t>
            </a:r>
            <a:r>
              <a:rPr lang="en-US" b="1" dirty="0"/>
              <a:t>firmware update</a:t>
            </a:r>
            <a:r>
              <a:rPr lang="en-US" dirty="0"/>
              <a:t> recalibrates the panel to redistribute sensor input.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❌ Case 2: Permanent Hardware Failure (Defective Chip)</a:t>
            </a:r>
          </a:p>
        </p:txBody>
      </p:sp>
    </p:spTree>
    <p:extLst>
      <p:ext uri="{BB962C8B-B14F-4D97-AF65-F5344CB8AC3E}">
        <p14:creationId xmlns:p14="http://schemas.microsoft.com/office/powerpoint/2010/main" val="379953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6CDAA-BF1E-7C09-714E-478708F3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 b="1" dirty="0"/>
              <a:t>Scan Chain Testing (Scan-Based DFT)</a:t>
            </a:r>
            <a:br>
              <a:rPr lang="en-US" sz="4700" dirty="0"/>
            </a:br>
            <a:endParaRPr lang="en-US" sz="4700" dirty="0"/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ECB94A7-BDD7-D140-740F-C1209BA60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19640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859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7855-8A3B-523D-7C05-F4AA83D2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Scan Chain Testing (Scan-Based DFT)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8683-875D-C1F9-3218-9FB1235A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Problem:</a:t>
            </a:r>
          </a:p>
          <a:p>
            <a:r>
              <a:rPr lang="en-US" dirty="0"/>
              <a:t>During manufacturing, faults may occur in the </a:t>
            </a:r>
            <a:r>
              <a:rPr lang="en-US" b="1" dirty="0"/>
              <a:t>flip-flops or registers</a:t>
            </a:r>
            <a:r>
              <a:rPr lang="en-US" dirty="0"/>
              <a:t> that hold the touch sensor signals. If a flip-flop is faulty:</a:t>
            </a:r>
            <a:br>
              <a:rPr lang="en-US" dirty="0"/>
            </a:br>
            <a:r>
              <a:rPr lang="en-US" dirty="0"/>
              <a:t>❌ It may </a:t>
            </a:r>
            <a:r>
              <a:rPr lang="en-US" b="1" dirty="0"/>
              <a:t>always store ‘1’ (stuck-at-1)</a:t>
            </a:r>
            <a:r>
              <a:rPr lang="en-US" dirty="0"/>
              <a:t> → A false touch detected.</a:t>
            </a:r>
            <a:br>
              <a:rPr lang="en-US" dirty="0"/>
            </a:br>
            <a:r>
              <a:rPr lang="en-US" dirty="0"/>
              <a:t>❌ It may </a:t>
            </a:r>
            <a:r>
              <a:rPr lang="en-US" b="1" dirty="0"/>
              <a:t>always store ‘0’ (stuck-at-0)</a:t>
            </a:r>
            <a:r>
              <a:rPr lang="en-US" dirty="0"/>
              <a:t> → A real touch goes undetected.</a:t>
            </a:r>
            <a:br>
              <a:rPr lang="en-US" dirty="0"/>
            </a:br>
            <a:r>
              <a:rPr lang="en-US" dirty="0"/>
              <a:t>❌ It may have </a:t>
            </a:r>
            <a:r>
              <a:rPr lang="en-US" b="1" dirty="0"/>
              <a:t>timing issues (delay faults)</a:t>
            </a:r>
            <a:r>
              <a:rPr lang="en-US" dirty="0"/>
              <a:t> → Touch detection lags.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6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0729-21D8-9CFB-A3C1-7770BBC0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Scan Chain Testing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61B662A-7B41-1128-B376-E1D0CC8E2E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09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2095</Words>
  <Application>Microsoft Office PowerPoint</Application>
  <PresentationFormat>On-screen Show (4:3)</PresentationFormat>
  <Paragraphs>219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Arial</vt:lpstr>
      <vt:lpstr>Calibri</vt:lpstr>
      <vt:lpstr>Helvetica Neue Medium</vt:lpstr>
      <vt:lpstr>Office Theme</vt:lpstr>
      <vt:lpstr>Design for Testability </vt:lpstr>
      <vt:lpstr>Design for Testability</vt:lpstr>
      <vt:lpstr>Product Life cycle</vt:lpstr>
      <vt:lpstr>DFT Need</vt:lpstr>
      <vt:lpstr>DFT TYPES</vt:lpstr>
      <vt:lpstr>Fault Issue OUTCOME</vt:lpstr>
      <vt:lpstr>Scan Chain Testing (Scan-Based DFT) </vt:lpstr>
      <vt:lpstr>Scan Chain Testing (Scan-Based DFT)</vt:lpstr>
      <vt:lpstr>Scan Chain Testing</vt:lpstr>
      <vt:lpstr>Flow scan chain Testing </vt:lpstr>
      <vt:lpstr>Built-In Self-Test (BIST)</vt:lpstr>
      <vt:lpstr>Types of BIST</vt:lpstr>
      <vt:lpstr>Components of a BIST System </vt:lpstr>
      <vt:lpstr>MBIST</vt:lpstr>
      <vt:lpstr>Testing Flash Memory </vt:lpstr>
      <vt:lpstr>Calibration Data is Stored and Updated in Flash</vt:lpstr>
      <vt:lpstr>Boundary Scan (JTAG)</vt:lpstr>
      <vt:lpstr>Boundary Scan (JTAG)</vt:lpstr>
      <vt:lpstr>Use case: Capacitive Touch screen</vt:lpstr>
      <vt:lpstr>Delta Monitoring </vt:lpstr>
      <vt:lpstr>Touch possibility</vt:lpstr>
      <vt:lpstr>Power Test</vt:lpstr>
      <vt:lpstr>Pin Fault Test </vt:lpstr>
      <vt:lpstr>Signal Test </vt:lpstr>
      <vt:lpstr>CTE</vt:lpstr>
      <vt:lpstr>RAM Test </vt:lpstr>
      <vt:lpstr>Flash Memory Test </vt:lpstr>
      <vt:lpstr>Clock Test </vt:lpstr>
      <vt:lpstr>Interrupt Test </vt:lpstr>
      <vt:lpstr> Peripherals Testing</vt:lpstr>
      <vt:lpstr>Sample script Testing</vt:lpstr>
      <vt:lpstr>How CI is Used in Embedded Testing 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Vaishali Thangaraj - I77426</dc:creator>
  <cp:keywords/>
  <dc:description>generated using python-pptx</dc:description>
  <cp:lastModifiedBy>Vaishali Thangaraj - I77426</cp:lastModifiedBy>
  <cp:revision>9</cp:revision>
  <dcterms:created xsi:type="dcterms:W3CDTF">2013-01-27T09:14:16Z</dcterms:created>
  <dcterms:modified xsi:type="dcterms:W3CDTF">2025-02-14T19:55:57Z</dcterms:modified>
  <cp:category/>
</cp:coreProperties>
</file>