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4"/>
  </p:notesMasterIdLst>
  <p:sldIdLst>
    <p:sldId id="278"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669088" cy="9820275"/>
  <p:embeddedFontLst>
    <p:embeddedFont>
      <p:font typeface="Arial Black" panose="020B0A04020102020204" pitchFamily="34" charset="0"/>
      <p:regular r:id="rId25"/>
      <p:bold r:id="rId26"/>
    </p:embeddedFont>
    <p:embeddedFont>
      <p:font typeface="Calibri" panose="020F0502020204030204" pitchFamily="34" charset="0"/>
      <p:regular r:id="rId27"/>
      <p:bold r:id="rId28"/>
      <p:italic r:id="rId29"/>
      <p:boldItalic r:id="rId30"/>
    </p:embeddedFont>
    <p:embeddedFont>
      <p:font typeface="Calibri Light" panose="020F0302020204030204" pitchFamily="34" charset="0"/>
      <p:regular r:id="rId31"/>
      <p:italic r:id="rId32"/>
    </p:embeddedFont>
    <p:embeddedFont>
      <p:font typeface="Candara" panose="020E0502030303020204" pitchFamily="34" charset="0"/>
      <p:regular r:id="rId33"/>
      <p:bold r:id="rId34"/>
      <p:italic r:id="rId35"/>
      <p:boldItalic r:id="rId36"/>
    </p:embeddedFont>
    <p:embeddedFont>
      <p:font typeface="Tahoma" panose="020B0604030504040204" pitchFamily="34" charset="0"/>
      <p:regular r:id="rId37"/>
      <p:bold r:id="rId38"/>
    </p:embeddedFont>
  </p:embeddedFontLst>
  <p:defaultTextStyle>
    <a:defPPr>
      <a:defRPr lang="en-US"/>
    </a:defPPr>
    <a:lvl1pPr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000000"/>
          </p15:clr>
        </p15:guide>
        <p15:guide id="2" pos="3840" userDrawn="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gGb9clij4M9IKK8s/Lvmg1zfBm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customschemas.google.com/relationships/presentationmetadata" Target="meta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4" name="Google Shape;4;n"/>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6146" name="Google Shape;81;p1:notes">
            <a:extLst>
              <a:ext uri="{FF2B5EF4-FFF2-40B4-BE49-F238E27FC236}">
                <a16:creationId xmlns:a16="http://schemas.microsoft.com/office/drawing/2014/main" id="{B25DD0B3-1D81-4914-994C-C626DFCDD482}"/>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
        <p:nvSpPr>
          <p:cNvPr id="6147" name="Google Shape;82;p1:notes">
            <a:extLst>
              <a:ext uri="{FF2B5EF4-FFF2-40B4-BE49-F238E27FC236}">
                <a16:creationId xmlns:a16="http://schemas.microsoft.com/office/drawing/2014/main" id="{9FF8B2DC-D2B4-4554-A1F4-E64898C75241}"/>
              </a:ext>
            </a:extLst>
          </p:cNvPr>
          <p:cNvSpPr>
            <a:spLocks noGrp="1" noRot="1" noChangeAspect="1" noTextEdit="1"/>
          </p:cNvSpPr>
          <p:nvPr>
            <p:ph type="sldImg" idx="2"/>
          </p:nvPr>
        </p:nvSpPr>
        <p:spPr>
          <a:xfrm>
            <a:off x="79375" y="739775"/>
            <a:ext cx="6577013" cy="3700463"/>
          </a:xfrm>
          <a:noFill/>
          <a:ln>
            <a:miter lim="800000"/>
            <a:headEnd/>
            <a:tailEnd/>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0: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2" name="Google Shape;222;p10: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11: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8" name="Google Shape;238;p12: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8" name="Google Shape;248;p13: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14: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5" name="Google Shape;255;p14: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5: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2" name="Google Shape;282;p15: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16: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0" name="Google Shape;290;p16: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7: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8" name="Google Shape;318;p17: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18: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6" name="Google Shape;326;p18: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19: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4" name="Google Shape;334;p19: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notes"/>
          <p:cNvSpPr txBox="1">
            <a:spLocks noGrp="1"/>
          </p:cNvSpPr>
          <p:nvPr>
            <p:ph type="body" idx="1"/>
          </p:nvPr>
        </p:nvSpPr>
        <p:spPr>
          <a:xfrm>
            <a:off x="889000" y="4665662"/>
            <a:ext cx="4891087" cy="4418012"/>
          </a:xfrm>
          <a:prstGeom prst="rect">
            <a:avLst/>
          </a:prstGeom>
        </p:spPr>
        <p:txBody>
          <a:bodyPr spcFirstLastPara="1" wrap="square" lIns="90475" tIns="44450" rIns="90475" bIns="44450" anchor="t" anchorCtr="0">
            <a:noAutofit/>
          </a:bodyPr>
          <a:lstStyle/>
          <a:p>
            <a:pPr marL="0" lvl="0" indent="0" algn="l" rtl="0">
              <a:spcBef>
                <a:spcPts val="0"/>
              </a:spcBef>
              <a:spcAft>
                <a:spcPts val="0"/>
              </a:spcAft>
              <a:buNone/>
            </a:pPr>
            <a:endParaRPr/>
          </a:p>
        </p:txBody>
      </p:sp>
      <p:sp>
        <p:nvSpPr>
          <p:cNvPr id="119" name="Google Shape;119;p2: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0: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1" name="Google Shape;341;p20: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21: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0" name="Google Shape;350;p21: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22: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9" name="Google Shape;359;p22: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p3: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3" name="Google Shape;133;p4: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6" name="Google Shape;146;p5: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6: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1" name="Google Shape;191;p6: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7: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8" name="Google Shape;198;p7: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8: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6" name="Google Shape;206;p8: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9:notes"/>
          <p:cNvSpPr>
            <a:spLocks noGrp="1" noRot="1" noChangeAspect="1"/>
          </p:cNvSpPr>
          <p:nvPr>
            <p:ph type="sldImg" idx="2"/>
          </p:nvPr>
        </p:nvSpPr>
        <p:spPr>
          <a:xfrm>
            <a:off x="74613" y="742950"/>
            <a:ext cx="6519862" cy="36687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4" name="Google Shape;214;p9:notes"/>
          <p:cNvSpPr txBox="1">
            <a:spLocks noGrp="1"/>
          </p:cNvSpPr>
          <p:nvPr>
            <p:ph type="body" idx="1"/>
          </p:nvPr>
        </p:nvSpPr>
        <p:spPr>
          <a:xfrm>
            <a:off x="889000" y="4665662"/>
            <a:ext cx="4891087" cy="4418012"/>
          </a:xfrm>
          <a:prstGeom prst="rect">
            <a:avLst/>
          </a:prstGeom>
          <a:noFill/>
          <a:ln>
            <a:noFill/>
          </a:ln>
        </p:spPr>
        <p:txBody>
          <a:bodyPr spcFirstLastPara="1" wrap="square" lIns="90475" tIns="44450" rIns="90475" bIns="4445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914400" y="2130429"/>
            <a:ext cx="10363200" cy="1470025"/>
          </a:xfrm>
          <a:prstGeom prst="rect">
            <a:avLst/>
          </a:prstGeom>
          <a:noFill/>
          <a:ln>
            <a:noFill/>
          </a:ln>
        </p:spPr>
        <p:txBody>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3" name="Google Shape;13;p5"/>
          <p:cNvSpPr txBox="1">
            <a:spLocks noGrp="1"/>
          </p:cNvSpPr>
          <p:nvPr>
            <p:ph type="subTitle" idx="1"/>
          </p:nvPr>
        </p:nvSpPr>
        <p:spPr>
          <a:xfrm>
            <a:off x="1828800" y="3886200"/>
            <a:ext cx="8534400" cy="1752600"/>
          </a:xfrm>
          <a:prstGeom prst="rect">
            <a:avLst/>
          </a:prstGeom>
          <a:noFill/>
          <a:ln>
            <a:noFill/>
          </a:ln>
        </p:spPr>
        <p:txBody>
          <a:bodyPr/>
          <a:lstStyle>
            <a:lvl1pPr lvl="0" algn="ctr">
              <a:spcBef>
                <a:spcPts val="504"/>
              </a:spcBef>
              <a:spcAft>
                <a:spcPts val="0"/>
              </a:spcAft>
              <a:buClr>
                <a:srgbClr val="888888"/>
              </a:buClr>
              <a:buSzPts val="3360"/>
              <a:buNone/>
              <a:defRPr>
                <a:solidFill>
                  <a:schemeClr val="bg1">
                    <a:lumMod val="50000"/>
                  </a:schemeClr>
                </a:solidFill>
              </a:defRPr>
            </a:lvl1pPr>
            <a:lvl2pPr lvl="1" algn="ctr">
              <a:spcBef>
                <a:spcPts val="450"/>
              </a:spcBef>
              <a:spcAft>
                <a:spcPts val="0"/>
              </a:spcAft>
              <a:buClr>
                <a:srgbClr val="888888"/>
              </a:buClr>
              <a:buSzPts val="3000"/>
              <a:buNone/>
              <a:defRPr>
                <a:solidFill>
                  <a:srgbClr val="888888"/>
                </a:solidFill>
              </a:defRPr>
            </a:lvl2pPr>
            <a:lvl3pPr lvl="2" algn="ctr">
              <a:spcBef>
                <a:spcPts val="378"/>
              </a:spcBef>
              <a:spcAft>
                <a:spcPts val="0"/>
              </a:spcAft>
              <a:buClr>
                <a:srgbClr val="888888"/>
              </a:buClr>
              <a:buSzPts val="2520"/>
              <a:buNone/>
              <a:defRPr>
                <a:solidFill>
                  <a:srgbClr val="888888"/>
                </a:solidFill>
              </a:defRPr>
            </a:lvl3pPr>
            <a:lvl4pPr lvl="3" algn="ctr">
              <a:spcBef>
                <a:spcPts val="324"/>
              </a:spcBef>
              <a:spcAft>
                <a:spcPts val="0"/>
              </a:spcAft>
              <a:buClr>
                <a:srgbClr val="888888"/>
              </a:buClr>
              <a:buSzPts val="2160"/>
              <a:buNone/>
              <a:defRPr>
                <a:solidFill>
                  <a:srgbClr val="888888"/>
                </a:solidFill>
              </a:defRPr>
            </a:lvl4pPr>
            <a:lvl5pPr lvl="4" algn="ctr">
              <a:spcBef>
                <a:spcPts val="324"/>
              </a:spcBef>
              <a:spcAft>
                <a:spcPts val="0"/>
              </a:spcAft>
              <a:buClr>
                <a:srgbClr val="888888"/>
              </a:buClr>
              <a:buSzPts val="2160"/>
              <a:buNone/>
              <a:defRPr>
                <a:solidFill>
                  <a:srgbClr val="888888"/>
                </a:solidFill>
              </a:defRPr>
            </a:lvl5pPr>
            <a:lvl6pPr lvl="5" algn="ctr">
              <a:spcBef>
                <a:spcPts val="324"/>
              </a:spcBef>
              <a:spcAft>
                <a:spcPts val="0"/>
              </a:spcAft>
              <a:buClr>
                <a:srgbClr val="888888"/>
              </a:buClr>
              <a:buSzPts val="2160"/>
              <a:buNone/>
              <a:defRPr>
                <a:solidFill>
                  <a:srgbClr val="888888"/>
                </a:solidFill>
              </a:defRPr>
            </a:lvl6pPr>
            <a:lvl7pPr lvl="6" algn="ctr">
              <a:spcBef>
                <a:spcPts val="324"/>
              </a:spcBef>
              <a:spcAft>
                <a:spcPts val="0"/>
              </a:spcAft>
              <a:buClr>
                <a:srgbClr val="888888"/>
              </a:buClr>
              <a:buSzPts val="2160"/>
              <a:buNone/>
              <a:defRPr>
                <a:solidFill>
                  <a:srgbClr val="888888"/>
                </a:solidFill>
              </a:defRPr>
            </a:lvl7pPr>
            <a:lvl8pPr lvl="7" algn="ctr">
              <a:spcBef>
                <a:spcPts val="324"/>
              </a:spcBef>
              <a:spcAft>
                <a:spcPts val="0"/>
              </a:spcAft>
              <a:buClr>
                <a:srgbClr val="888888"/>
              </a:buClr>
              <a:buSzPts val="2160"/>
              <a:buNone/>
              <a:defRPr>
                <a:solidFill>
                  <a:srgbClr val="888888"/>
                </a:solidFill>
              </a:defRPr>
            </a:lvl8pPr>
            <a:lvl9pPr lvl="8" algn="ctr">
              <a:spcBef>
                <a:spcPts val="324"/>
              </a:spcBef>
              <a:spcAft>
                <a:spcPts val="0"/>
              </a:spcAft>
              <a:buClr>
                <a:srgbClr val="888888"/>
              </a:buClr>
              <a:buSzPts val="2160"/>
              <a:buNone/>
              <a:defRPr>
                <a:solidFill>
                  <a:srgbClr val="888888"/>
                </a:solidFill>
              </a:defRPr>
            </a:lvl9pPr>
          </a:lstStyle>
          <a:p>
            <a:r>
              <a:rPr lang="en-US"/>
              <a:t>Click to edit Master subtitle style</a:t>
            </a:r>
            <a:endParaRPr/>
          </a:p>
        </p:txBody>
      </p:sp>
      <p:sp>
        <p:nvSpPr>
          <p:cNvPr id="4" name="Google Shape;8;p4">
            <a:extLst>
              <a:ext uri="{FF2B5EF4-FFF2-40B4-BE49-F238E27FC236}">
                <a16:creationId xmlns:a16="http://schemas.microsoft.com/office/drawing/2014/main" id="{073B98B9-A3A0-49B1-9E07-C2FC362AD393}"/>
              </a:ext>
            </a:extLst>
          </p:cNvPr>
          <p:cNvSpPr txBox="1">
            <a:spLocks noGrp="1"/>
          </p:cNvSpPr>
          <p:nvPr>
            <p:ph type="dt" idx="11"/>
          </p:nvPr>
        </p:nvSpPr>
        <p:spPr>
          <a:ln/>
        </p:spPr>
        <p:txBody>
          <a:bodyPr/>
          <a:lstStyle>
            <a:lvl1pPr>
              <a:defRPr/>
            </a:lvl1pPr>
          </a:lstStyle>
          <a:p>
            <a:endParaRPr lang="en-IN"/>
          </a:p>
        </p:txBody>
      </p:sp>
      <p:sp>
        <p:nvSpPr>
          <p:cNvPr id="5" name="Google Shape;9;p4">
            <a:extLst>
              <a:ext uri="{FF2B5EF4-FFF2-40B4-BE49-F238E27FC236}">
                <a16:creationId xmlns:a16="http://schemas.microsoft.com/office/drawing/2014/main" id="{DB45863B-5565-42FB-9203-34F003E7B946}"/>
              </a:ext>
            </a:extLst>
          </p:cNvPr>
          <p:cNvSpPr txBox="1">
            <a:spLocks noGrp="1"/>
          </p:cNvSpPr>
          <p:nvPr>
            <p:ph type="ftr" idx="12"/>
          </p:nvPr>
        </p:nvSpPr>
        <p:spPr>
          <a:ln/>
        </p:spPr>
        <p:txBody>
          <a:bodyPr/>
          <a:lstStyle>
            <a:lvl1pPr>
              <a:defRPr/>
            </a:lvl1pPr>
          </a:lstStyle>
          <a:p>
            <a:endParaRPr lang="en-IN"/>
          </a:p>
        </p:txBody>
      </p:sp>
      <p:sp>
        <p:nvSpPr>
          <p:cNvPr id="6" name="Google Shape;10;p4">
            <a:extLst>
              <a:ext uri="{FF2B5EF4-FFF2-40B4-BE49-F238E27FC236}">
                <a16:creationId xmlns:a16="http://schemas.microsoft.com/office/drawing/2014/main" id="{A7F586B7-66B3-48B2-87DC-CBD1480D8E1C}"/>
              </a:ext>
            </a:extLst>
          </p:cNvPr>
          <p:cNvSpPr txBox="1">
            <a:spLocks noGrp="1"/>
          </p:cNvSpPr>
          <p:nvPr>
            <p:ph type="sldNum" idx="13"/>
          </p:nvPr>
        </p:nvSpPr>
        <p:spPr>
          <a:ln/>
        </p:spPr>
        <p:txBody>
          <a:bodyPr/>
          <a:lstStyle>
            <a:lvl1pPr>
              <a:defRPr/>
            </a:lvl1pPr>
          </a:lstStyle>
          <a:p>
            <a:pPr>
              <a:spcBef>
                <a:spcPts val="0"/>
              </a:spcBef>
              <a:spcAft>
                <a:spcPts val="0"/>
              </a:spcAft>
            </a:pPr>
            <a:fld id="{00000000-1234-1234-1234-123412341234}" type="slidenum">
              <a:rPr lang="en-US" smtClean="0"/>
              <a:pPr>
                <a:spcBef>
                  <a:spcPts val="0"/>
                </a:spcBef>
                <a:spcAft>
                  <a:spcPts val="0"/>
                </a:spcAft>
              </a:pPr>
              <a:t>‹#›</a:t>
            </a:fld>
            <a:endParaRPr lang="en-US"/>
          </a:p>
        </p:txBody>
      </p:sp>
    </p:spTree>
    <p:extLst>
      <p:ext uri="{BB962C8B-B14F-4D97-AF65-F5344CB8AC3E}">
        <p14:creationId xmlns:p14="http://schemas.microsoft.com/office/powerpoint/2010/main" val="3694005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2389717" y="4800600"/>
            <a:ext cx="7315200" cy="566738"/>
          </a:xfrm>
          <a:prstGeom prst="rect">
            <a:avLst/>
          </a:prstGeom>
          <a:noFill/>
          <a:ln>
            <a:noFill/>
          </a:ln>
        </p:spPr>
        <p:txBody>
          <a:bodyPr anchor="b"/>
          <a:lstStyle>
            <a:lvl1pPr lvl="0" algn="l">
              <a:spcBef>
                <a:spcPts val="0"/>
              </a:spcBef>
              <a:spcAft>
                <a:spcPts val="0"/>
              </a:spcAft>
              <a:buClr>
                <a:schemeClr val="dk1"/>
              </a:buClr>
              <a:buSzPts val="2160"/>
              <a:buFont typeface="Calibri"/>
              <a:buNone/>
              <a:defRPr sz="162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3" name="Google Shape;63;p13"/>
          <p:cNvSpPr>
            <a:spLocks noGrp="1"/>
          </p:cNvSpPr>
          <p:nvPr>
            <p:ph type="pic" idx="2"/>
          </p:nvPr>
        </p:nvSpPr>
        <p:spPr>
          <a:xfrm>
            <a:off x="2389717" y="612775"/>
            <a:ext cx="7315200" cy="4114800"/>
          </a:xfrm>
          <a:prstGeom prst="rect">
            <a:avLst/>
          </a:prstGeom>
          <a:noFill/>
          <a:ln>
            <a:noFill/>
          </a:ln>
        </p:spPr>
      </p:sp>
      <p:sp>
        <p:nvSpPr>
          <p:cNvPr id="64" name="Google Shape;64;p13"/>
          <p:cNvSpPr txBox="1">
            <a:spLocks noGrp="1"/>
          </p:cNvSpPr>
          <p:nvPr>
            <p:ph type="body" idx="1"/>
          </p:nvPr>
        </p:nvSpPr>
        <p:spPr>
          <a:xfrm>
            <a:off x="2389717" y="5367338"/>
            <a:ext cx="7315200" cy="804862"/>
          </a:xfrm>
          <a:prstGeom prst="rect">
            <a:avLst/>
          </a:prstGeom>
          <a:noFill/>
          <a:ln>
            <a:noFill/>
          </a:ln>
        </p:spPr>
        <p:txBody>
          <a:bodyPr/>
          <a:lstStyle>
            <a:lvl1pPr marL="342900" lvl="0" indent="-171450" algn="l">
              <a:spcBef>
                <a:spcPts val="216"/>
              </a:spcBef>
              <a:spcAft>
                <a:spcPts val="0"/>
              </a:spcAft>
              <a:buClr>
                <a:schemeClr val="dk1"/>
              </a:buClr>
              <a:buSzPts val="1440"/>
              <a:buNone/>
              <a:defRPr sz="1080"/>
            </a:lvl1pPr>
            <a:lvl2pPr marL="685800" lvl="1" indent="-171450" algn="l">
              <a:spcBef>
                <a:spcPts val="198"/>
              </a:spcBef>
              <a:spcAft>
                <a:spcPts val="0"/>
              </a:spcAft>
              <a:buClr>
                <a:schemeClr val="dk1"/>
              </a:buClr>
              <a:buSzPts val="1320"/>
              <a:buNone/>
              <a:defRPr sz="990"/>
            </a:lvl2pPr>
            <a:lvl3pPr marL="1028700" lvl="2" indent="-171450" algn="l">
              <a:spcBef>
                <a:spcPts val="162"/>
              </a:spcBef>
              <a:spcAft>
                <a:spcPts val="0"/>
              </a:spcAft>
              <a:buClr>
                <a:schemeClr val="dk1"/>
              </a:buClr>
              <a:buSzPts val="1080"/>
              <a:buNone/>
              <a:defRPr sz="810"/>
            </a:lvl3pPr>
            <a:lvl4pPr marL="1371600" lvl="3" indent="-171450" algn="l">
              <a:spcBef>
                <a:spcPts val="144"/>
              </a:spcBef>
              <a:spcAft>
                <a:spcPts val="0"/>
              </a:spcAft>
              <a:buClr>
                <a:schemeClr val="dk1"/>
              </a:buClr>
              <a:buSzPts val="960"/>
              <a:buNone/>
              <a:defRPr sz="720"/>
            </a:lvl4pPr>
            <a:lvl5pPr marL="1714500" lvl="4" indent="-171450" algn="l">
              <a:spcBef>
                <a:spcPts val="144"/>
              </a:spcBef>
              <a:spcAft>
                <a:spcPts val="0"/>
              </a:spcAft>
              <a:buClr>
                <a:schemeClr val="dk1"/>
              </a:buClr>
              <a:buSzPts val="960"/>
              <a:buNone/>
              <a:defRPr sz="720"/>
            </a:lvl5pPr>
            <a:lvl6pPr marL="2057400" lvl="5" indent="-171450" algn="l">
              <a:spcBef>
                <a:spcPts val="144"/>
              </a:spcBef>
              <a:spcAft>
                <a:spcPts val="0"/>
              </a:spcAft>
              <a:buClr>
                <a:schemeClr val="dk1"/>
              </a:buClr>
              <a:buSzPts val="960"/>
              <a:buNone/>
              <a:defRPr sz="720"/>
            </a:lvl6pPr>
            <a:lvl7pPr marL="2400300" lvl="6" indent="-171450" algn="l">
              <a:spcBef>
                <a:spcPts val="144"/>
              </a:spcBef>
              <a:spcAft>
                <a:spcPts val="0"/>
              </a:spcAft>
              <a:buClr>
                <a:schemeClr val="dk1"/>
              </a:buClr>
              <a:buSzPts val="960"/>
              <a:buNone/>
              <a:defRPr sz="720"/>
            </a:lvl7pPr>
            <a:lvl8pPr marL="2743200" lvl="7" indent="-171450" algn="l">
              <a:spcBef>
                <a:spcPts val="144"/>
              </a:spcBef>
              <a:spcAft>
                <a:spcPts val="0"/>
              </a:spcAft>
              <a:buClr>
                <a:schemeClr val="dk1"/>
              </a:buClr>
              <a:buSzPts val="960"/>
              <a:buNone/>
              <a:defRPr sz="720"/>
            </a:lvl8pPr>
            <a:lvl9pPr marL="3086100" lvl="8" indent="-171450" algn="l">
              <a:spcBef>
                <a:spcPts val="144"/>
              </a:spcBef>
              <a:spcAft>
                <a:spcPts val="0"/>
              </a:spcAft>
              <a:buClr>
                <a:schemeClr val="dk1"/>
              </a:buClr>
              <a:buSzPts val="960"/>
              <a:buNone/>
              <a:defRPr sz="720"/>
            </a:lvl9pPr>
          </a:lstStyle>
          <a:p>
            <a:pPr lvl="0"/>
            <a:r>
              <a:rPr lang="en-US"/>
              <a:t>Click to edit Master text styles</a:t>
            </a:r>
          </a:p>
        </p:txBody>
      </p:sp>
      <p:sp>
        <p:nvSpPr>
          <p:cNvPr id="5" name="Google Shape;8;p4">
            <a:extLst>
              <a:ext uri="{FF2B5EF4-FFF2-40B4-BE49-F238E27FC236}">
                <a16:creationId xmlns:a16="http://schemas.microsoft.com/office/drawing/2014/main" id="{1066D0FF-8999-49AE-A984-124DA3A12AD8}"/>
              </a:ext>
            </a:extLst>
          </p:cNvPr>
          <p:cNvSpPr txBox="1">
            <a:spLocks noGrp="1"/>
          </p:cNvSpPr>
          <p:nvPr>
            <p:ph type="dt" idx="11"/>
          </p:nvPr>
        </p:nvSpPr>
        <p:spPr>
          <a:ln/>
        </p:spPr>
        <p:txBody>
          <a:bodyPr/>
          <a:lstStyle>
            <a:lvl1pPr>
              <a:defRPr/>
            </a:lvl1pPr>
          </a:lstStyle>
          <a:p>
            <a:endParaRPr lang="en-IN"/>
          </a:p>
        </p:txBody>
      </p:sp>
      <p:sp>
        <p:nvSpPr>
          <p:cNvPr id="6" name="Google Shape;9;p4">
            <a:extLst>
              <a:ext uri="{FF2B5EF4-FFF2-40B4-BE49-F238E27FC236}">
                <a16:creationId xmlns:a16="http://schemas.microsoft.com/office/drawing/2014/main" id="{0112E7DF-7DA8-430C-B674-7577778FB3B0}"/>
              </a:ext>
            </a:extLst>
          </p:cNvPr>
          <p:cNvSpPr txBox="1">
            <a:spLocks noGrp="1"/>
          </p:cNvSpPr>
          <p:nvPr>
            <p:ph type="ftr" idx="12"/>
          </p:nvPr>
        </p:nvSpPr>
        <p:spPr>
          <a:ln/>
        </p:spPr>
        <p:txBody>
          <a:bodyPr/>
          <a:lstStyle>
            <a:lvl1pPr>
              <a:defRPr/>
            </a:lvl1pPr>
          </a:lstStyle>
          <a:p>
            <a:endParaRPr lang="en-IN"/>
          </a:p>
        </p:txBody>
      </p:sp>
      <p:sp>
        <p:nvSpPr>
          <p:cNvPr id="7" name="Google Shape;10;p4">
            <a:extLst>
              <a:ext uri="{FF2B5EF4-FFF2-40B4-BE49-F238E27FC236}">
                <a16:creationId xmlns:a16="http://schemas.microsoft.com/office/drawing/2014/main" id="{1D47728E-16BC-4667-A9D6-DF59E19FA2CF}"/>
              </a:ext>
            </a:extLst>
          </p:cNvPr>
          <p:cNvSpPr txBox="1">
            <a:spLocks noGrp="1"/>
          </p:cNvSpPr>
          <p:nvPr>
            <p:ph type="sldNum" idx="13"/>
          </p:nvPr>
        </p:nvSpPr>
        <p:spPr>
          <a:ln/>
        </p:spPr>
        <p:txBody>
          <a:bodyPr/>
          <a:lstStyle>
            <a:lvl1pPr>
              <a:defRPr/>
            </a:lvl1pPr>
          </a:lstStyle>
          <a:p>
            <a:pPr>
              <a:spcBef>
                <a:spcPts val="0"/>
              </a:spcBef>
              <a:spcAft>
                <a:spcPts val="0"/>
              </a:spcAft>
            </a:pPr>
            <a:fld id="{00000000-1234-1234-1234-123412341234}" type="slidenum">
              <a:rPr lang="en-US" smtClean="0"/>
              <a:pPr>
                <a:spcBef>
                  <a:spcPts val="0"/>
                </a:spcBef>
                <a:spcAft>
                  <a:spcPts val="0"/>
                </a:spcAft>
              </a:pPr>
              <a:t>‹#›</a:t>
            </a:fld>
            <a:endParaRPr lang="en-US"/>
          </a:p>
        </p:txBody>
      </p:sp>
    </p:spTree>
    <p:extLst>
      <p:ext uri="{BB962C8B-B14F-4D97-AF65-F5344CB8AC3E}">
        <p14:creationId xmlns:p14="http://schemas.microsoft.com/office/powerpoint/2010/main" val="6695155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609600" y="274638"/>
            <a:ext cx="10972800" cy="1143000"/>
          </a:xfrm>
          <a:prstGeom prst="rect">
            <a:avLst/>
          </a:prstGeom>
          <a:noFill/>
          <a:ln>
            <a:noFill/>
          </a:ln>
        </p:spPr>
        <p:txBody>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70" name="Google Shape;70;p14"/>
          <p:cNvSpPr txBox="1">
            <a:spLocks noGrp="1"/>
          </p:cNvSpPr>
          <p:nvPr>
            <p:ph type="body" idx="1"/>
          </p:nvPr>
        </p:nvSpPr>
        <p:spPr>
          <a:xfrm rot="5400000">
            <a:off x="3833020" y="-1623218"/>
            <a:ext cx="4525963" cy="10972800"/>
          </a:xfrm>
          <a:prstGeom prst="rect">
            <a:avLst/>
          </a:prstGeom>
          <a:noFill/>
          <a:ln>
            <a:noFill/>
          </a:ln>
        </p:spPr>
        <p:txBody>
          <a:bodyPr/>
          <a:lstStyle>
            <a:lvl1pPr marL="342900" lvl="0" indent="-257175" algn="l">
              <a:spcBef>
                <a:spcPts val="270"/>
              </a:spcBef>
              <a:spcAft>
                <a:spcPts val="0"/>
              </a:spcAft>
              <a:buClr>
                <a:schemeClr val="dk1"/>
              </a:buClr>
              <a:buSzPts val="1800"/>
              <a:buChar char="•"/>
              <a:defRPr/>
            </a:lvl1pPr>
            <a:lvl2pPr marL="685800" lvl="1" indent="-257175" algn="l">
              <a:spcBef>
                <a:spcPts val="270"/>
              </a:spcBef>
              <a:spcAft>
                <a:spcPts val="0"/>
              </a:spcAft>
              <a:buClr>
                <a:schemeClr val="dk1"/>
              </a:buClr>
              <a:buSzPts val="1800"/>
              <a:buChar char="–"/>
              <a:defRPr/>
            </a:lvl2pPr>
            <a:lvl3pPr marL="1028700" lvl="2" indent="-257175" algn="l">
              <a:spcBef>
                <a:spcPts val="270"/>
              </a:spcBef>
              <a:spcAft>
                <a:spcPts val="0"/>
              </a:spcAft>
              <a:buClr>
                <a:schemeClr val="dk1"/>
              </a:buClr>
              <a:buSzPts val="1800"/>
              <a:buChar char="•"/>
              <a:defRPr/>
            </a:lvl3pPr>
            <a:lvl4pPr marL="1371600" lvl="3" indent="-257175" algn="l">
              <a:spcBef>
                <a:spcPts val="270"/>
              </a:spcBef>
              <a:spcAft>
                <a:spcPts val="0"/>
              </a:spcAft>
              <a:buClr>
                <a:schemeClr val="dk1"/>
              </a:buClr>
              <a:buSzPts val="1800"/>
              <a:buChar char="–"/>
              <a:defRPr/>
            </a:lvl4pPr>
            <a:lvl5pPr marL="1714500" lvl="4" indent="-257175" algn="l">
              <a:spcBef>
                <a:spcPts val="270"/>
              </a:spcBef>
              <a:spcAft>
                <a:spcPts val="0"/>
              </a:spcAft>
              <a:buClr>
                <a:schemeClr val="dk1"/>
              </a:buClr>
              <a:buSzPts val="1800"/>
              <a:buChar char="»"/>
              <a:defRPr/>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a:pPr lvl="0"/>
            <a:r>
              <a:rPr lang="en-US"/>
              <a:t>Click to edit Master text styles</a:t>
            </a:r>
          </a:p>
        </p:txBody>
      </p:sp>
      <p:sp>
        <p:nvSpPr>
          <p:cNvPr id="4" name="Google Shape;8;p4">
            <a:extLst>
              <a:ext uri="{FF2B5EF4-FFF2-40B4-BE49-F238E27FC236}">
                <a16:creationId xmlns:a16="http://schemas.microsoft.com/office/drawing/2014/main" id="{8EA2ED82-4A37-4A26-BBD8-16A75317E43D}"/>
              </a:ext>
            </a:extLst>
          </p:cNvPr>
          <p:cNvSpPr txBox="1">
            <a:spLocks noGrp="1"/>
          </p:cNvSpPr>
          <p:nvPr>
            <p:ph type="dt" idx="11"/>
          </p:nvPr>
        </p:nvSpPr>
        <p:spPr>
          <a:ln/>
        </p:spPr>
        <p:txBody>
          <a:bodyPr/>
          <a:lstStyle>
            <a:lvl1pPr>
              <a:defRPr/>
            </a:lvl1pPr>
          </a:lstStyle>
          <a:p>
            <a:endParaRPr lang="en-IN"/>
          </a:p>
        </p:txBody>
      </p:sp>
      <p:sp>
        <p:nvSpPr>
          <p:cNvPr id="5" name="Google Shape;9;p4">
            <a:extLst>
              <a:ext uri="{FF2B5EF4-FFF2-40B4-BE49-F238E27FC236}">
                <a16:creationId xmlns:a16="http://schemas.microsoft.com/office/drawing/2014/main" id="{6FCD7F85-4FBC-4680-AA6B-A1BFD2A02C88}"/>
              </a:ext>
            </a:extLst>
          </p:cNvPr>
          <p:cNvSpPr txBox="1">
            <a:spLocks noGrp="1"/>
          </p:cNvSpPr>
          <p:nvPr>
            <p:ph type="ftr" idx="12"/>
          </p:nvPr>
        </p:nvSpPr>
        <p:spPr>
          <a:ln/>
        </p:spPr>
        <p:txBody>
          <a:bodyPr/>
          <a:lstStyle>
            <a:lvl1pPr>
              <a:defRPr/>
            </a:lvl1pPr>
          </a:lstStyle>
          <a:p>
            <a:endParaRPr lang="en-IN"/>
          </a:p>
        </p:txBody>
      </p:sp>
      <p:sp>
        <p:nvSpPr>
          <p:cNvPr id="6" name="Google Shape;10;p4">
            <a:extLst>
              <a:ext uri="{FF2B5EF4-FFF2-40B4-BE49-F238E27FC236}">
                <a16:creationId xmlns:a16="http://schemas.microsoft.com/office/drawing/2014/main" id="{22DCF282-211A-46BC-A203-A4969B9265EE}"/>
              </a:ext>
            </a:extLst>
          </p:cNvPr>
          <p:cNvSpPr txBox="1">
            <a:spLocks noGrp="1"/>
          </p:cNvSpPr>
          <p:nvPr>
            <p:ph type="sldNum" idx="13"/>
          </p:nvPr>
        </p:nvSpPr>
        <p:spPr>
          <a:ln/>
        </p:spPr>
        <p:txBody>
          <a:bodyPr/>
          <a:lstStyle>
            <a:lvl1pPr>
              <a:defRPr/>
            </a:lvl1pPr>
          </a:lstStyle>
          <a:p>
            <a:pPr>
              <a:spcBef>
                <a:spcPts val="0"/>
              </a:spcBef>
              <a:spcAft>
                <a:spcPts val="0"/>
              </a:spcAft>
            </a:pPr>
            <a:fld id="{00000000-1234-1234-1234-123412341234}" type="slidenum">
              <a:rPr lang="en-US" smtClean="0"/>
              <a:pPr>
                <a:spcBef>
                  <a:spcPts val="0"/>
                </a:spcBef>
                <a:spcAft>
                  <a:spcPts val="0"/>
                </a:spcAft>
              </a:pPr>
              <a:t>‹#›</a:t>
            </a:fld>
            <a:endParaRPr lang="en-US"/>
          </a:p>
        </p:txBody>
      </p:sp>
    </p:spTree>
    <p:extLst>
      <p:ext uri="{BB962C8B-B14F-4D97-AF65-F5344CB8AC3E}">
        <p14:creationId xmlns:p14="http://schemas.microsoft.com/office/powerpoint/2010/main" val="1455116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285039" y="1828803"/>
            <a:ext cx="5851525" cy="2743200"/>
          </a:xfrm>
          <a:prstGeom prst="rect">
            <a:avLst/>
          </a:prstGeom>
          <a:noFill/>
          <a:ln>
            <a:noFill/>
          </a:ln>
        </p:spPr>
        <p:txBody>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76" name="Google Shape;76;p15"/>
          <p:cNvSpPr txBox="1">
            <a:spLocks noGrp="1"/>
          </p:cNvSpPr>
          <p:nvPr>
            <p:ph type="body" idx="1"/>
          </p:nvPr>
        </p:nvSpPr>
        <p:spPr>
          <a:xfrm rot="5400000">
            <a:off x="1697039" y="-812797"/>
            <a:ext cx="5851525" cy="8026400"/>
          </a:xfrm>
          <a:prstGeom prst="rect">
            <a:avLst/>
          </a:prstGeom>
          <a:noFill/>
          <a:ln>
            <a:noFill/>
          </a:ln>
        </p:spPr>
        <p:txBody>
          <a:bodyPr/>
          <a:lstStyle>
            <a:lvl1pPr marL="342900" lvl="0" indent="-257175" algn="l">
              <a:spcBef>
                <a:spcPts val="270"/>
              </a:spcBef>
              <a:spcAft>
                <a:spcPts val="0"/>
              </a:spcAft>
              <a:buClr>
                <a:schemeClr val="dk1"/>
              </a:buClr>
              <a:buSzPts val="1800"/>
              <a:buChar char="•"/>
              <a:defRPr/>
            </a:lvl1pPr>
            <a:lvl2pPr marL="685800" lvl="1" indent="-257175" algn="l">
              <a:spcBef>
                <a:spcPts val="270"/>
              </a:spcBef>
              <a:spcAft>
                <a:spcPts val="0"/>
              </a:spcAft>
              <a:buClr>
                <a:schemeClr val="dk1"/>
              </a:buClr>
              <a:buSzPts val="1800"/>
              <a:buChar char="–"/>
              <a:defRPr/>
            </a:lvl2pPr>
            <a:lvl3pPr marL="1028700" lvl="2" indent="-257175" algn="l">
              <a:spcBef>
                <a:spcPts val="270"/>
              </a:spcBef>
              <a:spcAft>
                <a:spcPts val="0"/>
              </a:spcAft>
              <a:buClr>
                <a:schemeClr val="dk1"/>
              </a:buClr>
              <a:buSzPts val="1800"/>
              <a:buChar char="•"/>
              <a:defRPr/>
            </a:lvl3pPr>
            <a:lvl4pPr marL="1371600" lvl="3" indent="-257175" algn="l">
              <a:spcBef>
                <a:spcPts val="270"/>
              </a:spcBef>
              <a:spcAft>
                <a:spcPts val="0"/>
              </a:spcAft>
              <a:buClr>
                <a:schemeClr val="dk1"/>
              </a:buClr>
              <a:buSzPts val="1800"/>
              <a:buChar char="–"/>
              <a:defRPr/>
            </a:lvl4pPr>
            <a:lvl5pPr marL="1714500" lvl="4" indent="-257175" algn="l">
              <a:spcBef>
                <a:spcPts val="270"/>
              </a:spcBef>
              <a:spcAft>
                <a:spcPts val="0"/>
              </a:spcAft>
              <a:buClr>
                <a:schemeClr val="dk1"/>
              </a:buClr>
              <a:buSzPts val="1800"/>
              <a:buChar char="»"/>
              <a:defRPr/>
            </a:lvl5pPr>
            <a:lvl6pPr marL="2057400" lvl="5" indent="-257175" algn="l">
              <a:spcBef>
                <a:spcPts val="270"/>
              </a:spcBef>
              <a:spcAft>
                <a:spcPts val="0"/>
              </a:spcAft>
              <a:buClr>
                <a:schemeClr val="dk1"/>
              </a:buClr>
              <a:buSzPts val="1800"/>
              <a:buChar char="•"/>
              <a:defRPr/>
            </a:lvl6pPr>
            <a:lvl7pPr marL="2400300" lvl="6" indent="-257175" algn="l">
              <a:spcBef>
                <a:spcPts val="270"/>
              </a:spcBef>
              <a:spcAft>
                <a:spcPts val="0"/>
              </a:spcAft>
              <a:buClr>
                <a:schemeClr val="dk1"/>
              </a:buClr>
              <a:buSzPts val="1800"/>
              <a:buChar char="•"/>
              <a:defRPr/>
            </a:lvl7pPr>
            <a:lvl8pPr marL="2743200" lvl="7" indent="-257175" algn="l">
              <a:spcBef>
                <a:spcPts val="270"/>
              </a:spcBef>
              <a:spcAft>
                <a:spcPts val="0"/>
              </a:spcAft>
              <a:buClr>
                <a:schemeClr val="dk1"/>
              </a:buClr>
              <a:buSzPts val="1800"/>
              <a:buChar char="•"/>
              <a:defRPr/>
            </a:lvl8pPr>
            <a:lvl9pPr marL="3086100" lvl="8" indent="-257175" algn="l">
              <a:spcBef>
                <a:spcPts val="270"/>
              </a:spcBef>
              <a:spcAft>
                <a:spcPts val="0"/>
              </a:spcAft>
              <a:buClr>
                <a:schemeClr val="dk1"/>
              </a:buClr>
              <a:buSzPts val="1800"/>
              <a:buChar char="•"/>
              <a:defRPr/>
            </a:lvl9pPr>
          </a:lstStyle>
          <a:p>
            <a:pPr lvl="0"/>
            <a:r>
              <a:rPr lang="en-US"/>
              <a:t>Click to edit Master text styles</a:t>
            </a:r>
          </a:p>
        </p:txBody>
      </p:sp>
      <p:sp>
        <p:nvSpPr>
          <p:cNvPr id="4" name="Google Shape;8;p4">
            <a:extLst>
              <a:ext uri="{FF2B5EF4-FFF2-40B4-BE49-F238E27FC236}">
                <a16:creationId xmlns:a16="http://schemas.microsoft.com/office/drawing/2014/main" id="{20D979E9-B8F9-4FD7-98AA-20C383BC7E88}"/>
              </a:ext>
            </a:extLst>
          </p:cNvPr>
          <p:cNvSpPr txBox="1">
            <a:spLocks noGrp="1"/>
          </p:cNvSpPr>
          <p:nvPr>
            <p:ph type="dt" idx="11"/>
          </p:nvPr>
        </p:nvSpPr>
        <p:spPr>
          <a:ln/>
        </p:spPr>
        <p:txBody>
          <a:bodyPr/>
          <a:lstStyle>
            <a:lvl1pPr>
              <a:defRPr/>
            </a:lvl1pPr>
          </a:lstStyle>
          <a:p>
            <a:endParaRPr lang="en-IN"/>
          </a:p>
        </p:txBody>
      </p:sp>
      <p:sp>
        <p:nvSpPr>
          <p:cNvPr id="5" name="Google Shape;9;p4">
            <a:extLst>
              <a:ext uri="{FF2B5EF4-FFF2-40B4-BE49-F238E27FC236}">
                <a16:creationId xmlns:a16="http://schemas.microsoft.com/office/drawing/2014/main" id="{7828EB69-B457-4789-ACCE-D7C97D84BD1D}"/>
              </a:ext>
            </a:extLst>
          </p:cNvPr>
          <p:cNvSpPr txBox="1">
            <a:spLocks noGrp="1"/>
          </p:cNvSpPr>
          <p:nvPr>
            <p:ph type="ftr" idx="12"/>
          </p:nvPr>
        </p:nvSpPr>
        <p:spPr>
          <a:ln/>
        </p:spPr>
        <p:txBody>
          <a:bodyPr/>
          <a:lstStyle>
            <a:lvl1pPr>
              <a:defRPr/>
            </a:lvl1pPr>
          </a:lstStyle>
          <a:p>
            <a:endParaRPr lang="en-IN"/>
          </a:p>
        </p:txBody>
      </p:sp>
      <p:sp>
        <p:nvSpPr>
          <p:cNvPr id="6" name="Google Shape;10;p4">
            <a:extLst>
              <a:ext uri="{FF2B5EF4-FFF2-40B4-BE49-F238E27FC236}">
                <a16:creationId xmlns:a16="http://schemas.microsoft.com/office/drawing/2014/main" id="{18B4F5D4-D737-4B6D-80C1-A853E7F83E41}"/>
              </a:ext>
            </a:extLst>
          </p:cNvPr>
          <p:cNvSpPr txBox="1">
            <a:spLocks noGrp="1"/>
          </p:cNvSpPr>
          <p:nvPr>
            <p:ph type="sldNum" idx="13"/>
          </p:nvPr>
        </p:nvSpPr>
        <p:spPr>
          <a:ln/>
        </p:spPr>
        <p:txBody>
          <a:bodyPr/>
          <a:lstStyle>
            <a:lvl1pPr>
              <a:defRPr/>
            </a:lvl1pPr>
          </a:lstStyle>
          <a:p>
            <a:pPr>
              <a:spcBef>
                <a:spcPts val="0"/>
              </a:spcBef>
              <a:spcAft>
                <a:spcPts val="0"/>
              </a:spcAft>
            </a:pPr>
            <a:fld id="{00000000-1234-1234-1234-123412341234}" type="slidenum">
              <a:rPr lang="en-US" smtClean="0"/>
              <a:pPr>
                <a:spcBef>
                  <a:spcPts val="0"/>
                </a:spcBef>
                <a:spcAft>
                  <a:spcPts val="0"/>
                </a:spcAft>
              </a:pPr>
              <a:t>‹#›</a:t>
            </a:fld>
            <a:endParaRPr lang="en-US"/>
          </a:p>
        </p:txBody>
      </p:sp>
    </p:spTree>
    <p:extLst>
      <p:ext uri="{BB962C8B-B14F-4D97-AF65-F5344CB8AC3E}">
        <p14:creationId xmlns:p14="http://schemas.microsoft.com/office/powerpoint/2010/main" val="295319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3150"/>
            </a:lvl1pPr>
          </a:lstStyle>
          <a:p>
            <a:r>
              <a:rPr lang="en-US"/>
              <a:t>Click to edit Master title style</a:t>
            </a:r>
          </a:p>
        </p:txBody>
      </p:sp>
      <p:sp>
        <p:nvSpPr>
          <p:cNvPr id="3" name="Content Placeholder 2"/>
          <p:cNvSpPr>
            <a:spLocks noGrp="1"/>
          </p:cNvSpPr>
          <p:nvPr>
            <p:ph idx="1"/>
          </p:nvPr>
        </p:nvSpPr>
        <p:spPr/>
        <p:txBody>
          <a:bodyPr/>
          <a:lstStyle>
            <a:lvl1pPr>
              <a:defRPr sz="1800"/>
            </a:lvl1pPr>
            <a:lvl2pPr>
              <a:defRPr sz="1650"/>
            </a:lvl2pPr>
            <a:lvl3pPr>
              <a:defRPr sz="1620"/>
            </a:lvl3pPr>
            <a:lvl4pPr>
              <a:defRPr sz="162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712BF42-C19A-42A0-9B16-4B73AAB2F39C}"/>
              </a:ext>
            </a:extLst>
          </p:cNvPr>
          <p:cNvSpPr>
            <a:spLocks noGrp="1"/>
          </p:cNvSpPr>
          <p:nvPr>
            <p:ph type="dt" sz="half" idx="10"/>
          </p:nvPr>
        </p:nvSpPr>
        <p:spPr/>
        <p:txBody>
          <a:bodyPr/>
          <a:lstStyle>
            <a:lvl1pPr>
              <a:defRPr/>
            </a:lvl1pPr>
          </a:lstStyle>
          <a:p>
            <a:endParaRPr lang="en-IN"/>
          </a:p>
        </p:txBody>
      </p:sp>
      <p:sp>
        <p:nvSpPr>
          <p:cNvPr id="5" name="Footer Placeholder 4">
            <a:extLst>
              <a:ext uri="{FF2B5EF4-FFF2-40B4-BE49-F238E27FC236}">
                <a16:creationId xmlns:a16="http://schemas.microsoft.com/office/drawing/2014/main" id="{37BC4A34-0761-40C6-947E-DD9E0C8217A3}"/>
              </a:ext>
            </a:extLst>
          </p:cNvPr>
          <p:cNvSpPr>
            <a:spLocks noGrp="1"/>
          </p:cNvSpPr>
          <p:nvPr>
            <p:ph type="ftr" sz="quarter" idx="11"/>
          </p:nvPr>
        </p:nvSpPr>
        <p:spPr/>
        <p:txBody>
          <a:bodyPr/>
          <a:lstStyle>
            <a:lvl1pPr>
              <a:defRPr/>
            </a:lvl1pPr>
          </a:lstStyle>
          <a:p>
            <a:endParaRPr lang="en-IN"/>
          </a:p>
        </p:txBody>
      </p:sp>
      <p:sp>
        <p:nvSpPr>
          <p:cNvPr id="6" name="Slide Number Placeholder 5">
            <a:extLst>
              <a:ext uri="{FF2B5EF4-FFF2-40B4-BE49-F238E27FC236}">
                <a16:creationId xmlns:a16="http://schemas.microsoft.com/office/drawing/2014/main" id="{4469224C-039B-4A20-AB79-876EE114489A}"/>
              </a:ext>
            </a:extLst>
          </p:cNvPr>
          <p:cNvSpPr>
            <a:spLocks noGrp="1"/>
          </p:cNvSpPr>
          <p:nvPr>
            <p:ph type="sldNum" sz="quarter" idx="12"/>
          </p:nvPr>
        </p:nvSpPr>
        <p:spPr/>
        <p:txBody>
          <a:bodyPr/>
          <a:lstStyle>
            <a:lvl1pPr>
              <a:defRPr/>
            </a:lvl1pPr>
          </a:lstStyle>
          <a:p>
            <a:pPr>
              <a:spcBef>
                <a:spcPts val="0"/>
              </a:spcBef>
              <a:spcAft>
                <a:spcPts val="0"/>
              </a:spcAft>
            </a:pPr>
            <a:fld id="{00000000-1234-1234-1234-123412341234}" type="slidenum">
              <a:rPr lang="en-US" smtClean="0"/>
              <a:pPr>
                <a:spcBef>
                  <a:spcPts val="0"/>
                </a:spcBef>
                <a:spcAft>
                  <a:spcPts val="0"/>
                </a:spcAft>
              </a:pPr>
              <a:t>‹#›</a:t>
            </a:fld>
            <a:endParaRPr lang="en-US"/>
          </a:p>
        </p:txBody>
      </p:sp>
    </p:spTree>
    <p:extLst>
      <p:ext uri="{BB962C8B-B14F-4D97-AF65-F5344CB8AC3E}">
        <p14:creationId xmlns:p14="http://schemas.microsoft.com/office/powerpoint/2010/main" val="2043539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3"/>
        <p:cNvGrpSpPr/>
        <p:nvPr/>
      </p:nvGrpSpPr>
      <p:grpSpPr>
        <a:xfrm>
          <a:off x="0" y="0"/>
          <a:ext cx="0" cy="0"/>
          <a:chOff x="0" y="0"/>
          <a:chExt cx="0" cy="0"/>
        </a:xfrm>
      </p:grpSpPr>
      <p:sp>
        <p:nvSpPr>
          <p:cNvPr id="54" name="Google Shape;54;p27"/>
          <p:cNvSpPr txBox="1">
            <a:spLocks noGrp="1"/>
          </p:cNvSpPr>
          <p:nvPr>
            <p:ph type="title"/>
          </p:nvPr>
        </p:nvSpPr>
        <p:spPr>
          <a:xfrm>
            <a:off x="609600" y="457200"/>
            <a:ext cx="10972800" cy="13716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27"/>
          <p:cNvSpPr txBox="1">
            <a:spLocks noGrp="1"/>
          </p:cNvSpPr>
          <p:nvPr>
            <p:ph type="ftr" idx="11"/>
          </p:nvPr>
        </p:nvSpPr>
        <p:spPr>
          <a:xfrm>
            <a:off x="4165600" y="6248400"/>
            <a:ext cx="38608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7"/>
          <p:cNvSpPr txBox="1">
            <a:spLocks noGrp="1"/>
          </p:cNvSpPr>
          <p:nvPr>
            <p:ph type="sldNum" idx="12"/>
          </p:nvPr>
        </p:nvSpPr>
        <p:spPr>
          <a:xfrm>
            <a:off x="8737600" y="6248400"/>
            <a:ext cx="28448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1pPr>
            <a:lvl2pPr marL="0" marR="0" lvl="1"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2pPr>
            <a:lvl3pPr marL="0" marR="0" lvl="2"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3pPr>
            <a:lvl4pPr marL="0" marR="0" lvl="3"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4pPr>
            <a:lvl5pPr marL="0" marR="0" lvl="4"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5pPr>
            <a:lvl6pPr marL="0" marR="0" lvl="5"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6pPr>
            <a:lvl7pPr marL="0" marR="0" lvl="6"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7pPr>
            <a:lvl8pPr marL="0" marR="0" lvl="7"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8pPr>
            <a:lvl9pPr marL="0" marR="0" lvl="8" indent="0" algn="r">
              <a:lnSpc>
                <a:spcPct val="100000"/>
              </a:lnSpc>
              <a:spcBef>
                <a:spcPts val="0"/>
              </a:spcBef>
              <a:spcAft>
                <a:spcPts val="0"/>
              </a:spcAft>
              <a:buClr>
                <a:schemeClr val="dk1"/>
              </a:buClr>
              <a:buSzPts val="1200"/>
              <a:buFont typeface="Arial Black"/>
              <a:buNone/>
              <a:defRPr sz="1200" b="0" i="0" u="none">
                <a:solidFill>
                  <a:schemeClr val="dk1"/>
                </a:solidFill>
                <a:latin typeface="Arial Black"/>
                <a:ea typeface="Arial Black"/>
                <a:cs typeface="Arial Black"/>
                <a:sym typeface="Arial Black"/>
              </a:defRPr>
            </a:lvl9pPr>
          </a:lstStyle>
          <a:p>
            <a:fld id="{00000000-1234-1234-1234-123412341234}" type="slidenum">
              <a:rPr lang="en-US" smtClean="0"/>
              <a:pPr/>
              <a:t>‹#›</a:t>
            </a:fld>
            <a:endParaRPr lang="en-US"/>
          </a:p>
        </p:txBody>
      </p:sp>
      <p:sp>
        <p:nvSpPr>
          <p:cNvPr id="57" name="Google Shape;57;p27"/>
          <p:cNvSpPr txBox="1">
            <a:spLocks noGrp="1"/>
          </p:cNvSpPr>
          <p:nvPr>
            <p:ph type="dt" idx="10"/>
          </p:nvPr>
        </p:nvSpPr>
        <p:spPr>
          <a:xfrm>
            <a:off x="609600" y="6245225"/>
            <a:ext cx="2844800" cy="4762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2909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8"/>
          <a:srcRect/>
          <a:stretch>
            <a:fillRect/>
          </a:stretch>
        </a:blipFill>
        <a:effectLst/>
      </p:bgPr>
    </p:bg>
    <p:spTree>
      <p:nvGrpSpPr>
        <p:cNvPr id="1" name=""/>
        <p:cNvGrpSpPr/>
        <p:nvPr/>
      </p:nvGrpSpPr>
      <p:grpSpPr>
        <a:xfrm>
          <a:off x="0" y="0"/>
          <a:ext cx="0" cy="0"/>
          <a:chOff x="0" y="0"/>
          <a:chExt cx="0" cy="0"/>
        </a:xfrm>
      </p:grpSpPr>
      <p:sp>
        <p:nvSpPr>
          <p:cNvPr id="6" name="Google Shape;6;p4">
            <a:extLst>
              <a:ext uri="{FF2B5EF4-FFF2-40B4-BE49-F238E27FC236}">
                <a16:creationId xmlns:a16="http://schemas.microsoft.com/office/drawing/2014/main" id="{C8376D8E-03DF-43ED-9DC5-B59F31B8FC74}"/>
              </a:ext>
            </a:extLst>
          </p:cNvPr>
          <p:cNvSpPr txBox="1">
            <a:spLocks noGrp="1"/>
          </p:cNvSpPr>
          <p:nvPr>
            <p:ph type="title"/>
          </p:nvPr>
        </p:nvSpPr>
        <p:spPr>
          <a:xfrm>
            <a:off x="609600" y="274638"/>
            <a:ext cx="10972800" cy="1143000"/>
          </a:xfrm>
          <a:prstGeom prst="rect">
            <a:avLst/>
          </a:prstGeom>
          <a:noFill/>
          <a:ln>
            <a:noFill/>
          </a:ln>
        </p:spPr>
        <p:txBody>
          <a:bodyPr spcFirstLastPara="1" wrap="square" lIns="81025" tIns="40500" rIns="81025" bIns="40500" anchor="ctr" anchorCtr="0">
            <a:normAutofit/>
          </a:bodyPr>
          <a:lstStyle>
            <a:lvl1pPr marR="0" lvl="0" algn="ctr" rtl="0">
              <a:spcBef>
                <a:spcPts val="0"/>
              </a:spcBef>
              <a:spcAft>
                <a:spcPts val="0"/>
              </a:spcAft>
              <a:buClr>
                <a:schemeClr val="dk1"/>
              </a:buClr>
              <a:buSzPts val="4680"/>
              <a:buFont typeface="Calibri"/>
              <a:buNone/>
              <a:defRPr sz="468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7" name="Google Shape;7;p4">
            <a:extLst>
              <a:ext uri="{FF2B5EF4-FFF2-40B4-BE49-F238E27FC236}">
                <a16:creationId xmlns:a16="http://schemas.microsoft.com/office/drawing/2014/main" id="{39C75D54-4159-41AD-88D9-99D3EB8C8E6E}"/>
              </a:ext>
            </a:extLst>
          </p:cNvPr>
          <p:cNvSpPr txBox="1">
            <a:spLocks noGrp="1"/>
          </p:cNvSpPr>
          <p:nvPr>
            <p:ph type="body" idx="1"/>
          </p:nvPr>
        </p:nvSpPr>
        <p:spPr>
          <a:xfrm>
            <a:off x="609600" y="1600202"/>
            <a:ext cx="10972800" cy="4525963"/>
          </a:xfrm>
          <a:prstGeom prst="rect">
            <a:avLst/>
          </a:prstGeom>
          <a:noFill/>
          <a:ln>
            <a:noFill/>
          </a:ln>
        </p:spPr>
        <p:txBody>
          <a:bodyPr spcFirstLastPara="1" wrap="square" lIns="81025" tIns="40500" rIns="81025" bIns="40500" anchor="t" anchorCtr="0">
            <a:normAutofit/>
          </a:bodyPr>
          <a:lstStyle>
            <a:lvl1pPr marL="457200" marR="0" lvl="0" indent="-441960" algn="l" rtl="0">
              <a:spcBef>
                <a:spcPts val="672"/>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1pPr>
            <a:lvl2pPr marL="914400" marR="0" lvl="1" indent="-419100" algn="l" rtl="0">
              <a:spcBef>
                <a:spcPts val="600"/>
              </a:spcBef>
              <a:spcAft>
                <a:spcPts val="0"/>
              </a:spcAft>
              <a:buClr>
                <a:schemeClr val="dk1"/>
              </a:buClr>
              <a:buSzPts val="3000"/>
              <a:buFont typeface="Arial"/>
              <a:buChar char="–"/>
              <a:defRPr sz="3000" b="0" i="0" u="none" strike="noStrike" cap="none">
                <a:solidFill>
                  <a:schemeClr val="dk1"/>
                </a:solidFill>
                <a:latin typeface="Calibri"/>
                <a:ea typeface="Calibri"/>
                <a:cs typeface="Calibri"/>
                <a:sym typeface="Calibri"/>
              </a:defRPr>
            </a:lvl2pPr>
            <a:lvl3pPr marL="1371600" marR="0" lvl="2" indent="-388619" algn="l" rtl="0">
              <a:spcBef>
                <a:spcPts val="504"/>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3pPr>
            <a:lvl4pPr marL="1828800" marR="0" lvl="3"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4pPr>
            <a:lvl5pPr marL="2286000" marR="0" lvl="4"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5pPr>
            <a:lvl6pPr marL="2743200" marR="0" lvl="5"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6pPr>
            <a:lvl7pPr marL="3200400" marR="0" lvl="6" indent="-365760"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7pPr>
            <a:lvl8pPr marL="3657600" marR="0" lvl="7"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8pPr>
            <a:lvl9pPr marL="4114800" marR="0" lvl="8" indent="-365759" algn="l" rtl="0">
              <a:spcBef>
                <a:spcPts val="432"/>
              </a:spcBef>
              <a:spcAft>
                <a:spcPts val="0"/>
              </a:spcAft>
              <a:buClr>
                <a:schemeClr val="dk1"/>
              </a:buClr>
              <a:buSzPts val="2160"/>
              <a:buFont typeface="Arial"/>
              <a:buChar char="•"/>
              <a:defRPr sz="2160" b="0" i="0" u="none" strike="noStrike" cap="none">
                <a:solidFill>
                  <a:schemeClr val="dk1"/>
                </a:solidFill>
                <a:latin typeface="Calibri"/>
                <a:ea typeface="Calibri"/>
                <a:cs typeface="Calibri"/>
                <a:sym typeface="Calibri"/>
              </a:defRPr>
            </a:lvl9pPr>
          </a:lstStyle>
          <a:p>
            <a:endParaRPr/>
          </a:p>
        </p:txBody>
      </p:sp>
      <p:sp>
        <p:nvSpPr>
          <p:cNvPr id="8" name="Google Shape;8;p4">
            <a:extLst>
              <a:ext uri="{FF2B5EF4-FFF2-40B4-BE49-F238E27FC236}">
                <a16:creationId xmlns:a16="http://schemas.microsoft.com/office/drawing/2014/main" id="{1B343647-84C2-4EE8-A0F7-F3E2F297E0A9}"/>
              </a:ext>
            </a:extLst>
          </p:cNvPr>
          <p:cNvSpPr txBox="1">
            <a:spLocks noGrp="1"/>
          </p:cNvSpPr>
          <p:nvPr>
            <p:ph type="dt" idx="10"/>
          </p:nvPr>
        </p:nvSpPr>
        <p:spPr>
          <a:xfrm>
            <a:off x="609600" y="6356352"/>
            <a:ext cx="2844800" cy="365125"/>
          </a:xfrm>
          <a:prstGeom prst="rect">
            <a:avLst/>
          </a:prstGeom>
          <a:noFill/>
          <a:ln>
            <a:noFill/>
          </a:ln>
        </p:spPr>
        <p:txBody>
          <a:bodyPr spcFirstLastPara="1" wrap="square" lIns="81025" tIns="40500" rIns="81025" bIns="40500" anchor="ctr" anchorCtr="0">
            <a:noAutofit/>
          </a:bodyPr>
          <a:lstStyle>
            <a:lvl1pPr marR="0" lvl="0" algn="l" rtl="0" eaLnBrk="1" fontAlgn="auto" hangingPunct="1">
              <a:spcBef>
                <a:spcPts val="0"/>
              </a:spcBef>
              <a:spcAft>
                <a:spcPts val="0"/>
              </a:spcAft>
              <a:buClr>
                <a:srgbClr val="000000"/>
              </a:buClr>
              <a:buSzPts val="1400"/>
              <a:buFont typeface="Arial"/>
              <a:buNone/>
              <a:defRPr sz="990" b="0" i="0" u="none" strike="noStrike" kern="0" cap="none">
                <a:solidFill>
                  <a:srgbClr val="888888"/>
                </a:solidFill>
                <a:latin typeface="Calibri"/>
                <a:ea typeface="Calibri"/>
                <a:cs typeface="Calibri"/>
                <a:sym typeface="Calibri"/>
              </a:defRPr>
            </a:lvl1pPr>
            <a:lvl2pPr marR="0" lvl="1"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9pPr>
          </a:lstStyle>
          <a:p>
            <a:endParaRPr lang="en-IN"/>
          </a:p>
        </p:txBody>
      </p:sp>
      <p:sp>
        <p:nvSpPr>
          <p:cNvPr id="9" name="Google Shape;9;p4">
            <a:extLst>
              <a:ext uri="{FF2B5EF4-FFF2-40B4-BE49-F238E27FC236}">
                <a16:creationId xmlns:a16="http://schemas.microsoft.com/office/drawing/2014/main" id="{C9BE192C-7C9C-4A79-AD33-BD9D46A04A0B}"/>
              </a:ext>
            </a:extLst>
          </p:cNvPr>
          <p:cNvSpPr txBox="1">
            <a:spLocks noGrp="1"/>
          </p:cNvSpPr>
          <p:nvPr>
            <p:ph type="ftr" idx="11"/>
          </p:nvPr>
        </p:nvSpPr>
        <p:spPr>
          <a:xfrm>
            <a:off x="4165600" y="6356352"/>
            <a:ext cx="3860800" cy="365125"/>
          </a:xfrm>
          <a:prstGeom prst="rect">
            <a:avLst/>
          </a:prstGeom>
          <a:noFill/>
          <a:ln>
            <a:noFill/>
          </a:ln>
        </p:spPr>
        <p:txBody>
          <a:bodyPr spcFirstLastPara="1" wrap="square" lIns="81025" tIns="40500" rIns="81025" bIns="40500" anchor="ctr" anchorCtr="0">
            <a:noAutofit/>
          </a:bodyPr>
          <a:lstStyle>
            <a:lvl1pPr marR="0" lvl="0" algn="ctr" rtl="0" eaLnBrk="1" fontAlgn="auto" hangingPunct="1">
              <a:spcBef>
                <a:spcPts val="0"/>
              </a:spcBef>
              <a:spcAft>
                <a:spcPts val="0"/>
              </a:spcAft>
              <a:buClr>
                <a:srgbClr val="000000"/>
              </a:buClr>
              <a:buSzPts val="1400"/>
              <a:buFont typeface="Arial"/>
              <a:buNone/>
              <a:defRPr sz="990" b="0" i="0" u="none" strike="noStrike" kern="0" cap="none">
                <a:solidFill>
                  <a:srgbClr val="888888"/>
                </a:solidFill>
                <a:latin typeface="Calibri"/>
                <a:ea typeface="Calibri"/>
                <a:cs typeface="Calibri"/>
                <a:sym typeface="Calibri"/>
              </a:defRPr>
            </a:lvl1pPr>
            <a:lvl2pPr marR="0" lvl="1"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538" b="0" i="0" u="none" strike="noStrike" cap="none">
                <a:solidFill>
                  <a:schemeClr val="dk1"/>
                </a:solidFill>
                <a:latin typeface="Calibri"/>
                <a:ea typeface="Calibri"/>
                <a:cs typeface="Calibri"/>
                <a:sym typeface="Calibri"/>
              </a:defRPr>
            </a:lvl9pPr>
          </a:lstStyle>
          <a:p>
            <a:endParaRPr lang="en-IN"/>
          </a:p>
        </p:txBody>
      </p:sp>
      <p:sp>
        <p:nvSpPr>
          <p:cNvPr id="10" name="Google Shape;10;p4">
            <a:extLst>
              <a:ext uri="{FF2B5EF4-FFF2-40B4-BE49-F238E27FC236}">
                <a16:creationId xmlns:a16="http://schemas.microsoft.com/office/drawing/2014/main" id="{F49B005A-1EC4-4E61-BC9F-09E369C8A095}"/>
              </a:ext>
            </a:extLst>
          </p:cNvPr>
          <p:cNvSpPr txBox="1">
            <a:spLocks noGrp="1"/>
          </p:cNvSpPr>
          <p:nvPr>
            <p:ph type="sldNum" idx="12"/>
          </p:nvPr>
        </p:nvSpPr>
        <p:spPr>
          <a:xfrm>
            <a:off x="8737600" y="6356352"/>
            <a:ext cx="2844800" cy="365125"/>
          </a:xfrm>
          <a:prstGeom prst="rect">
            <a:avLst/>
          </a:prstGeom>
          <a:noFill/>
          <a:ln>
            <a:noFill/>
          </a:ln>
        </p:spPr>
        <p:txBody>
          <a:bodyPr vert="horz" wrap="square" lIns="81025" tIns="40500" rIns="81025" bIns="40500" numCol="1" anchor="ctr" anchorCtr="0" compatLnSpc="1">
            <a:prstTxWarp prst="textNoShape">
              <a:avLst/>
            </a:prstTxWarp>
            <a:noAutofit/>
          </a:bodyPr>
          <a:lstStyle>
            <a:lvl1pPr algn="r" eaLnBrk="1" hangingPunct="1">
              <a:buClr>
                <a:srgbClr val="000000"/>
              </a:buClr>
              <a:buFont typeface="Arial" panose="020B0604020202020204" pitchFamily="34" charset="0"/>
              <a:buNone/>
              <a:defRPr sz="975">
                <a:solidFill>
                  <a:srgbClr val="888888"/>
                </a:solidFill>
                <a:latin typeface="Calibri" panose="020F0502020204030204" pitchFamily="34" charset="0"/>
                <a:cs typeface="Calibri" panose="020F0502020204030204" pitchFamily="34" charset="0"/>
                <a:sym typeface="Calibri" panose="020F0502020204030204" pitchFamily="34" charset="0"/>
              </a:defRPr>
            </a:lvl1pPr>
          </a:lstStyle>
          <a:p>
            <a:pPr>
              <a:spcBef>
                <a:spcPts val="0"/>
              </a:spcBef>
              <a:spcAft>
                <a:spcPts val="0"/>
              </a:spcAft>
            </a:pPr>
            <a:fld id="{00000000-1234-1234-1234-123412341234}" type="slidenum">
              <a:rPr lang="en-US" smtClean="0"/>
              <a:pPr>
                <a:spcBef>
                  <a:spcPts val="0"/>
                </a:spcBef>
                <a:spcAft>
                  <a:spcPts val="0"/>
                </a:spcAft>
              </a:pPr>
              <a:t>‹#›</a:t>
            </a:fld>
            <a:endParaRPr lang="en-US" sz="1400">
              <a:solidFill>
                <a:srgbClr val="000000"/>
              </a:solidFill>
              <a:latin typeface="Arial"/>
              <a:ea typeface="Arial"/>
              <a:cs typeface="Arial"/>
              <a:sym typeface="Arial"/>
            </a:endParaRPr>
          </a:p>
        </p:txBody>
      </p:sp>
    </p:spTree>
    <p:extLst>
      <p:ext uri="{BB962C8B-B14F-4D97-AF65-F5344CB8AC3E}">
        <p14:creationId xmlns:p14="http://schemas.microsoft.com/office/powerpoint/2010/main" val="338954743"/>
      </p:ext>
    </p:extLst>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hf hdr="0" ftr="0" dt="0"/>
  <p:txStyles>
    <p:titleStyle>
      <a:defPPr marR="0" lvl="0" algn="l" rtl="0">
        <a:lnSpc>
          <a:spcPct val="100000"/>
        </a:lnSpc>
        <a:spcBef>
          <a:spcPts val="0"/>
        </a:spcBef>
        <a:spcAft>
          <a:spcPts val="0"/>
        </a:spcAft>
      </a:defPPr>
      <a:lvl1pPr algn="l" rtl="0" eaLnBrk="1" fontAlgn="base" hangingPunct="1">
        <a:spcBef>
          <a:spcPct val="0"/>
        </a:spcBef>
        <a:spcAft>
          <a:spcPct val="0"/>
        </a:spcAft>
        <a:buClr>
          <a:srgbClr val="000000"/>
        </a:buClr>
        <a:buFont typeface="Arial" panose="020B0604020202020204" pitchFamily="34" charset="0"/>
        <a:defRPr sz="3150">
          <a:solidFill>
            <a:srgbClr val="000000"/>
          </a:solidFill>
          <a:latin typeface="Arial"/>
          <a:ea typeface="Arial"/>
          <a:cs typeface="Arial"/>
          <a:sym typeface="Arial" panose="020B0604020202020204" pitchFamily="34" charset="0"/>
        </a:defRPr>
      </a:lvl1pPr>
      <a:lvl2pPr lvl="1" algn="l" rtl="0" eaLnBrk="1" fontAlgn="base" hangingPunct="1">
        <a:spcBef>
          <a:spcPct val="0"/>
        </a:spcBef>
        <a:spcAft>
          <a:spcPct val="0"/>
        </a:spcAft>
        <a:buClr>
          <a:srgbClr val="000000"/>
        </a:buClr>
        <a:buFont typeface="Arial" panose="020B0604020202020204" pitchFamily="34" charset="0"/>
        <a:defRPr sz="3150">
          <a:solidFill>
            <a:srgbClr val="000000"/>
          </a:solidFill>
          <a:latin typeface="Arial"/>
          <a:ea typeface="Arial"/>
          <a:cs typeface="Arial"/>
          <a:sym typeface="Arial" panose="020B0604020202020204" pitchFamily="34" charset="0"/>
        </a:defRPr>
      </a:lvl2pPr>
      <a:lvl3pPr lvl="2" algn="l" rtl="0" eaLnBrk="1" fontAlgn="base" hangingPunct="1">
        <a:spcBef>
          <a:spcPct val="0"/>
        </a:spcBef>
        <a:spcAft>
          <a:spcPct val="0"/>
        </a:spcAft>
        <a:buClr>
          <a:srgbClr val="000000"/>
        </a:buClr>
        <a:buFont typeface="Arial" panose="020B0604020202020204" pitchFamily="34" charset="0"/>
        <a:defRPr sz="3150">
          <a:solidFill>
            <a:srgbClr val="000000"/>
          </a:solidFill>
          <a:latin typeface="Arial"/>
          <a:ea typeface="Arial"/>
          <a:cs typeface="Arial"/>
          <a:sym typeface="Arial" panose="020B0604020202020204" pitchFamily="34" charset="0"/>
        </a:defRPr>
      </a:lvl3pPr>
      <a:lvl4pPr lvl="3" algn="l" rtl="0" eaLnBrk="1" fontAlgn="base" hangingPunct="1">
        <a:spcBef>
          <a:spcPct val="0"/>
        </a:spcBef>
        <a:spcAft>
          <a:spcPct val="0"/>
        </a:spcAft>
        <a:buClr>
          <a:srgbClr val="000000"/>
        </a:buClr>
        <a:buFont typeface="Arial" panose="020B0604020202020204" pitchFamily="34" charset="0"/>
        <a:defRPr sz="3150">
          <a:solidFill>
            <a:srgbClr val="000000"/>
          </a:solidFill>
          <a:latin typeface="Arial"/>
          <a:ea typeface="Arial"/>
          <a:cs typeface="Arial"/>
          <a:sym typeface="Arial" panose="020B0604020202020204" pitchFamily="34" charset="0"/>
        </a:defRPr>
      </a:lvl4pPr>
      <a:lvl5pPr lvl="4" algn="l" rtl="0" eaLnBrk="1" fontAlgn="base" hangingPunct="1">
        <a:spcBef>
          <a:spcPct val="0"/>
        </a:spcBef>
        <a:spcAft>
          <a:spcPct val="0"/>
        </a:spcAft>
        <a:buClr>
          <a:srgbClr val="000000"/>
        </a:buClr>
        <a:buFont typeface="Arial" panose="020B0604020202020204" pitchFamily="34" charset="0"/>
        <a:defRPr sz="315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257175" indent="-257175" algn="l" rtl="0" eaLnBrk="1" fontAlgn="base" hangingPunct="1">
        <a:spcBef>
          <a:spcPct val="0"/>
        </a:spcBef>
        <a:spcAft>
          <a:spcPct val="0"/>
        </a:spcAft>
        <a:buClr>
          <a:srgbClr val="000000"/>
        </a:buClr>
        <a:buFont typeface="Arial" panose="020B0604020202020204" pitchFamily="34" charset="0"/>
        <a:buChar char="•"/>
        <a:defRPr sz="1050">
          <a:solidFill>
            <a:srgbClr val="000000"/>
          </a:solidFill>
          <a:latin typeface="Arial"/>
          <a:ea typeface="Arial"/>
          <a:cs typeface="Arial"/>
          <a:sym typeface="Arial" panose="020B0604020202020204" pitchFamily="34" charset="0"/>
        </a:defRPr>
      </a:lvl1pPr>
      <a:lvl2pPr marL="557213" lvl="1" indent="-214313" algn="l" rtl="0" eaLnBrk="1" fontAlgn="base" hangingPunct="1">
        <a:spcBef>
          <a:spcPct val="0"/>
        </a:spcBef>
        <a:spcAft>
          <a:spcPct val="0"/>
        </a:spcAft>
        <a:buClr>
          <a:srgbClr val="000000"/>
        </a:buClr>
        <a:buFont typeface="Arial" panose="020B0604020202020204" pitchFamily="34" charset="0"/>
        <a:buChar char="–"/>
        <a:defRPr sz="1050">
          <a:solidFill>
            <a:srgbClr val="000000"/>
          </a:solidFill>
          <a:latin typeface="Arial"/>
          <a:ea typeface="Arial"/>
          <a:cs typeface="Arial"/>
          <a:sym typeface="Arial" panose="020B0604020202020204" pitchFamily="34" charset="0"/>
        </a:defRPr>
      </a:lvl2pPr>
      <a:lvl3pPr marL="857250" lvl="2" indent="-171450" algn="l" rtl="0" eaLnBrk="1" fontAlgn="base" hangingPunct="1">
        <a:spcBef>
          <a:spcPct val="0"/>
        </a:spcBef>
        <a:spcAft>
          <a:spcPct val="0"/>
        </a:spcAft>
        <a:buClr>
          <a:srgbClr val="000000"/>
        </a:buClr>
        <a:buFont typeface="Arial" panose="020B0604020202020204" pitchFamily="34" charset="0"/>
        <a:buChar char="•"/>
        <a:defRPr sz="1050">
          <a:solidFill>
            <a:srgbClr val="000000"/>
          </a:solidFill>
          <a:latin typeface="Arial"/>
          <a:ea typeface="Arial"/>
          <a:cs typeface="Arial"/>
          <a:sym typeface="Arial" panose="020B0604020202020204" pitchFamily="34" charset="0"/>
        </a:defRPr>
      </a:lvl3pPr>
      <a:lvl4pPr marL="1200150" lvl="3" indent="-171450" algn="l" rtl="0" eaLnBrk="1" fontAlgn="base" hangingPunct="1">
        <a:spcBef>
          <a:spcPct val="0"/>
        </a:spcBef>
        <a:spcAft>
          <a:spcPct val="0"/>
        </a:spcAft>
        <a:buClr>
          <a:srgbClr val="000000"/>
        </a:buClr>
        <a:buFont typeface="Arial" panose="020B0604020202020204" pitchFamily="34" charset="0"/>
        <a:buChar char="–"/>
        <a:defRPr sz="1050">
          <a:solidFill>
            <a:srgbClr val="000000"/>
          </a:solidFill>
          <a:latin typeface="Arial"/>
          <a:ea typeface="Arial"/>
          <a:cs typeface="Arial"/>
          <a:sym typeface="Arial" panose="020B0604020202020204" pitchFamily="34" charset="0"/>
        </a:defRPr>
      </a:lvl4pPr>
      <a:lvl5pPr marL="1543050" lvl="4" indent="-171450" algn="l" rtl="0" eaLnBrk="1" fontAlgn="base" hangingPunct="1">
        <a:spcBef>
          <a:spcPct val="0"/>
        </a:spcBef>
        <a:spcAft>
          <a:spcPct val="0"/>
        </a:spcAft>
        <a:buClr>
          <a:srgbClr val="000000"/>
        </a:buClr>
        <a:buFont typeface="Arial" panose="020B0604020202020204" pitchFamily="34" charset="0"/>
        <a:buChar char="»"/>
        <a:defRPr sz="1050">
          <a:solidFill>
            <a:srgbClr val="000000"/>
          </a:solidFill>
          <a:latin typeface="Arial"/>
          <a:ea typeface="Arial"/>
          <a:cs typeface="Arial"/>
          <a:sym typeface="Arial" panose="020B0604020202020204" pitchFamily="34" charset="0"/>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5C97230-7574-459E-8FA0-B6F76238CDE7}"/>
              </a:ext>
            </a:extLst>
          </p:cNvPr>
          <p:cNvSpPr>
            <a:spLocks noGrp="1"/>
          </p:cNvSpPr>
          <p:nvPr>
            <p:ph type="ctrTitle"/>
          </p:nvPr>
        </p:nvSpPr>
        <p:spPr>
          <a:xfrm>
            <a:off x="2209800" y="3014664"/>
            <a:ext cx="7772400" cy="1102519"/>
          </a:xfrm>
        </p:spPr>
        <p:txBody>
          <a:bodyPr/>
          <a:lstStyle/>
          <a:p>
            <a:pPr>
              <a:defRPr/>
            </a:pPr>
            <a:r>
              <a:rPr lang="en-US" dirty="0"/>
              <a:t>Triggers</a:t>
            </a:r>
            <a:endParaRPr lang="en-IN" dirty="0"/>
          </a:p>
        </p:txBody>
      </p:sp>
      <p:sp>
        <p:nvSpPr>
          <p:cNvPr id="7" name="Subtitle 2">
            <a:extLst>
              <a:ext uri="{FF2B5EF4-FFF2-40B4-BE49-F238E27FC236}">
                <a16:creationId xmlns:a16="http://schemas.microsoft.com/office/drawing/2014/main" id="{2F84792B-1B68-460C-AC68-1B200B455B0D}"/>
              </a:ext>
            </a:extLst>
          </p:cNvPr>
          <p:cNvSpPr>
            <a:spLocks noGrp="1"/>
          </p:cNvSpPr>
          <p:nvPr>
            <p:ph type="subTitle" idx="1"/>
          </p:nvPr>
        </p:nvSpPr>
        <p:spPr>
          <a:xfrm>
            <a:off x="2895600" y="4331494"/>
            <a:ext cx="6400800" cy="1314450"/>
          </a:xfrm>
        </p:spPr>
        <p:txBody>
          <a:bodyPr/>
          <a:lstStyle/>
          <a:p>
            <a:pPr>
              <a:defRPr/>
            </a:pPr>
            <a:r>
              <a:rPr lang="en-US" dirty="0"/>
              <a:t>Prepared By:</a:t>
            </a:r>
          </a:p>
        </p:txBody>
      </p:sp>
      <p:sp>
        <p:nvSpPr>
          <p:cNvPr id="2" name="TextBox 1">
            <a:extLst>
              <a:ext uri="{FF2B5EF4-FFF2-40B4-BE49-F238E27FC236}">
                <a16:creationId xmlns:a16="http://schemas.microsoft.com/office/drawing/2014/main" id="{72B9908E-2447-419E-B356-79B1A1580E7F}"/>
              </a:ext>
            </a:extLst>
          </p:cNvPr>
          <p:cNvSpPr txBox="1"/>
          <p:nvPr/>
        </p:nvSpPr>
        <p:spPr>
          <a:xfrm>
            <a:off x="2993254" y="1983803"/>
            <a:ext cx="6205492" cy="984885"/>
          </a:xfrm>
          <a:prstGeom prst="rect">
            <a:avLst/>
          </a:prstGeom>
          <a:noFill/>
        </p:spPr>
        <p:txBody>
          <a:bodyPr wrap="square" rtlCol="0">
            <a:spAutoFit/>
          </a:bodyPr>
          <a:lstStyle/>
          <a:p>
            <a:pPr algn="ctr"/>
            <a:r>
              <a:rPr lang="en-US" sz="2400" b="1" dirty="0">
                <a:solidFill>
                  <a:srgbClr val="05545B"/>
                </a:solidFill>
                <a:latin typeface="Calibri Light" panose="020F0302020204030204" pitchFamily="34" charset="0"/>
                <a:cs typeface="Calibri Light" panose="020F0302020204030204" pitchFamily="34" charset="0"/>
              </a:rPr>
              <a:t>KESHAV MEMORIAL INSTITUTE OF TECHNOLOGY</a:t>
            </a:r>
          </a:p>
          <a:p>
            <a:pPr algn="ctr"/>
            <a:r>
              <a:rPr lang="en-US" dirty="0">
                <a:solidFill>
                  <a:srgbClr val="05545B"/>
                </a:solidFill>
                <a:latin typeface="Calibri Light" panose="020F0302020204030204" pitchFamily="34" charset="0"/>
                <a:cs typeface="Calibri Light" panose="020F0302020204030204" pitchFamily="34" charset="0"/>
              </a:rPr>
              <a:t>AN AUTONOMOUS INSTITUTION- ACCREDITED BY NAAC WITH ‘A’ GRADE</a:t>
            </a:r>
          </a:p>
          <a:p>
            <a:pPr algn="ctr"/>
            <a:r>
              <a:rPr lang="en-US" sz="1800" b="1" dirty="0" err="1">
                <a:solidFill>
                  <a:srgbClr val="05545B"/>
                </a:solidFill>
                <a:latin typeface="Calibri Light" panose="020F0302020204030204" pitchFamily="34" charset="0"/>
                <a:cs typeface="Calibri Light" panose="020F0302020204030204" pitchFamily="34" charset="0"/>
              </a:rPr>
              <a:t>Narayanguda</a:t>
            </a:r>
            <a:r>
              <a:rPr lang="en-US" sz="1800" b="1" dirty="0">
                <a:solidFill>
                  <a:srgbClr val="05545B"/>
                </a:solidFill>
                <a:latin typeface="Calibri Light" panose="020F0302020204030204" pitchFamily="34" charset="0"/>
                <a:cs typeface="Calibri Light" panose="020F0302020204030204" pitchFamily="34" charset="0"/>
              </a:rPr>
              <a:t>, Hyderabad</a:t>
            </a:r>
            <a:endParaRPr lang="en-IN" sz="1800" b="1" dirty="0">
              <a:solidFill>
                <a:srgbClr val="05545B"/>
              </a:solidFill>
              <a:latin typeface="Calibri Light" panose="020F0302020204030204" pitchFamily="34" charset="0"/>
              <a:cs typeface="Calibri Light" panose="020F0302020204030204" pitchFamily="34" charset="0"/>
            </a:endParaRPr>
          </a:p>
        </p:txBody>
      </p:sp>
      <p:pic>
        <p:nvPicPr>
          <p:cNvPr id="4" name="Picture 3">
            <a:extLst>
              <a:ext uri="{FF2B5EF4-FFF2-40B4-BE49-F238E27FC236}">
                <a16:creationId xmlns:a16="http://schemas.microsoft.com/office/drawing/2014/main" id="{0D87EB42-C6E4-492B-92AC-7465CA4BF419}"/>
              </a:ext>
            </a:extLst>
          </p:cNvPr>
          <p:cNvPicPr>
            <a:picLocks noChangeAspect="1"/>
          </p:cNvPicPr>
          <p:nvPr/>
        </p:nvPicPr>
        <p:blipFill>
          <a:blip r:embed="rId3"/>
          <a:stretch>
            <a:fillRect/>
          </a:stretch>
        </p:blipFill>
        <p:spPr>
          <a:xfrm>
            <a:off x="5390549" y="754963"/>
            <a:ext cx="1410902" cy="1091593"/>
          </a:xfrm>
          <a:prstGeom prst="rect">
            <a:avLst/>
          </a:prstGeom>
        </p:spPr>
      </p:pic>
      <p:sp>
        <p:nvSpPr>
          <p:cNvPr id="5" name="Right Triangle 4">
            <a:extLst>
              <a:ext uri="{FF2B5EF4-FFF2-40B4-BE49-F238E27FC236}">
                <a16:creationId xmlns:a16="http://schemas.microsoft.com/office/drawing/2014/main" id="{17D72D57-F12D-4FAA-A787-2BF3F79CCDD2}"/>
              </a:ext>
            </a:extLst>
          </p:cNvPr>
          <p:cNvSpPr/>
          <p:nvPr/>
        </p:nvSpPr>
        <p:spPr>
          <a:xfrm rot="10800000">
            <a:off x="10573304" y="-1"/>
            <a:ext cx="1618695" cy="4117183"/>
          </a:xfrm>
          <a:prstGeom prst="rtTriangle">
            <a:avLst/>
          </a:prstGeom>
          <a:effectLst>
            <a:outerShdw blurRad="50800" dist="38100" dir="18900000" algn="b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8" name="Right Triangle 7">
            <a:extLst>
              <a:ext uri="{FF2B5EF4-FFF2-40B4-BE49-F238E27FC236}">
                <a16:creationId xmlns:a16="http://schemas.microsoft.com/office/drawing/2014/main" id="{0D340592-A8EE-4831-8A11-60781D9048B1}"/>
              </a:ext>
            </a:extLst>
          </p:cNvPr>
          <p:cNvSpPr/>
          <p:nvPr/>
        </p:nvSpPr>
        <p:spPr>
          <a:xfrm>
            <a:off x="1" y="2740817"/>
            <a:ext cx="1618695" cy="4117183"/>
          </a:xfrm>
          <a:prstGeom prst="rtTriangle">
            <a:avLst/>
          </a:prstGeom>
          <a:solidFill>
            <a:srgbClr val="05545B"/>
          </a:solidFill>
          <a:ln>
            <a:solidFill>
              <a:srgbClr val="05545B"/>
            </a:solidFill>
          </a:ln>
          <a:effectLst>
            <a:outerShdw blurRad="50800" dist="38100" dir="18900000" algn="b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2776029-54FE-4866-A275-AA43E24EA744}"/>
              </a:ext>
            </a:extLst>
          </p:cNvPr>
          <p:cNvSpPr/>
          <p:nvPr/>
        </p:nvSpPr>
        <p:spPr>
          <a:xfrm>
            <a:off x="76153" y="73891"/>
            <a:ext cx="1410902" cy="1330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10"/>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10</a:t>
            </a:fld>
            <a:endParaRPr/>
          </a:p>
        </p:txBody>
      </p:sp>
      <p:sp>
        <p:nvSpPr>
          <p:cNvPr id="225" name="Google Shape;225;p10"/>
          <p:cNvSpPr txBox="1"/>
          <p:nvPr/>
        </p:nvSpPr>
        <p:spPr>
          <a:xfrm>
            <a:off x="2590800" y="1371600"/>
            <a:ext cx="7567612" cy="2590800"/>
          </a:xfrm>
          <a:prstGeom prst="rect">
            <a:avLst/>
          </a:prstGeom>
          <a:solidFill>
            <a:srgbClr val="FFFFCC"/>
          </a:solidFill>
          <a:ln w="25400" cap="flat" cmpd="sng">
            <a:solidFill>
              <a:srgbClr val="000000"/>
            </a:solidFill>
            <a:prstDash val="solid"/>
            <a:miter lim="800000"/>
            <a:headEnd type="none" w="sm" len="sm"/>
            <a:tailEnd type="none" w="sm" len="sm"/>
          </a:ln>
          <a:effectLst>
            <a:outerShdw blurRad="63500" dist="89802" dir="2700000">
              <a:srgbClr val="000000"/>
            </a:outerShdw>
          </a:effectLst>
        </p:spPr>
        <p:txBody>
          <a:bodyPr spcFirstLastPara="1" wrap="square" lIns="92075" tIns="46025" rIns="92075" bIns="46025" anchor="ctr" anchorCtr="0">
            <a:no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SQL&gt;CREATE OR REPLACE TRIGGER derive_commission_trg</a:t>
            </a:r>
            <a:endParaRPr/>
          </a:p>
          <a:p>
            <a:pPr>
              <a:spcBef>
                <a:spcPts val="0"/>
              </a:spcBef>
              <a:spcAft>
                <a:spcPts val="0"/>
              </a:spcAft>
              <a:buClr>
                <a:srgbClr val="000000"/>
              </a:buClr>
              <a:buSzPts val="1800"/>
            </a:pPr>
            <a:r>
              <a:rPr lang="en-US" sz="1800" b="1">
                <a:latin typeface="Courier New"/>
                <a:ea typeface="Courier New"/>
                <a:cs typeface="Courier New"/>
                <a:sym typeface="Courier New"/>
              </a:rPr>
              <a:t>  2 BEFORE UPDATE OF sal ON emp</a:t>
            </a:r>
            <a:endParaRPr/>
          </a:p>
          <a:p>
            <a:pPr>
              <a:spcBef>
                <a:spcPts val="0"/>
              </a:spcBef>
              <a:spcAft>
                <a:spcPts val="0"/>
              </a:spcAft>
              <a:buClr>
                <a:srgbClr val="000000"/>
              </a:buClr>
              <a:buSzPts val="1800"/>
            </a:pPr>
            <a:r>
              <a:rPr lang="en-US" sz="1800" b="1">
                <a:latin typeface="Courier New"/>
                <a:ea typeface="Courier New"/>
                <a:cs typeface="Courier New"/>
                <a:sym typeface="Courier New"/>
              </a:rPr>
              <a:t>  3 FOR EACH ROW</a:t>
            </a:r>
            <a:endParaRPr/>
          </a:p>
          <a:p>
            <a:pPr>
              <a:spcBef>
                <a:spcPts val="0"/>
              </a:spcBef>
              <a:spcAft>
                <a:spcPts val="0"/>
              </a:spcAft>
              <a:buClr>
                <a:srgbClr val="000000"/>
              </a:buClr>
              <a:buSzPts val="1800"/>
            </a:pPr>
            <a:r>
              <a:rPr lang="en-US" sz="1800" b="1">
                <a:latin typeface="Courier New"/>
                <a:ea typeface="Courier New"/>
                <a:cs typeface="Courier New"/>
                <a:sym typeface="Courier New"/>
              </a:rPr>
              <a:t>  4 WHEN (new.job = 'SALESMAN')</a:t>
            </a:r>
            <a:endParaRPr/>
          </a:p>
          <a:p>
            <a:pPr>
              <a:spcBef>
                <a:spcPts val="0"/>
              </a:spcBef>
              <a:spcAft>
                <a:spcPts val="0"/>
              </a:spcAft>
              <a:buClr>
                <a:srgbClr val="000000"/>
              </a:buClr>
              <a:buSzPts val="1800"/>
            </a:pPr>
            <a:r>
              <a:rPr lang="en-US" sz="1800" b="1">
                <a:latin typeface="Courier New"/>
                <a:ea typeface="Courier New"/>
                <a:cs typeface="Courier New"/>
                <a:sym typeface="Courier New"/>
              </a:rPr>
              <a:t>  5 BEGIN</a:t>
            </a:r>
            <a:endParaRPr/>
          </a:p>
          <a:p>
            <a:pPr>
              <a:spcBef>
                <a:spcPts val="0"/>
              </a:spcBef>
              <a:spcAft>
                <a:spcPts val="0"/>
              </a:spcAft>
              <a:buClr>
                <a:srgbClr val="000000"/>
              </a:buClr>
              <a:buSzPts val="1800"/>
            </a:pPr>
            <a:r>
              <a:rPr lang="en-US" sz="1800" b="1">
                <a:latin typeface="Courier New"/>
                <a:ea typeface="Courier New"/>
                <a:cs typeface="Courier New"/>
                <a:sym typeface="Courier New"/>
              </a:rPr>
              <a:t>  6   :new.comm := :old.comm * (:new.sal/:old.sal);</a:t>
            </a:r>
            <a:endParaRPr/>
          </a:p>
          <a:p>
            <a:pPr>
              <a:spcBef>
                <a:spcPts val="0"/>
              </a:spcBef>
              <a:spcAft>
                <a:spcPts val="0"/>
              </a:spcAft>
              <a:buClr>
                <a:srgbClr val="000000"/>
              </a:buClr>
              <a:buSzPts val="1800"/>
            </a:pPr>
            <a:r>
              <a:rPr lang="en-US" sz="1800" b="1">
                <a:latin typeface="Courier New"/>
                <a:ea typeface="Courier New"/>
                <a:cs typeface="Courier New"/>
                <a:sym typeface="Courier New"/>
              </a:rPr>
              <a:t>  7 END;</a:t>
            </a:r>
            <a:endParaRPr/>
          </a:p>
          <a:p>
            <a:pPr>
              <a:spcBef>
                <a:spcPts val="0"/>
              </a:spcBef>
              <a:spcAft>
                <a:spcPts val="0"/>
              </a:spcAft>
              <a:buClr>
                <a:srgbClr val="000000"/>
              </a:buClr>
              <a:buSzPts val="1800"/>
            </a:pPr>
            <a:r>
              <a:rPr lang="en-US" sz="1800" b="1">
                <a:latin typeface="Courier New"/>
                <a:ea typeface="Courier New"/>
                <a:cs typeface="Courier New"/>
                <a:sym typeface="Courier New"/>
              </a:rPr>
              <a:t>  8 /</a:t>
            </a:r>
            <a:endParaRPr/>
          </a:p>
        </p:txBody>
      </p:sp>
      <p:sp>
        <p:nvSpPr>
          <p:cNvPr id="226" name="Google Shape;226;p10"/>
          <p:cNvSpPr txBox="1">
            <a:spLocks noGrp="1"/>
          </p:cNvSpPr>
          <p:nvPr>
            <p:ph type="title"/>
          </p:nvPr>
        </p:nvSpPr>
        <p:spPr>
          <a:xfrm>
            <a:off x="1905000" y="685800"/>
            <a:ext cx="7772400" cy="533400"/>
          </a:xfrm>
          <a:prstGeom prst="rect">
            <a:avLst/>
          </a:prstGeom>
          <a:noFill/>
          <a:ln>
            <a:noFill/>
          </a:ln>
        </p:spPr>
        <p:txBody>
          <a:bodyPr spcFirstLastPara="1" wrap="square" lIns="90475" tIns="44450" rIns="90475" bIns="44450" anchor="b" anchorCtr="0">
            <a:noAutofit/>
          </a:bodyPr>
          <a:lstStyle/>
          <a:p>
            <a:pPr>
              <a:buClr>
                <a:srgbClr val="009999"/>
              </a:buClr>
              <a:buSzPts val="3200"/>
            </a:pPr>
            <a:r>
              <a:rPr lang="en-US" sz="3200">
                <a:solidFill>
                  <a:srgbClr val="009999"/>
                </a:solidFill>
                <a:latin typeface="Arial"/>
                <a:ea typeface="Arial"/>
                <a:cs typeface="Arial"/>
                <a:sym typeface="Arial"/>
              </a:rPr>
              <a:t>Example: Calculating Derived Columns</a:t>
            </a:r>
            <a:endParaRPr/>
          </a:p>
        </p:txBody>
      </p:sp>
      <p:sp>
        <p:nvSpPr>
          <p:cNvPr id="227" name="Google Shape;227;p10"/>
          <p:cNvSpPr txBox="1"/>
          <p:nvPr/>
        </p:nvSpPr>
        <p:spPr>
          <a:xfrm>
            <a:off x="2590800" y="4025900"/>
            <a:ext cx="7467600" cy="2832100"/>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2000"/>
            </a:pPr>
            <a:r>
              <a:rPr lang="en-US" sz="2000" i="1">
                <a:solidFill>
                  <a:schemeClr val="dk1"/>
                </a:solidFill>
                <a:latin typeface="Tahoma"/>
                <a:ea typeface="Tahoma"/>
                <a:cs typeface="Tahoma"/>
                <a:sym typeface="Tahoma"/>
              </a:rPr>
              <a:t>Trigger name:</a:t>
            </a:r>
            <a:r>
              <a:rPr lang="en-US" sz="2000">
                <a:solidFill>
                  <a:schemeClr val="dk1"/>
                </a:solidFill>
                <a:latin typeface="Tahoma"/>
                <a:ea typeface="Tahoma"/>
                <a:cs typeface="Tahoma"/>
                <a:sym typeface="Tahoma"/>
              </a:rPr>
              <a:t>	 	derive_commission_trg</a:t>
            </a:r>
            <a:endParaRPr/>
          </a:p>
          <a:p>
            <a:pPr>
              <a:spcBef>
                <a:spcPts val="0"/>
              </a:spcBef>
              <a:spcAft>
                <a:spcPts val="0"/>
              </a:spcAft>
              <a:buClr>
                <a:schemeClr val="dk1"/>
              </a:buClr>
              <a:buSzPts val="2000"/>
            </a:pPr>
            <a:r>
              <a:rPr lang="en-US" sz="2000" i="1">
                <a:solidFill>
                  <a:schemeClr val="dk1"/>
                </a:solidFill>
                <a:latin typeface="Tahoma"/>
                <a:ea typeface="Tahoma"/>
                <a:cs typeface="Tahoma"/>
                <a:sym typeface="Tahoma"/>
              </a:rPr>
              <a:t>Timing:</a:t>
            </a:r>
            <a:r>
              <a:rPr lang="en-US" sz="2000">
                <a:solidFill>
                  <a:schemeClr val="dk1"/>
                </a:solidFill>
                <a:latin typeface="Tahoma"/>
                <a:ea typeface="Tahoma"/>
                <a:cs typeface="Tahoma"/>
                <a:sym typeface="Tahoma"/>
              </a:rPr>
              <a:t>		 	BEFORE executing the statement</a:t>
            </a:r>
            <a:endParaRPr/>
          </a:p>
          <a:p>
            <a:pPr>
              <a:spcBef>
                <a:spcPts val="0"/>
              </a:spcBef>
              <a:spcAft>
                <a:spcPts val="0"/>
              </a:spcAft>
              <a:buClr>
                <a:schemeClr val="dk1"/>
              </a:buClr>
              <a:buSzPts val="2000"/>
            </a:pPr>
            <a:r>
              <a:rPr lang="en-US" sz="2000" i="1">
                <a:solidFill>
                  <a:schemeClr val="dk1"/>
                </a:solidFill>
                <a:latin typeface="Tahoma"/>
                <a:ea typeface="Tahoma"/>
                <a:cs typeface="Tahoma"/>
                <a:sym typeface="Tahoma"/>
              </a:rPr>
              <a:t>Triggering event:</a:t>
            </a:r>
            <a:r>
              <a:rPr lang="en-US" sz="2000">
                <a:solidFill>
                  <a:schemeClr val="dk1"/>
                </a:solidFill>
                <a:latin typeface="Tahoma"/>
                <a:ea typeface="Tahoma"/>
                <a:cs typeface="Tahoma"/>
                <a:sym typeface="Tahoma"/>
              </a:rPr>
              <a:t>	UPDATE of sal column</a:t>
            </a:r>
            <a:endParaRPr/>
          </a:p>
          <a:p>
            <a:pPr>
              <a:spcBef>
                <a:spcPts val="0"/>
              </a:spcBef>
              <a:spcAft>
                <a:spcPts val="0"/>
              </a:spcAft>
              <a:buClr>
                <a:schemeClr val="dk1"/>
              </a:buClr>
              <a:buSzPts val="2000"/>
            </a:pPr>
            <a:r>
              <a:rPr lang="en-US" sz="2000" i="1">
                <a:solidFill>
                  <a:schemeClr val="dk1"/>
                </a:solidFill>
                <a:latin typeface="Tahoma"/>
                <a:ea typeface="Tahoma"/>
                <a:cs typeface="Tahoma"/>
                <a:sym typeface="Tahoma"/>
              </a:rPr>
              <a:t>Filtering condition:    	</a:t>
            </a:r>
            <a:r>
              <a:rPr lang="en-US" sz="2000">
                <a:solidFill>
                  <a:schemeClr val="dk1"/>
                </a:solidFill>
                <a:latin typeface="Tahoma"/>
                <a:ea typeface="Tahoma"/>
                <a:cs typeface="Tahoma"/>
                <a:sym typeface="Tahoma"/>
              </a:rPr>
              <a:t>job = ‘SALESMAN’</a:t>
            </a:r>
            <a:endParaRPr/>
          </a:p>
          <a:p>
            <a:pPr>
              <a:spcBef>
                <a:spcPts val="0"/>
              </a:spcBef>
              <a:spcAft>
                <a:spcPts val="0"/>
              </a:spcAft>
              <a:buClr>
                <a:schemeClr val="dk1"/>
              </a:buClr>
              <a:buSzPts val="2000"/>
            </a:pPr>
            <a:r>
              <a:rPr lang="en-US" sz="2000" i="1">
                <a:solidFill>
                  <a:schemeClr val="dk1"/>
                </a:solidFill>
                <a:latin typeface="Tahoma"/>
                <a:ea typeface="Tahoma"/>
                <a:cs typeface="Tahoma"/>
                <a:sym typeface="Tahoma"/>
              </a:rPr>
              <a:t>Target:			</a:t>
            </a:r>
            <a:r>
              <a:rPr lang="en-US" sz="2000">
                <a:solidFill>
                  <a:schemeClr val="dk1"/>
                </a:solidFill>
                <a:latin typeface="Tahoma"/>
                <a:ea typeface="Tahoma"/>
                <a:cs typeface="Tahoma"/>
                <a:sym typeface="Tahoma"/>
              </a:rPr>
              <a:t>emp table</a:t>
            </a:r>
            <a:endParaRPr/>
          </a:p>
          <a:p>
            <a:pPr>
              <a:spcBef>
                <a:spcPts val="0"/>
              </a:spcBef>
              <a:spcAft>
                <a:spcPts val="0"/>
              </a:spcAft>
              <a:buClr>
                <a:schemeClr val="dk1"/>
              </a:buClr>
              <a:buSzPts val="2000"/>
            </a:pPr>
            <a:r>
              <a:rPr lang="en-US" sz="2000" i="1">
                <a:solidFill>
                  <a:schemeClr val="dk1"/>
                </a:solidFill>
                <a:latin typeface="Tahoma"/>
                <a:ea typeface="Tahoma"/>
                <a:cs typeface="Tahoma"/>
                <a:sym typeface="Tahoma"/>
              </a:rPr>
              <a:t>Trigger parameters:	</a:t>
            </a:r>
            <a:r>
              <a:rPr lang="en-US" sz="2000">
                <a:solidFill>
                  <a:schemeClr val="dk1"/>
                </a:solidFill>
                <a:latin typeface="Tahoma"/>
                <a:ea typeface="Tahoma"/>
                <a:cs typeface="Tahoma"/>
                <a:sym typeface="Tahoma"/>
              </a:rPr>
              <a:t>old, new</a:t>
            </a:r>
            <a:endParaRPr/>
          </a:p>
          <a:p>
            <a:pPr>
              <a:spcBef>
                <a:spcPts val="0"/>
              </a:spcBef>
              <a:spcAft>
                <a:spcPts val="0"/>
              </a:spcAft>
              <a:buClr>
                <a:schemeClr val="dk1"/>
              </a:buClr>
              <a:buSzPts val="2000"/>
            </a:pPr>
            <a:r>
              <a:rPr lang="en-US" sz="2000" i="1">
                <a:solidFill>
                  <a:schemeClr val="dk1"/>
                </a:solidFill>
                <a:latin typeface="Tahoma"/>
                <a:ea typeface="Tahoma"/>
                <a:cs typeface="Tahoma"/>
                <a:sym typeface="Tahoma"/>
              </a:rPr>
              <a:t>Trigger action:</a:t>
            </a:r>
            <a:r>
              <a:rPr lang="en-US" sz="2000">
                <a:solidFill>
                  <a:schemeClr val="dk1"/>
                </a:solidFill>
                <a:latin typeface="Tahoma"/>
                <a:ea typeface="Tahoma"/>
                <a:cs typeface="Tahoma"/>
                <a:sym typeface="Tahoma"/>
              </a:rPr>
              <a:t>	 	calculate the new commission </a:t>
            </a:r>
            <a:endParaRPr/>
          </a:p>
          <a:p>
            <a:pPr>
              <a:spcBef>
                <a:spcPts val="0"/>
              </a:spcBef>
              <a:spcAft>
                <a:spcPts val="0"/>
              </a:spcAft>
              <a:buClr>
                <a:schemeClr val="dk1"/>
              </a:buClr>
              <a:buSzPts val="2000"/>
            </a:pPr>
            <a:r>
              <a:rPr lang="en-US" sz="2000">
                <a:solidFill>
                  <a:schemeClr val="dk1"/>
                </a:solidFill>
                <a:latin typeface="Tahoma"/>
                <a:ea typeface="Tahoma"/>
                <a:cs typeface="Tahoma"/>
                <a:sym typeface="Tahoma"/>
              </a:rPr>
              <a:t>                              	to be updated</a:t>
            </a:r>
            <a:endParaRPr/>
          </a:p>
          <a:p>
            <a:pPr>
              <a:spcBef>
                <a:spcPts val="0"/>
              </a:spcBef>
              <a:spcAft>
                <a:spcPts val="0"/>
              </a:spcAft>
            </a:pPr>
            <a:endParaRPr sz="2000">
              <a:solidFill>
                <a:schemeClr val="dk1"/>
              </a:solidFill>
              <a:latin typeface="Tahoma"/>
              <a:ea typeface="Tahoma"/>
              <a:cs typeface="Tahoma"/>
              <a:sym typeface="Tahoma"/>
            </a:endParaRPr>
          </a:p>
        </p:txBody>
      </p:sp>
      <p:sp>
        <p:nvSpPr>
          <p:cNvPr id="228" name="Google Shape;228;p10"/>
          <p:cNvSpPr txBox="1"/>
          <p:nvPr/>
        </p:nvSpPr>
        <p:spPr>
          <a:xfrm>
            <a:off x="7985126" y="2022476"/>
            <a:ext cx="1311275" cy="369291"/>
          </a:xfrm>
          <a:prstGeom prst="rect">
            <a:avLst/>
          </a:prstGeom>
          <a:noFill/>
          <a:ln>
            <a:noFill/>
          </a:ln>
        </p:spPr>
        <p:txBody>
          <a:bodyPr spcFirstLastPara="1" wrap="square" lIns="91425" tIns="45700" rIns="91425" bIns="45700" anchor="t" anchorCtr="0">
            <a:spAutoFit/>
          </a:bodyPr>
          <a:lstStyle/>
          <a:p>
            <a:pPr>
              <a:spcBef>
                <a:spcPts val="0"/>
              </a:spcBef>
              <a:spcAft>
                <a:spcPts val="0"/>
              </a:spcAft>
            </a:pP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1"/>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11</a:t>
            </a:fld>
            <a:endParaRPr/>
          </a:p>
        </p:txBody>
      </p:sp>
      <p:sp>
        <p:nvSpPr>
          <p:cNvPr id="234" name="Google Shape;234;p11"/>
          <p:cNvSpPr txBox="1">
            <a:spLocks noGrp="1"/>
          </p:cNvSpPr>
          <p:nvPr>
            <p:ph type="title"/>
          </p:nvPr>
        </p:nvSpPr>
        <p:spPr>
          <a:xfrm>
            <a:off x="2133600" y="762000"/>
            <a:ext cx="7772400" cy="762000"/>
          </a:xfrm>
          <a:prstGeom prst="rect">
            <a:avLst/>
          </a:prstGeom>
          <a:noFill/>
          <a:ln>
            <a:noFill/>
          </a:ln>
        </p:spPr>
        <p:txBody>
          <a:bodyPr spcFirstLastPara="1" wrap="square" lIns="90475" tIns="44450" rIns="90475" bIns="44450" anchor="b" anchorCtr="0">
            <a:noAutofit/>
          </a:bodyPr>
          <a:lstStyle/>
          <a:p>
            <a:pPr>
              <a:buSzPts val="4000"/>
            </a:pPr>
            <a:r>
              <a:rPr lang="en-US" sz="4000">
                <a:latin typeface="Arial"/>
                <a:ea typeface="Arial"/>
                <a:cs typeface="Arial"/>
                <a:sym typeface="Arial"/>
              </a:rPr>
              <a:t>Trigger Execution Order</a:t>
            </a:r>
            <a:endParaRPr/>
          </a:p>
        </p:txBody>
      </p:sp>
      <p:sp>
        <p:nvSpPr>
          <p:cNvPr id="235" name="Google Shape;235;p11"/>
          <p:cNvSpPr txBox="1">
            <a:spLocks noGrp="1"/>
          </p:cNvSpPr>
          <p:nvPr>
            <p:ph idx="1"/>
          </p:nvPr>
        </p:nvSpPr>
        <p:spPr>
          <a:xfrm>
            <a:off x="2286001" y="1524001"/>
            <a:ext cx="7545387" cy="3927475"/>
          </a:xfrm>
          <a:prstGeom prst="rect">
            <a:avLst/>
          </a:prstGeom>
          <a:noFill/>
          <a:ln>
            <a:noFill/>
          </a:ln>
        </p:spPr>
        <p:txBody>
          <a:bodyPr spcFirstLastPara="1" wrap="square" lIns="90475" tIns="44450" rIns="90475" bIns="44450" anchor="t" anchorCtr="0">
            <a:noAutofit/>
          </a:bodyPr>
          <a:lstStyle/>
          <a:p>
            <a:pPr marL="342900" indent="-342900">
              <a:lnSpc>
                <a:spcPct val="90000"/>
              </a:lnSpc>
              <a:spcBef>
                <a:spcPts val="0"/>
              </a:spcBef>
              <a:buSzPts val="1800"/>
              <a:buNone/>
            </a:pPr>
            <a:r>
              <a:rPr lang="en-US" sz="2400">
                <a:latin typeface="Arial"/>
                <a:ea typeface="Arial"/>
                <a:cs typeface="Arial"/>
                <a:sym typeface="Arial"/>
              </a:rPr>
              <a:t>1. Execute all BEFORE STATEMENT triggers</a:t>
            </a:r>
            <a:endParaRPr/>
          </a:p>
          <a:p>
            <a:pPr marL="342900" indent="-342900">
              <a:lnSpc>
                <a:spcPct val="90000"/>
              </a:lnSpc>
              <a:spcBef>
                <a:spcPts val="480"/>
              </a:spcBef>
              <a:buSzPts val="1800"/>
              <a:buNone/>
            </a:pPr>
            <a:r>
              <a:rPr lang="en-US" sz="2400">
                <a:solidFill>
                  <a:srgbClr val="009999"/>
                </a:solidFill>
                <a:latin typeface="Arial"/>
                <a:ea typeface="Arial"/>
                <a:cs typeface="Arial"/>
                <a:sym typeface="Arial"/>
              </a:rPr>
              <a:t>2. Disable temporarily all integrity constraints recorded against the table</a:t>
            </a:r>
            <a:endParaRPr/>
          </a:p>
          <a:p>
            <a:pPr marL="342900" indent="-342900">
              <a:lnSpc>
                <a:spcPct val="90000"/>
              </a:lnSpc>
              <a:spcBef>
                <a:spcPts val="480"/>
              </a:spcBef>
              <a:buSzPts val="1800"/>
              <a:buNone/>
            </a:pPr>
            <a:r>
              <a:rPr lang="en-US" sz="2400">
                <a:latin typeface="Arial"/>
                <a:ea typeface="Arial"/>
                <a:cs typeface="Arial"/>
                <a:sym typeface="Arial"/>
              </a:rPr>
              <a:t>3. Loop for each row in the table</a:t>
            </a:r>
            <a:endParaRPr/>
          </a:p>
          <a:p>
            <a:pPr marL="742950" lvl="1" indent="-285750">
              <a:lnSpc>
                <a:spcPct val="90000"/>
              </a:lnSpc>
              <a:spcBef>
                <a:spcPts val="480"/>
              </a:spcBef>
              <a:buClr>
                <a:schemeClr val="accent2"/>
              </a:buClr>
              <a:buSzPts val="1920"/>
              <a:buFont typeface="Noto Sans Symbols"/>
              <a:buChar char="◻"/>
            </a:pPr>
            <a:r>
              <a:rPr lang="en-US" sz="2400">
                <a:latin typeface="Arial"/>
                <a:ea typeface="Arial"/>
                <a:cs typeface="Arial"/>
                <a:sym typeface="Arial"/>
              </a:rPr>
              <a:t>Execute all BEFORE ROW triggers</a:t>
            </a:r>
            <a:endParaRPr/>
          </a:p>
          <a:p>
            <a:pPr marL="742950" lvl="1" indent="-285750">
              <a:lnSpc>
                <a:spcPct val="90000"/>
              </a:lnSpc>
              <a:spcBef>
                <a:spcPts val="480"/>
              </a:spcBef>
              <a:buClr>
                <a:schemeClr val="accent2"/>
              </a:buClr>
              <a:buSzPts val="1920"/>
              <a:buFont typeface="Noto Sans Symbols"/>
              <a:buChar char="◻"/>
            </a:pPr>
            <a:r>
              <a:rPr lang="en-US" sz="2400">
                <a:latin typeface="Arial"/>
                <a:ea typeface="Arial"/>
                <a:cs typeface="Arial"/>
                <a:sym typeface="Arial"/>
              </a:rPr>
              <a:t>Execute the SQL statement against the row and perform integrity constraint checking of the data</a:t>
            </a:r>
            <a:endParaRPr/>
          </a:p>
          <a:p>
            <a:pPr marL="742950" lvl="1" indent="-285750">
              <a:lnSpc>
                <a:spcPct val="90000"/>
              </a:lnSpc>
              <a:spcBef>
                <a:spcPts val="480"/>
              </a:spcBef>
              <a:buClr>
                <a:schemeClr val="accent2"/>
              </a:buClr>
              <a:buSzPts val="1920"/>
              <a:buFont typeface="Noto Sans Symbols"/>
              <a:buChar char="◻"/>
            </a:pPr>
            <a:r>
              <a:rPr lang="en-US" sz="2400">
                <a:latin typeface="Arial"/>
                <a:ea typeface="Arial"/>
                <a:cs typeface="Arial"/>
                <a:sym typeface="Arial"/>
              </a:rPr>
              <a:t>Execute all AFTER ROW triggers</a:t>
            </a:r>
            <a:endParaRPr/>
          </a:p>
          <a:p>
            <a:pPr marL="342900" indent="-342900">
              <a:lnSpc>
                <a:spcPct val="90000"/>
              </a:lnSpc>
              <a:spcBef>
                <a:spcPts val="480"/>
              </a:spcBef>
              <a:buSzPts val="1800"/>
              <a:buNone/>
            </a:pPr>
            <a:r>
              <a:rPr lang="en-US" sz="2400">
                <a:latin typeface="Arial"/>
                <a:ea typeface="Arial"/>
                <a:cs typeface="Arial"/>
                <a:sym typeface="Arial"/>
              </a:rPr>
              <a:t>4. </a:t>
            </a:r>
            <a:r>
              <a:rPr lang="en-US" sz="2400">
                <a:solidFill>
                  <a:schemeClr val="dk2"/>
                </a:solidFill>
                <a:latin typeface="Arial"/>
                <a:ea typeface="Arial"/>
                <a:cs typeface="Arial"/>
                <a:sym typeface="Arial"/>
              </a:rPr>
              <a:t>Complete deferred integrity constraint checking against the table</a:t>
            </a:r>
            <a:endParaRPr/>
          </a:p>
          <a:p>
            <a:pPr marL="342900" indent="-342900">
              <a:lnSpc>
                <a:spcPct val="90000"/>
              </a:lnSpc>
              <a:spcBef>
                <a:spcPts val="480"/>
              </a:spcBef>
              <a:buSzPts val="1800"/>
              <a:buNone/>
            </a:pPr>
            <a:r>
              <a:rPr lang="en-US" sz="2400">
                <a:latin typeface="Arial"/>
                <a:ea typeface="Arial"/>
                <a:cs typeface="Arial"/>
                <a:sym typeface="Arial"/>
              </a:rPr>
              <a:t>5. Execute all AFTER STATEMENT triggers</a:t>
            </a:r>
            <a:endParaRPr/>
          </a:p>
          <a:p>
            <a:pPr marL="342900" indent="-228600">
              <a:spcBef>
                <a:spcPts val="480"/>
              </a:spcBef>
              <a:buSzPts val="1800"/>
              <a:buNone/>
            </a:pPr>
            <a:endParaRPr sz="2400">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2"/>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12</a:t>
            </a:fld>
            <a:endParaRPr/>
          </a:p>
        </p:txBody>
      </p:sp>
      <p:sp>
        <p:nvSpPr>
          <p:cNvPr id="241" name="Google Shape;241;p12"/>
          <p:cNvSpPr txBox="1">
            <a:spLocks noGrp="1"/>
          </p:cNvSpPr>
          <p:nvPr>
            <p:ph type="title"/>
          </p:nvPr>
        </p:nvSpPr>
        <p:spPr>
          <a:xfrm>
            <a:off x="2057400" y="838200"/>
            <a:ext cx="7772400" cy="533400"/>
          </a:xfrm>
          <a:prstGeom prst="rect">
            <a:avLst/>
          </a:prstGeom>
          <a:noFill/>
          <a:ln>
            <a:noFill/>
          </a:ln>
        </p:spPr>
        <p:txBody>
          <a:bodyPr spcFirstLastPara="1" wrap="square" lIns="90475" tIns="44450" rIns="90475" bIns="44450" anchor="b" anchorCtr="0">
            <a:noAutofit/>
          </a:bodyPr>
          <a:lstStyle/>
          <a:p>
            <a:pPr>
              <a:buSzPts val="4000"/>
            </a:pPr>
            <a:r>
              <a:rPr lang="en-US" sz="4000">
                <a:latin typeface="Arial"/>
                <a:ea typeface="Arial"/>
                <a:cs typeface="Arial"/>
                <a:sym typeface="Arial"/>
              </a:rPr>
              <a:t>Controlling Triggers using SQL</a:t>
            </a:r>
            <a:endParaRPr/>
          </a:p>
        </p:txBody>
      </p:sp>
      <p:sp>
        <p:nvSpPr>
          <p:cNvPr id="242" name="Google Shape;242;p12"/>
          <p:cNvSpPr txBox="1">
            <a:spLocks noGrp="1"/>
          </p:cNvSpPr>
          <p:nvPr>
            <p:ph idx="1"/>
          </p:nvPr>
        </p:nvSpPr>
        <p:spPr>
          <a:xfrm>
            <a:off x="2209800" y="1828800"/>
            <a:ext cx="7848600" cy="4876800"/>
          </a:xfrm>
          <a:prstGeom prst="rect">
            <a:avLst/>
          </a:prstGeom>
          <a:noFill/>
          <a:ln>
            <a:noFill/>
          </a:ln>
        </p:spPr>
        <p:txBody>
          <a:bodyPr spcFirstLastPara="1" wrap="square" lIns="90475" tIns="44450" rIns="90475" bIns="44450" anchor="t" anchorCtr="0">
            <a:noAutofit/>
          </a:bodyPr>
          <a:lstStyle/>
          <a:p>
            <a:pPr marL="0" indent="0">
              <a:lnSpc>
                <a:spcPct val="95000"/>
              </a:lnSpc>
              <a:spcBef>
                <a:spcPts val="0"/>
              </a:spcBef>
              <a:buClr>
                <a:schemeClr val="lt2"/>
              </a:buClr>
              <a:buSzPts val="2400"/>
              <a:buNone/>
            </a:pPr>
            <a:r>
              <a:rPr lang="en-US" sz="3200" b="1" dirty="0">
                <a:latin typeface="Arial"/>
                <a:ea typeface="Arial"/>
                <a:cs typeface="Arial"/>
                <a:sym typeface="Arial"/>
              </a:rPr>
              <a:t>Disable/Re-enable database trigger</a:t>
            </a:r>
            <a:endParaRPr dirty="0"/>
          </a:p>
          <a:p>
            <a:pPr marL="342900" indent="-342900">
              <a:lnSpc>
                <a:spcPct val="95000"/>
              </a:lnSpc>
              <a:spcBef>
                <a:spcPts val="1120"/>
              </a:spcBef>
              <a:buSzPts val="2400"/>
              <a:buNone/>
            </a:pPr>
            <a:endParaRPr sz="3200" b="1" dirty="0">
              <a:latin typeface="Arial"/>
              <a:ea typeface="Arial"/>
              <a:cs typeface="Arial"/>
              <a:sym typeface="Arial"/>
            </a:endParaRPr>
          </a:p>
          <a:p>
            <a:pPr marL="0" indent="0">
              <a:lnSpc>
                <a:spcPct val="95000"/>
              </a:lnSpc>
              <a:spcBef>
                <a:spcPts val="1120"/>
              </a:spcBef>
              <a:buClr>
                <a:schemeClr val="lt2"/>
              </a:buClr>
              <a:buSzPts val="2400"/>
              <a:buNone/>
            </a:pPr>
            <a:r>
              <a:rPr lang="en-US" sz="3200" b="1" dirty="0">
                <a:latin typeface="Arial"/>
                <a:ea typeface="Arial"/>
                <a:cs typeface="Arial"/>
                <a:sym typeface="Arial"/>
              </a:rPr>
              <a:t>Disable or Re-enable all triggers for table</a:t>
            </a:r>
            <a:endParaRPr dirty="0"/>
          </a:p>
          <a:p>
            <a:pPr marL="342900" indent="-190500">
              <a:lnSpc>
                <a:spcPct val="95000"/>
              </a:lnSpc>
              <a:spcBef>
                <a:spcPts val="1120"/>
              </a:spcBef>
              <a:buClr>
                <a:schemeClr val="lt2"/>
              </a:buClr>
              <a:buSzPts val="2400"/>
              <a:buNone/>
            </a:pPr>
            <a:endParaRPr sz="3200" b="1" dirty="0">
              <a:latin typeface="Arial"/>
              <a:ea typeface="Arial"/>
              <a:cs typeface="Arial"/>
              <a:sym typeface="Arial"/>
            </a:endParaRPr>
          </a:p>
          <a:p>
            <a:pPr marL="0" indent="0">
              <a:lnSpc>
                <a:spcPct val="95000"/>
              </a:lnSpc>
              <a:spcBef>
                <a:spcPts val="1120"/>
              </a:spcBef>
              <a:buClr>
                <a:schemeClr val="lt2"/>
              </a:buClr>
              <a:buSzPts val="2400"/>
              <a:buNone/>
            </a:pPr>
            <a:r>
              <a:rPr lang="en-US" sz="3200" b="1" dirty="0">
                <a:latin typeface="Arial"/>
                <a:ea typeface="Arial"/>
                <a:cs typeface="Arial"/>
                <a:sym typeface="Arial"/>
              </a:rPr>
              <a:t>Removing a trigger from database</a:t>
            </a:r>
            <a:endParaRPr dirty="0"/>
          </a:p>
        </p:txBody>
      </p:sp>
      <p:sp>
        <p:nvSpPr>
          <p:cNvPr id="243" name="Google Shape;243;p12"/>
          <p:cNvSpPr txBox="1"/>
          <p:nvPr/>
        </p:nvSpPr>
        <p:spPr>
          <a:xfrm>
            <a:off x="2438401" y="2514600"/>
            <a:ext cx="7888287" cy="341312"/>
          </a:xfrm>
          <a:prstGeom prst="rect">
            <a:avLst/>
          </a:prstGeom>
          <a:solidFill>
            <a:srgbClr val="FFFFCC"/>
          </a:solidFill>
          <a:ln w="25400" cap="flat" cmpd="sng">
            <a:solidFill>
              <a:srgbClr val="000000"/>
            </a:solidFill>
            <a:prstDash val="solid"/>
            <a:miter lim="800000"/>
            <a:headEnd type="none" w="sm" len="sm"/>
            <a:tailEnd type="none" w="sm" len="sm"/>
          </a:ln>
          <a:effectLst>
            <a:outerShdw blurRad="63500" dist="89802" dir="2700000">
              <a:srgbClr val="000000"/>
            </a:outerShdw>
          </a:effectLst>
        </p:spPr>
        <p:txBody>
          <a:bodyPr spcFirstLastPara="1" wrap="square" lIns="90475" tIns="44450" rIns="90475" bIns="44450" anchor="ctr" anchorCtr="0">
            <a:no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ALTER TRIGGER </a:t>
            </a:r>
            <a:r>
              <a:rPr lang="en-US" sz="1800" b="1" i="1">
                <a:latin typeface="Courier New"/>
                <a:ea typeface="Courier New"/>
                <a:cs typeface="Courier New"/>
                <a:sym typeface="Courier New"/>
              </a:rPr>
              <a:t>trigger_name</a:t>
            </a:r>
            <a:r>
              <a:rPr lang="en-US" sz="1800" b="1">
                <a:latin typeface="Courier New"/>
                <a:ea typeface="Courier New"/>
                <a:cs typeface="Courier New"/>
                <a:sym typeface="Courier New"/>
              </a:rPr>
              <a:t>  </a:t>
            </a:r>
            <a:r>
              <a:rPr lang="en-US" sz="1800" b="1" i="1">
                <a:latin typeface="Courier New"/>
                <a:ea typeface="Courier New"/>
                <a:cs typeface="Courier New"/>
                <a:sym typeface="Courier New"/>
              </a:rPr>
              <a:t>DISABLE</a:t>
            </a:r>
            <a:r>
              <a:rPr lang="en-US" sz="1800" b="1">
                <a:latin typeface="Courier New"/>
                <a:ea typeface="Courier New"/>
                <a:cs typeface="Courier New"/>
                <a:sym typeface="Courier New"/>
              </a:rPr>
              <a:t> | </a:t>
            </a:r>
            <a:r>
              <a:rPr lang="en-US" sz="1800" b="1" i="1">
                <a:latin typeface="Courier New"/>
                <a:ea typeface="Courier New"/>
                <a:cs typeface="Courier New"/>
                <a:sym typeface="Courier New"/>
              </a:rPr>
              <a:t>ENABLE</a:t>
            </a:r>
            <a:endParaRPr/>
          </a:p>
        </p:txBody>
      </p:sp>
      <p:sp>
        <p:nvSpPr>
          <p:cNvPr id="244" name="Google Shape;244;p12"/>
          <p:cNvSpPr txBox="1"/>
          <p:nvPr/>
        </p:nvSpPr>
        <p:spPr>
          <a:xfrm>
            <a:off x="2438400" y="4191000"/>
            <a:ext cx="7848600" cy="341312"/>
          </a:xfrm>
          <a:prstGeom prst="rect">
            <a:avLst/>
          </a:prstGeom>
          <a:solidFill>
            <a:srgbClr val="FFFFCC"/>
          </a:solidFill>
          <a:ln w="25400" cap="flat" cmpd="sng">
            <a:solidFill>
              <a:srgbClr val="000000"/>
            </a:solidFill>
            <a:prstDash val="solid"/>
            <a:miter lim="800000"/>
            <a:headEnd type="none" w="sm" len="sm"/>
            <a:tailEnd type="none" w="sm" len="sm"/>
          </a:ln>
          <a:effectLst>
            <a:outerShdw blurRad="63500" dist="89802" dir="2700000">
              <a:srgbClr val="000000"/>
            </a:outerShdw>
          </a:effectLst>
        </p:spPr>
        <p:txBody>
          <a:bodyPr spcFirstLastPara="1" wrap="square" lIns="90475" tIns="44450" rIns="90475" bIns="44450" anchor="ctr" anchorCtr="0">
            <a:no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ALTER TABLE </a:t>
            </a:r>
            <a:r>
              <a:rPr lang="en-US" sz="1800" b="1" i="1">
                <a:latin typeface="Courier New"/>
                <a:ea typeface="Courier New"/>
                <a:cs typeface="Courier New"/>
                <a:sym typeface="Courier New"/>
              </a:rPr>
              <a:t>table_name   DISABLE</a:t>
            </a:r>
            <a:r>
              <a:rPr lang="en-US" sz="1800" b="1">
                <a:latin typeface="Courier New"/>
                <a:ea typeface="Courier New"/>
                <a:cs typeface="Courier New"/>
                <a:sym typeface="Courier New"/>
              </a:rPr>
              <a:t> | </a:t>
            </a:r>
            <a:r>
              <a:rPr lang="en-US" sz="1800" b="1" i="1">
                <a:latin typeface="Courier New"/>
                <a:ea typeface="Courier New"/>
                <a:cs typeface="Courier New"/>
                <a:sym typeface="Courier New"/>
              </a:rPr>
              <a:t>ENABLE</a:t>
            </a:r>
            <a:r>
              <a:rPr lang="en-US" sz="1800" b="1">
                <a:latin typeface="Courier New"/>
                <a:ea typeface="Courier New"/>
                <a:cs typeface="Courier New"/>
                <a:sym typeface="Courier New"/>
              </a:rPr>
              <a:t>  ALL TRIGGERS</a:t>
            </a:r>
            <a:endParaRPr/>
          </a:p>
        </p:txBody>
      </p:sp>
      <p:sp>
        <p:nvSpPr>
          <p:cNvPr id="245" name="Google Shape;245;p12"/>
          <p:cNvSpPr txBox="1"/>
          <p:nvPr/>
        </p:nvSpPr>
        <p:spPr>
          <a:xfrm>
            <a:off x="2514600" y="5638800"/>
            <a:ext cx="7848600" cy="341312"/>
          </a:xfrm>
          <a:prstGeom prst="rect">
            <a:avLst/>
          </a:prstGeom>
          <a:solidFill>
            <a:srgbClr val="FFFFCC"/>
          </a:solidFill>
          <a:ln w="25400" cap="flat" cmpd="sng">
            <a:solidFill>
              <a:srgbClr val="000000"/>
            </a:solidFill>
            <a:prstDash val="solid"/>
            <a:miter lim="800000"/>
            <a:headEnd type="none" w="sm" len="sm"/>
            <a:tailEnd type="none" w="sm" len="sm"/>
          </a:ln>
          <a:effectLst>
            <a:outerShdw blurRad="63500" dist="89802" dir="2700000">
              <a:srgbClr val="000000"/>
            </a:outerShdw>
          </a:effectLst>
        </p:spPr>
        <p:txBody>
          <a:bodyPr spcFirstLastPara="1" wrap="square" lIns="90475" tIns="44450" rIns="90475" bIns="44450" anchor="ctr" anchorCtr="0">
            <a:no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DROP TRIGGER </a:t>
            </a:r>
            <a:r>
              <a:rPr lang="en-US" sz="1800" b="1" i="1">
                <a:latin typeface="Courier New"/>
                <a:ea typeface="Courier New"/>
                <a:cs typeface="Courier New"/>
                <a:sym typeface="Courier New"/>
              </a:rPr>
              <a:t>trigger_name</a:t>
            </a:r>
            <a:r>
              <a:rPr lang="en-US" sz="1800" b="1">
                <a:latin typeface="Courier New"/>
                <a:ea typeface="Courier New"/>
                <a:cs typeface="Courier New"/>
                <a:sym typeface="Courier New"/>
              </a:rPr>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13"/>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13</a:t>
            </a:fld>
            <a:endParaRPr/>
          </a:p>
        </p:txBody>
      </p:sp>
      <p:sp>
        <p:nvSpPr>
          <p:cNvPr id="251" name="Google Shape;251;p13"/>
          <p:cNvSpPr txBox="1">
            <a:spLocks noGrp="1"/>
          </p:cNvSpPr>
          <p:nvPr>
            <p:ph type="title"/>
          </p:nvPr>
        </p:nvSpPr>
        <p:spPr>
          <a:xfrm>
            <a:off x="2286001" y="399495"/>
            <a:ext cx="8250237" cy="683180"/>
          </a:xfrm>
          <a:prstGeom prst="rect">
            <a:avLst/>
          </a:prstGeom>
          <a:noFill/>
          <a:ln>
            <a:noFill/>
          </a:ln>
        </p:spPr>
        <p:txBody>
          <a:bodyPr spcFirstLastPara="1" wrap="square" lIns="90475" tIns="44450" rIns="90475" bIns="44450" anchor="b" anchorCtr="0">
            <a:noAutofit/>
          </a:bodyPr>
          <a:lstStyle/>
          <a:p>
            <a:pPr>
              <a:buSzPts val="3600"/>
            </a:pPr>
            <a:r>
              <a:rPr lang="en-US" sz="3600" b="1" u="sng" dirty="0">
                <a:latin typeface="Arial"/>
                <a:ea typeface="Arial"/>
                <a:cs typeface="Arial"/>
                <a:sym typeface="Arial"/>
              </a:rPr>
              <a:t>Using Database Triggers</a:t>
            </a:r>
            <a:endParaRPr b="1" u="sng" dirty="0"/>
          </a:p>
        </p:txBody>
      </p:sp>
      <p:sp>
        <p:nvSpPr>
          <p:cNvPr id="252" name="Google Shape;252;p13"/>
          <p:cNvSpPr txBox="1">
            <a:spLocks noGrp="1"/>
          </p:cNvSpPr>
          <p:nvPr>
            <p:ph idx="1"/>
          </p:nvPr>
        </p:nvSpPr>
        <p:spPr>
          <a:xfrm>
            <a:off x="1524000" y="1295399"/>
            <a:ext cx="8686800" cy="5345097"/>
          </a:xfrm>
          <a:prstGeom prst="rect">
            <a:avLst/>
          </a:prstGeom>
          <a:noFill/>
          <a:ln>
            <a:noFill/>
          </a:ln>
        </p:spPr>
        <p:txBody>
          <a:bodyPr spcFirstLastPara="1" wrap="square" lIns="90475" tIns="44450" rIns="90475" bIns="44450" anchor="t" anchorCtr="0">
            <a:noAutofit/>
          </a:bodyPr>
          <a:lstStyle/>
          <a:p>
            <a:pPr marL="800100" lvl="1" indent="-342900">
              <a:lnSpc>
                <a:spcPct val="90000"/>
              </a:lnSpc>
              <a:spcBef>
                <a:spcPts val="0"/>
              </a:spcBef>
              <a:buClr>
                <a:schemeClr val="accent2"/>
              </a:buClr>
              <a:buSzPts val="1920"/>
              <a:buFont typeface="Arial" panose="020B0604020202020204" pitchFamily="34" charset="0"/>
              <a:buChar char="•"/>
            </a:pPr>
            <a:r>
              <a:rPr lang="en-US" sz="2400" b="1" dirty="0">
                <a:latin typeface="Arial"/>
                <a:ea typeface="Arial"/>
                <a:cs typeface="Arial"/>
                <a:sym typeface="Arial"/>
              </a:rPr>
              <a:t>Auditing Table Operations</a:t>
            </a:r>
            <a:r>
              <a:rPr lang="en-US" sz="2400" dirty="0">
                <a:latin typeface="Arial"/>
                <a:ea typeface="Arial"/>
                <a:cs typeface="Arial"/>
                <a:sym typeface="Arial"/>
              </a:rPr>
              <a:t> </a:t>
            </a:r>
            <a:endParaRPr dirty="0"/>
          </a:p>
          <a:p>
            <a:pPr marL="1657350" lvl="3" indent="-285750">
              <a:lnSpc>
                <a:spcPct val="90000"/>
              </a:lnSpc>
              <a:spcBef>
                <a:spcPts val="360"/>
              </a:spcBef>
              <a:buClr>
                <a:schemeClr val="accent2"/>
              </a:buClr>
              <a:buSzPts val="1260"/>
              <a:buFont typeface="Arial" panose="020B0604020202020204" pitchFamily="34" charset="0"/>
              <a:buChar char="•"/>
            </a:pPr>
            <a:r>
              <a:rPr lang="en-US" sz="1800" dirty="0">
                <a:latin typeface="Arial"/>
                <a:ea typeface="Arial"/>
                <a:cs typeface="Arial"/>
                <a:sym typeface="Arial"/>
              </a:rPr>
              <a:t>each time a table is accessed  auditing information is recorded against it</a:t>
            </a:r>
            <a:endParaRPr sz="1800" b="1" dirty="0">
              <a:latin typeface="Arial"/>
              <a:ea typeface="Arial"/>
              <a:cs typeface="Arial"/>
              <a:sym typeface="Arial"/>
            </a:endParaRPr>
          </a:p>
          <a:p>
            <a:pPr marL="800100" lvl="1" indent="-342900">
              <a:lnSpc>
                <a:spcPct val="90000"/>
              </a:lnSpc>
              <a:spcBef>
                <a:spcPts val="480"/>
              </a:spcBef>
              <a:buClr>
                <a:schemeClr val="accent2"/>
              </a:buClr>
              <a:buSzPts val="1920"/>
              <a:buFont typeface="Arial" panose="020B0604020202020204" pitchFamily="34" charset="0"/>
              <a:buChar char="•"/>
            </a:pPr>
            <a:r>
              <a:rPr lang="en-US" sz="2400" b="1" dirty="0">
                <a:latin typeface="Arial"/>
                <a:ea typeface="Arial"/>
                <a:cs typeface="Arial"/>
                <a:sym typeface="Arial"/>
              </a:rPr>
              <a:t>Tracking Record Value Changes</a:t>
            </a:r>
            <a:endParaRPr dirty="0"/>
          </a:p>
          <a:p>
            <a:pPr marL="1657350" lvl="3" indent="-285750">
              <a:lnSpc>
                <a:spcPct val="90000"/>
              </a:lnSpc>
              <a:spcBef>
                <a:spcPts val="360"/>
              </a:spcBef>
              <a:buClr>
                <a:schemeClr val="accent2"/>
              </a:buClr>
              <a:buSzPts val="1260"/>
              <a:buFont typeface="Arial" panose="020B0604020202020204" pitchFamily="34" charset="0"/>
              <a:buChar char="•"/>
            </a:pPr>
            <a:r>
              <a:rPr lang="en-US" sz="1800" dirty="0">
                <a:latin typeface="Arial"/>
                <a:ea typeface="Arial"/>
                <a:cs typeface="Arial"/>
                <a:sym typeface="Arial"/>
              </a:rPr>
              <a:t>each time a record value is changed the previous value is recorded</a:t>
            </a:r>
            <a:endParaRPr dirty="0"/>
          </a:p>
          <a:p>
            <a:pPr marL="800100" lvl="1" indent="-342900">
              <a:lnSpc>
                <a:spcPct val="90000"/>
              </a:lnSpc>
              <a:spcBef>
                <a:spcPts val="480"/>
              </a:spcBef>
              <a:buClr>
                <a:schemeClr val="accent2"/>
              </a:buClr>
              <a:buSzPts val="1920"/>
              <a:buFont typeface="Arial" panose="020B0604020202020204" pitchFamily="34" charset="0"/>
              <a:buChar char="•"/>
            </a:pPr>
            <a:r>
              <a:rPr lang="en-US" sz="2400" b="1" dirty="0">
                <a:latin typeface="Arial"/>
                <a:ea typeface="Arial"/>
                <a:cs typeface="Arial"/>
                <a:sym typeface="Arial"/>
              </a:rPr>
              <a:t>Protecting Database Referential Integrity: </a:t>
            </a:r>
            <a:r>
              <a:rPr lang="en-US" sz="2400" dirty="0">
                <a:latin typeface="Arial"/>
                <a:ea typeface="Arial"/>
                <a:cs typeface="Arial"/>
                <a:sym typeface="Arial"/>
              </a:rPr>
              <a:t>if foreign key points to changing records</a:t>
            </a:r>
            <a:endParaRPr dirty="0"/>
          </a:p>
          <a:p>
            <a:pPr marL="1657350" lvl="3" indent="-285750">
              <a:lnSpc>
                <a:spcPct val="90000"/>
              </a:lnSpc>
              <a:spcBef>
                <a:spcPts val="360"/>
              </a:spcBef>
              <a:buClr>
                <a:schemeClr val="accent2"/>
              </a:buClr>
              <a:buSzPts val="1260"/>
              <a:buFont typeface="Arial" panose="020B0604020202020204" pitchFamily="34" charset="0"/>
              <a:buChar char="•"/>
            </a:pPr>
            <a:r>
              <a:rPr lang="en-US" sz="1800" dirty="0">
                <a:latin typeface="Arial"/>
                <a:ea typeface="Arial"/>
                <a:cs typeface="Arial"/>
                <a:sym typeface="Arial"/>
              </a:rPr>
              <a:t>referential integrity must be maintained </a:t>
            </a:r>
            <a:endParaRPr dirty="0"/>
          </a:p>
          <a:p>
            <a:pPr marL="800100" lvl="1" indent="-342900">
              <a:lnSpc>
                <a:spcPct val="90000"/>
              </a:lnSpc>
              <a:spcBef>
                <a:spcPts val="480"/>
              </a:spcBef>
              <a:buClr>
                <a:schemeClr val="accent2"/>
              </a:buClr>
              <a:buSzPts val="1920"/>
              <a:buFont typeface="Arial" panose="020B0604020202020204" pitchFamily="34" charset="0"/>
              <a:buChar char="•"/>
            </a:pPr>
            <a:r>
              <a:rPr lang="en-US" sz="2400" b="1" dirty="0">
                <a:latin typeface="Arial"/>
                <a:ea typeface="Arial"/>
                <a:cs typeface="Arial"/>
                <a:sym typeface="Arial"/>
              </a:rPr>
              <a:t>Maintenance of Semantic Integrity </a:t>
            </a:r>
            <a:endParaRPr dirty="0"/>
          </a:p>
          <a:p>
            <a:pPr marL="1657350" lvl="3" indent="-285750">
              <a:lnSpc>
                <a:spcPct val="90000"/>
              </a:lnSpc>
              <a:spcBef>
                <a:spcPts val="360"/>
              </a:spcBef>
              <a:buClr>
                <a:schemeClr val="accent2"/>
              </a:buClr>
              <a:buSzPts val="1260"/>
              <a:buFont typeface="Arial" panose="020B0604020202020204" pitchFamily="34" charset="0"/>
              <a:buChar char="•"/>
            </a:pPr>
            <a:r>
              <a:rPr lang="en-US" sz="1800" b="1" dirty="0">
                <a:latin typeface="Arial"/>
                <a:ea typeface="Arial"/>
                <a:cs typeface="Arial"/>
                <a:sym typeface="Arial"/>
              </a:rPr>
              <a:t>e.g. </a:t>
            </a:r>
            <a:r>
              <a:rPr lang="en-US" sz="1800" dirty="0">
                <a:latin typeface="Arial"/>
                <a:ea typeface="Arial"/>
                <a:cs typeface="Arial"/>
                <a:sym typeface="Arial"/>
              </a:rPr>
              <a:t>when the factory is closed, all employees should become unemployed</a:t>
            </a:r>
            <a:endParaRPr dirty="0"/>
          </a:p>
          <a:p>
            <a:pPr marL="800100" lvl="1" indent="-342900">
              <a:lnSpc>
                <a:spcPct val="90000"/>
              </a:lnSpc>
              <a:spcBef>
                <a:spcPts val="480"/>
              </a:spcBef>
              <a:buClr>
                <a:schemeClr val="accent2"/>
              </a:buClr>
              <a:buSzPts val="1920"/>
              <a:buFont typeface="Arial" panose="020B0604020202020204" pitchFamily="34" charset="0"/>
              <a:buChar char="•"/>
            </a:pPr>
            <a:r>
              <a:rPr lang="en-US" sz="2400" b="1" dirty="0">
                <a:latin typeface="Arial"/>
                <a:ea typeface="Arial"/>
                <a:cs typeface="Arial"/>
                <a:sym typeface="Arial"/>
              </a:rPr>
              <a:t>Storing Derived Data</a:t>
            </a:r>
            <a:endParaRPr dirty="0"/>
          </a:p>
          <a:p>
            <a:pPr marL="1657350" lvl="3" indent="-285750">
              <a:lnSpc>
                <a:spcPct val="90000"/>
              </a:lnSpc>
              <a:spcBef>
                <a:spcPts val="360"/>
              </a:spcBef>
              <a:buClr>
                <a:schemeClr val="accent2"/>
              </a:buClr>
              <a:buSzPts val="1260"/>
              <a:buFont typeface="Arial" panose="020B0604020202020204" pitchFamily="34" charset="0"/>
              <a:buChar char="•"/>
            </a:pPr>
            <a:r>
              <a:rPr lang="en-US" sz="1800" b="1" dirty="0">
                <a:latin typeface="Arial"/>
                <a:ea typeface="Arial"/>
                <a:cs typeface="Arial"/>
                <a:sym typeface="Arial"/>
              </a:rPr>
              <a:t> e.g. </a:t>
            </a:r>
            <a:r>
              <a:rPr lang="en-US" sz="1800" dirty="0">
                <a:latin typeface="Arial"/>
                <a:ea typeface="Arial"/>
                <a:cs typeface="Arial"/>
                <a:sym typeface="Arial"/>
              </a:rPr>
              <a:t>the number of items in the trolley should correspond to the current session selection</a:t>
            </a:r>
            <a:endParaRPr dirty="0"/>
          </a:p>
          <a:p>
            <a:pPr marL="800100" lvl="1" indent="-342900">
              <a:lnSpc>
                <a:spcPct val="90000"/>
              </a:lnSpc>
              <a:spcBef>
                <a:spcPts val="480"/>
              </a:spcBef>
              <a:buClr>
                <a:schemeClr val="accent2"/>
              </a:buClr>
              <a:buSzPts val="1920"/>
              <a:buFont typeface="Arial" panose="020B0604020202020204" pitchFamily="34" charset="0"/>
              <a:buChar char="•"/>
            </a:pPr>
            <a:r>
              <a:rPr lang="en-US" sz="2400" b="1" dirty="0">
                <a:latin typeface="Arial"/>
                <a:ea typeface="Arial"/>
                <a:cs typeface="Arial"/>
                <a:sym typeface="Arial"/>
              </a:rPr>
              <a:t>Security Access Control</a:t>
            </a:r>
            <a:endParaRPr dirty="0"/>
          </a:p>
          <a:p>
            <a:pPr marL="1657350" lvl="3" indent="-285750">
              <a:lnSpc>
                <a:spcPct val="90000"/>
              </a:lnSpc>
              <a:spcBef>
                <a:spcPts val="360"/>
              </a:spcBef>
              <a:buClr>
                <a:schemeClr val="accent2"/>
              </a:buClr>
              <a:buSzPts val="1260"/>
              <a:buFont typeface="Arial" panose="020B0604020202020204" pitchFamily="34" charset="0"/>
              <a:buChar char="•"/>
            </a:pPr>
            <a:r>
              <a:rPr lang="en-US" sz="1800" b="1" dirty="0">
                <a:latin typeface="Arial"/>
                <a:ea typeface="Arial"/>
                <a:cs typeface="Arial"/>
                <a:sym typeface="Arial"/>
              </a:rPr>
              <a:t>e.g. </a:t>
            </a:r>
            <a:r>
              <a:rPr lang="en-US" sz="1800" dirty="0">
                <a:latin typeface="Arial"/>
                <a:ea typeface="Arial"/>
                <a:cs typeface="Arial"/>
                <a:sym typeface="Arial"/>
              </a:rPr>
              <a:t>checking user privileges when accessing sensitive information</a:t>
            </a: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4"/>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14</a:t>
            </a:fld>
            <a:endParaRPr/>
          </a:p>
        </p:txBody>
      </p:sp>
      <p:sp>
        <p:nvSpPr>
          <p:cNvPr id="258" name="Google Shape;258;p14"/>
          <p:cNvSpPr/>
          <p:nvPr/>
        </p:nvSpPr>
        <p:spPr>
          <a:xfrm>
            <a:off x="2536825" y="1709738"/>
            <a:ext cx="7034212" cy="1938337"/>
          </a:xfrm>
          <a:custGeom>
            <a:avLst/>
            <a:gdLst/>
            <a:ahLst/>
            <a:cxnLst/>
            <a:rect l="l" t="t" r="r" b="b"/>
            <a:pathLst>
              <a:path w="4431" h="1221" extrusionOk="0">
                <a:moveTo>
                  <a:pt x="4377" y="786"/>
                </a:moveTo>
                <a:lnTo>
                  <a:pt x="4423" y="617"/>
                </a:lnTo>
                <a:lnTo>
                  <a:pt x="4357" y="519"/>
                </a:lnTo>
                <a:lnTo>
                  <a:pt x="4430" y="372"/>
                </a:lnTo>
                <a:lnTo>
                  <a:pt x="4377" y="269"/>
                </a:lnTo>
                <a:lnTo>
                  <a:pt x="4377" y="0"/>
                </a:lnTo>
                <a:lnTo>
                  <a:pt x="0" y="0"/>
                </a:lnTo>
                <a:lnTo>
                  <a:pt x="0" y="1205"/>
                </a:lnTo>
                <a:lnTo>
                  <a:pt x="178" y="1220"/>
                </a:lnTo>
                <a:lnTo>
                  <a:pt x="336" y="1212"/>
                </a:lnTo>
                <a:lnTo>
                  <a:pt x="594" y="1174"/>
                </a:lnTo>
                <a:lnTo>
                  <a:pt x="673" y="1135"/>
                </a:lnTo>
                <a:lnTo>
                  <a:pt x="990" y="1135"/>
                </a:lnTo>
                <a:lnTo>
                  <a:pt x="1049" y="1142"/>
                </a:lnTo>
                <a:lnTo>
                  <a:pt x="1109" y="1142"/>
                </a:lnTo>
                <a:lnTo>
                  <a:pt x="1168" y="1142"/>
                </a:lnTo>
                <a:lnTo>
                  <a:pt x="1227" y="1142"/>
                </a:lnTo>
                <a:lnTo>
                  <a:pt x="1287" y="1145"/>
                </a:lnTo>
                <a:lnTo>
                  <a:pt x="1366" y="1156"/>
                </a:lnTo>
                <a:lnTo>
                  <a:pt x="1445" y="1156"/>
                </a:lnTo>
                <a:lnTo>
                  <a:pt x="1525" y="1160"/>
                </a:lnTo>
                <a:lnTo>
                  <a:pt x="1604" y="1160"/>
                </a:lnTo>
                <a:lnTo>
                  <a:pt x="1663" y="1156"/>
                </a:lnTo>
                <a:lnTo>
                  <a:pt x="1723" y="1149"/>
                </a:lnTo>
                <a:lnTo>
                  <a:pt x="1782" y="1142"/>
                </a:lnTo>
                <a:lnTo>
                  <a:pt x="1822" y="1131"/>
                </a:lnTo>
                <a:lnTo>
                  <a:pt x="1881" y="1121"/>
                </a:lnTo>
                <a:lnTo>
                  <a:pt x="1941" y="1110"/>
                </a:lnTo>
                <a:lnTo>
                  <a:pt x="2000" y="1100"/>
                </a:lnTo>
                <a:lnTo>
                  <a:pt x="2040" y="1089"/>
                </a:lnTo>
                <a:lnTo>
                  <a:pt x="2099" y="1086"/>
                </a:lnTo>
                <a:lnTo>
                  <a:pt x="2158" y="1078"/>
                </a:lnTo>
                <a:lnTo>
                  <a:pt x="2238" y="1075"/>
                </a:lnTo>
                <a:lnTo>
                  <a:pt x="2297" y="1071"/>
                </a:lnTo>
                <a:lnTo>
                  <a:pt x="2396" y="1068"/>
                </a:lnTo>
                <a:lnTo>
                  <a:pt x="2455" y="1068"/>
                </a:lnTo>
                <a:lnTo>
                  <a:pt x="2515" y="1068"/>
                </a:lnTo>
                <a:lnTo>
                  <a:pt x="2594" y="1068"/>
                </a:lnTo>
                <a:lnTo>
                  <a:pt x="2713" y="1064"/>
                </a:lnTo>
                <a:lnTo>
                  <a:pt x="2772" y="1061"/>
                </a:lnTo>
                <a:lnTo>
                  <a:pt x="2832" y="1054"/>
                </a:lnTo>
                <a:lnTo>
                  <a:pt x="2891" y="1047"/>
                </a:lnTo>
                <a:lnTo>
                  <a:pt x="2931" y="1036"/>
                </a:lnTo>
                <a:lnTo>
                  <a:pt x="2990" y="1026"/>
                </a:lnTo>
                <a:lnTo>
                  <a:pt x="3050" y="1019"/>
                </a:lnTo>
                <a:lnTo>
                  <a:pt x="3109" y="1015"/>
                </a:lnTo>
                <a:lnTo>
                  <a:pt x="3188" y="1004"/>
                </a:lnTo>
                <a:lnTo>
                  <a:pt x="3268" y="997"/>
                </a:lnTo>
                <a:lnTo>
                  <a:pt x="3327" y="994"/>
                </a:lnTo>
                <a:lnTo>
                  <a:pt x="3386" y="994"/>
                </a:lnTo>
                <a:lnTo>
                  <a:pt x="3446" y="994"/>
                </a:lnTo>
                <a:lnTo>
                  <a:pt x="3505" y="990"/>
                </a:lnTo>
                <a:lnTo>
                  <a:pt x="3584" y="983"/>
                </a:lnTo>
                <a:lnTo>
                  <a:pt x="3644" y="976"/>
                </a:lnTo>
                <a:lnTo>
                  <a:pt x="3683" y="966"/>
                </a:lnTo>
                <a:lnTo>
                  <a:pt x="3743" y="955"/>
                </a:lnTo>
                <a:lnTo>
                  <a:pt x="3782" y="941"/>
                </a:lnTo>
                <a:lnTo>
                  <a:pt x="3842" y="930"/>
                </a:lnTo>
                <a:lnTo>
                  <a:pt x="3901" y="920"/>
                </a:lnTo>
                <a:lnTo>
                  <a:pt x="3961" y="909"/>
                </a:lnTo>
                <a:lnTo>
                  <a:pt x="4020" y="899"/>
                </a:lnTo>
                <a:lnTo>
                  <a:pt x="4060" y="888"/>
                </a:lnTo>
                <a:lnTo>
                  <a:pt x="4099" y="877"/>
                </a:lnTo>
                <a:lnTo>
                  <a:pt x="4159" y="867"/>
                </a:lnTo>
                <a:lnTo>
                  <a:pt x="4179" y="856"/>
                </a:lnTo>
                <a:lnTo>
                  <a:pt x="4198" y="846"/>
                </a:lnTo>
                <a:lnTo>
                  <a:pt x="4198" y="835"/>
                </a:lnTo>
                <a:lnTo>
                  <a:pt x="4198" y="825"/>
                </a:lnTo>
                <a:lnTo>
                  <a:pt x="4218" y="814"/>
                </a:lnTo>
                <a:lnTo>
                  <a:pt x="4396" y="794"/>
                </a:lnTo>
                <a:lnTo>
                  <a:pt x="4377" y="786"/>
                </a:lnTo>
              </a:path>
            </a:pathLst>
          </a:custGeom>
          <a:solidFill>
            <a:schemeClr val="accent1"/>
          </a:solidFill>
          <a:ln w="12700" cap="rnd" cmpd="sng">
            <a:solidFill>
              <a:schemeClr val="lt2"/>
            </a:solidFill>
            <a:prstDash val="solid"/>
            <a:round/>
            <a:headEnd type="none" w="med" len="med"/>
            <a:tailEnd type="none" w="med" len="med"/>
          </a:ln>
          <a:effectLst>
            <a:outerShdw blurRad="63500" dist="71842" dir="2700000">
              <a:srgbClr val="000000"/>
            </a:outerShdw>
          </a:effectLst>
        </p:spPr>
        <p:txBody>
          <a:bodyPr spcFirstLastPara="1" wrap="square" lIns="91425" tIns="45700" rIns="91425" bIns="45700" anchor="t" anchorCtr="0">
            <a:noAutofit/>
          </a:bodyPr>
          <a:lstStyle/>
          <a:p>
            <a:pPr>
              <a:spcBef>
                <a:spcPts val="0"/>
              </a:spcBef>
              <a:spcAft>
                <a:spcPts val="0"/>
              </a:spcAft>
            </a:pPr>
            <a:endParaRPr sz="1800">
              <a:solidFill>
                <a:schemeClr val="dk1"/>
              </a:solidFill>
              <a:latin typeface="Arial"/>
              <a:ea typeface="Arial"/>
              <a:cs typeface="Arial"/>
              <a:sym typeface="Arial"/>
            </a:endParaRPr>
          </a:p>
        </p:txBody>
      </p:sp>
      <p:cxnSp>
        <p:nvCxnSpPr>
          <p:cNvPr id="259" name="Google Shape;259;p14"/>
          <p:cNvCxnSpPr/>
          <p:nvPr/>
        </p:nvCxnSpPr>
        <p:spPr>
          <a:xfrm>
            <a:off x="4121150" y="1728787"/>
            <a:ext cx="0" cy="1758950"/>
          </a:xfrm>
          <a:prstGeom prst="straightConnector1">
            <a:avLst/>
          </a:prstGeom>
          <a:noFill/>
          <a:ln w="25400" cap="flat" cmpd="sng">
            <a:solidFill>
              <a:srgbClr val="000000"/>
            </a:solidFill>
            <a:prstDash val="solid"/>
            <a:miter lim="800000"/>
            <a:headEnd type="none" w="med" len="med"/>
            <a:tailEnd type="none" w="med" len="med"/>
          </a:ln>
        </p:spPr>
      </p:cxnSp>
      <p:cxnSp>
        <p:nvCxnSpPr>
          <p:cNvPr id="260" name="Google Shape;260;p14"/>
          <p:cNvCxnSpPr/>
          <p:nvPr/>
        </p:nvCxnSpPr>
        <p:spPr>
          <a:xfrm>
            <a:off x="2562226" y="2108200"/>
            <a:ext cx="6899275" cy="0"/>
          </a:xfrm>
          <a:prstGeom prst="straightConnector1">
            <a:avLst/>
          </a:prstGeom>
          <a:noFill/>
          <a:ln w="25400" cap="flat" cmpd="sng">
            <a:solidFill>
              <a:srgbClr val="000000"/>
            </a:solidFill>
            <a:prstDash val="solid"/>
            <a:miter lim="800000"/>
            <a:headEnd type="none" w="med" len="med"/>
            <a:tailEnd type="none" w="med" len="med"/>
          </a:ln>
        </p:spPr>
      </p:cxnSp>
      <p:sp>
        <p:nvSpPr>
          <p:cNvPr id="261" name="Google Shape;261;p14"/>
          <p:cNvSpPr txBox="1"/>
          <p:nvPr/>
        </p:nvSpPr>
        <p:spPr>
          <a:xfrm>
            <a:off x="2574925" y="1735137"/>
            <a:ext cx="1409700" cy="1390124"/>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USER_NAME</a:t>
            </a:r>
            <a:endParaRPr/>
          </a:p>
          <a:p>
            <a:pPr>
              <a:spcBef>
                <a:spcPts val="450"/>
              </a:spcBef>
              <a:spcAft>
                <a:spcPts val="0"/>
              </a:spcAft>
              <a:buClr>
                <a:srgbClr val="000000"/>
              </a:buClr>
              <a:buSzPts val="1800"/>
            </a:pPr>
            <a:r>
              <a:rPr lang="en-US" sz="1800" b="1">
                <a:latin typeface="Courier New"/>
                <a:ea typeface="Courier New"/>
                <a:cs typeface="Courier New"/>
                <a:sym typeface="Courier New"/>
              </a:rPr>
              <a:t>SCOTT</a:t>
            </a:r>
            <a:endParaRPr/>
          </a:p>
          <a:p>
            <a:pPr>
              <a:spcBef>
                <a:spcPts val="450"/>
              </a:spcBef>
              <a:spcAft>
                <a:spcPts val="0"/>
              </a:spcAft>
              <a:buClr>
                <a:srgbClr val="000000"/>
              </a:buClr>
              <a:buSzPts val="1800"/>
            </a:pPr>
            <a:r>
              <a:rPr lang="en-US" sz="1800" b="1">
                <a:latin typeface="Courier New"/>
                <a:ea typeface="Courier New"/>
                <a:cs typeface="Courier New"/>
                <a:sym typeface="Courier New"/>
              </a:rPr>
              <a:t>SCOTT</a:t>
            </a:r>
            <a:endParaRPr/>
          </a:p>
          <a:p>
            <a:pPr>
              <a:spcBef>
                <a:spcPts val="450"/>
              </a:spcBef>
              <a:spcAft>
                <a:spcPts val="0"/>
              </a:spcAft>
              <a:buClr>
                <a:srgbClr val="000000"/>
              </a:buClr>
              <a:buSzPts val="1800"/>
            </a:pPr>
            <a:r>
              <a:rPr lang="en-US" sz="1800" b="1">
                <a:latin typeface="Courier New"/>
                <a:ea typeface="Courier New"/>
                <a:cs typeface="Courier New"/>
                <a:sym typeface="Courier New"/>
              </a:rPr>
              <a:t>JONES</a:t>
            </a:r>
            <a:endParaRPr/>
          </a:p>
        </p:txBody>
      </p:sp>
      <p:sp>
        <p:nvSpPr>
          <p:cNvPr id="262" name="Google Shape;262;p14"/>
          <p:cNvSpPr txBox="1"/>
          <p:nvPr/>
        </p:nvSpPr>
        <p:spPr>
          <a:xfrm>
            <a:off x="4152901" y="1735137"/>
            <a:ext cx="1546225" cy="1390124"/>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TABLE_NAME</a:t>
            </a:r>
            <a:endParaRPr/>
          </a:p>
          <a:p>
            <a:pPr>
              <a:spcBef>
                <a:spcPts val="450"/>
              </a:spcBef>
              <a:spcAft>
                <a:spcPts val="0"/>
              </a:spcAft>
              <a:buClr>
                <a:srgbClr val="000000"/>
              </a:buClr>
              <a:buSzPts val="1800"/>
            </a:pPr>
            <a:r>
              <a:rPr lang="en-US" sz="1800" b="1">
                <a:latin typeface="Courier New"/>
                <a:ea typeface="Courier New"/>
                <a:cs typeface="Courier New"/>
                <a:sym typeface="Courier New"/>
              </a:rPr>
              <a:t>EMP</a:t>
            </a:r>
            <a:endParaRPr/>
          </a:p>
          <a:p>
            <a:pPr>
              <a:spcBef>
                <a:spcPts val="450"/>
              </a:spcBef>
              <a:spcAft>
                <a:spcPts val="0"/>
              </a:spcAft>
              <a:buClr>
                <a:srgbClr val="000000"/>
              </a:buClr>
              <a:buSzPts val="1800"/>
            </a:pPr>
            <a:r>
              <a:rPr lang="en-US" sz="1800" b="1">
                <a:latin typeface="Courier New"/>
                <a:ea typeface="Courier New"/>
                <a:cs typeface="Courier New"/>
                <a:sym typeface="Courier New"/>
              </a:rPr>
              <a:t>EMP</a:t>
            </a:r>
            <a:endParaRPr/>
          </a:p>
          <a:p>
            <a:pPr>
              <a:spcBef>
                <a:spcPts val="450"/>
              </a:spcBef>
              <a:spcAft>
                <a:spcPts val="0"/>
              </a:spcAft>
              <a:buClr>
                <a:srgbClr val="000000"/>
              </a:buClr>
              <a:buSzPts val="1800"/>
            </a:pPr>
            <a:r>
              <a:rPr lang="en-US" sz="1800" b="1">
                <a:latin typeface="Courier New"/>
                <a:ea typeface="Courier New"/>
                <a:cs typeface="Courier New"/>
                <a:sym typeface="Courier New"/>
              </a:rPr>
              <a:t>EMP</a:t>
            </a:r>
            <a:endParaRPr/>
          </a:p>
        </p:txBody>
      </p:sp>
      <p:cxnSp>
        <p:nvCxnSpPr>
          <p:cNvPr id="263" name="Google Shape;263;p14"/>
          <p:cNvCxnSpPr/>
          <p:nvPr/>
        </p:nvCxnSpPr>
        <p:spPr>
          <a:xfrm>
            <a:off x="5670550" y="1728788"/>
            <a:ext cx="0" cy="1711325"/>
          </a:xfrm>
          <a:prstGeom prst="straightConnector1">
            <a:avLst/>
          </a:prstGeom>
          <a:noFill/>
          <a:ln w="25400" cap="flat" cmpd="sng">
            <a:solidFill>
              <a:srgbClr val="000000"/>
            </a:solidFill>
            <a:prstDash val="solid"/>
            <a:miter lim="800000"/>
            <a:headEnd type="none" w="med" len="med"/>
            <a:tailEnd type="none" w="med" len="med"/>
          </a:ln>
        </p:spPr>
      </p:cxnSp>
      <p:cxnSp>
        <p:nvCxnSpPr>
          <p:cNvPr id="264" name="Google Shape;264;p14"/>
          <p:cNvCxnSpPr/>
          <p:nvPr/>
        </p:nvCxnSpPr>
        <p:spPr>
          <a:xfrm>
            <a:off x="7400925" y="1728788"/>
            <a:ext cx="0" cy="1576387"/>
          </a:xfrm>
          <a:prstGeom prst="straightConnector1">
            <a:avLst/>
          </a:prstGeom>
          <a:noFill/>
          <a:ln w="25400" cap="flat" cmpd="sng">
            <a:solidFill>
              <a:srgbClr val="000000"/>
            </a:solidFill>
            <a:prstDash val="solid"/>
            <a:miter lim="800000"/>
            <a:headEnd type="none" w="med" len="med"/>
            <a:tailEnd type="none" w="med" len="med"/>
          </a:ln>
        </p:spPr>
      </p:cxnSp>
      <p:sp>
        <p:nvSpPr>
          <p:cNvPr id="265" name="Google Shape;265;p14"/>
          <p:cNvSpPr txBox="1"/>
          <p:nvPr/>
        </p:nvSpPr>
        <p:spPr>
          <a:xfrm>
            <a:off x="5676900" y="1735138"/>
            <a:ext cx="1682750" cy="1049005"/>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COLUMN_NAME</a:t>
            </a:r>
            <a:endParaRPr/>
          </a:p>
          <a:p>
            <a:pPr>
              <a:spcBef>
                <a:spcPts val="450"/>
              </a:spcBef>
              <a:spcAft>
                <a:spcPts val="0"/>
              </a:spcAft>
              <a:buClr>
                <a:schemeClr val="dk1"/>
              </a:buClr>
              <a:buSzPts val="1800"/>
            </a:pPr>
            <a:endParaRPr sz="1800" b="1">
              <a:latin typeface="Courier New"/>
              <a:ea typeface="Courier New"/>
              <a:cs typeface="Courier New"/>
              <a:sym typeface="Courier New"/>
            </a:endParaRPr>
          </a:p>
          <a:p>
            <a:pPr>
              <a:spcBef>
                <a:spcPts val="450"/>
              </a:spcBef>
              <a:spcAft>
                <a:spcPts val="0"/>
              </a:spcAft>
              <a:buClr>
                <a:srgbClr val="000000"/>
              </a:buClr>
              <a:buSzPts val="1800"/>
            </a:pPr>
            <a:r>
              <a:rPr lang="en-US" sz="1800" b="1">
                <a:latin typeface="Courier New"/>
                <a:ea typeface="Courier New"/>
                <a:cs typeface="Courier New"/>
                <a:sym typeface="Courier New"/>
              </a:rPr>
              <a:t>SAL</a:t>
            </a:r>
            <a:endParaRPr/>
          </a:p>
        </p:txBody>
      </p:sp>
      <p:sp>
        <p:nvSpPr>
          <p:cNvPr id="266" name="Google Shape;266;p14"/>
          <p:cNvSpPr txBox="1"/>
          <p:nvPr/>
        </p:nvSpPr>
        <p:spPr>
          <a:xfrm>
            <a:off x="7419975" y="1735137"/>
            <a:ext cx="590550" cy="1390124"/>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INS</a:t>
            </a:r>
            <a:endParaRPr/>
          </a:p>
          <a:p>
            <a:pPr>
              <a:spcBef>
                <a:spcPts val="450"/>
              </a:spcBef>
              <a:spcAft>
                <a:spcPts val="0"/>
              </a:spcAft>
              <a:buClr>
                <a:srgbClr val="000000"/>
              </a:buClr>
              <a:buSzPts val="1800"/>
            </a:pPr>
            <a:r>
              <a:rPr lang="en-US" sz="1800" b="1">
                <a:latin typeface="Courier New"/>
                <a:ea typeface="Courier New"/>
                <a:cs typeface="Courier New"/>
                <a:sym typeface="Courier New"/>
              </a:rPr>
              <a:t>1</a:t>
            </a:r>
            <a:endParaRPr/>
          </a:p>
          <a:p>
            <a:pPr>
              <a:spcBef>
                <a:spcPts val="450"/>
              </a:spcBef>
              <a:spcAft>
                <a:spcPts val="0"/>
              </a:spcAft>
              <a:buClr>
                <a:schemeClr val="dk1"/>
              </a:buClr>
              <a:buSzPts val="1800"/>
            </a:pPr>
            <a:endParaRPr sz="1800" b="1">
              <a:latin typeface="Courier New"/>
              <a:ea typeface="Courier New"/>
              <a:cs typeface="Courier New"/>
              <a:sym typeface="Courier New"/>
            </a:endParaRPr>
          </a:p>
          <a:p>
            <a:pPr>
              <a:spcBef>
                <a:spcPts val="450"/>
              </a:spcBef>
              <a:spcAft>
                <a:spcPts val="0"/>
              </a:spcAft>
              <a:buClr>
                <a:srgbClr val="000000"/>
              </a:buClr>
              <a:buSzPts val="1800"/>
            </a:pPr>
            <a:r>
              <a:rPr lang="en-US" sz="1800" b="1">
                <a:latin typeface="Courier New"/>
                <a:ea typeface="Courier New"/>
                <a:cs typeface="Courier New"/>
                <a:sym typeface="Courier New"/>
              </a:rPr>
              <a:t>0</a:t>
            </a:r>
            <a:endParaRPr/>
          </a:p>
        </p:txBody>
      </p:sp>
      <p:sp>
        <p:nvSpPr>
          <p:cNvPr id="267" name="Google Shape;267;p14"/>
          <p:cNvSpPr txBox="1"/>
          <p:nvPr/>
        </p:nvSpPr>
        <p:spPr>
          <a:xfrm>
            <a:off x="8113712" y="1735137"/>
            <a:ext cx="590550" cy="1390124"/>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UPD</a:t>
            </a:r>
            <a:endParaRPr/>
          </a:p>
          <a:p>
            <a:pPr>
              <a:spcBef>
                <a:spcPts val="450"/>
              </a:spcBef>
              <a:spcAft>
                <a:spcPts val="0"/>
              </a:spcAft>
              <a:buClr>
                <a:srgbClr val="000000"/>
              </a:buClr>
              <a:buSzPts val="1800"/>
            </a:pPr>
            <a:r>
              <a:rPr lang="en-US" sz="1800" b="1">
                <a:latin typeface="Courier New"/>
                <a:ea typeface="Courier New"/>
                <a:cs typeface="Courier New"/>
                <a:sym typeface="Courier New"/>
              </a:rPr>
              <a:t>1</a:t>
            </a:r>
            <a:endParaRPr/>
          </a:p>
          <a:p>
            <a:pPr>
              <a:spcBef>
                <a:spcPts val="450"/>
              </a:spcBef>
              <a:spcAft>
                <a:spcPts val="0"/>
              </a:spcAft>
              <a:buClr>
                <a:srgbClr val="000000"/>
              </a:buClr>
              <a:buSzPts val="1800"/>
            </a:pPr>
            <a:r>
              <a:rPr lang="en-US" sz="1800" b="1">
                <a:latin typeface="Courier New"/>
                <a:ea typeface="Courier New"/>
                <a:cs typeface="Courier New"/>
                <a:sym typeface="Courier New"/>
              </a:rPr>
              <a:t>1</a:t>
            </a:r>
            <a:endParaRPr/>
          </a:p>
          <a:p>
            <a:pPr>
              <a:spcBef>
                <a:spcPts val="450"/>
              </a:spcBef>
              <a:spcAft>
                <a:spcPts val="0"/>
              </a:spcAft>
              <a:buClr>
                <a:srgbClr val="000000"/>
              </a:buClr>
              <a:buSzPts val="1800"/>
            </a:pPr>
            <a:r>
              <a:rPr lang="en-US" sz="1800" b="1">
                <a:latin typeface="Courier New"/>
                <a:ea typeface="Courier New"/>
                <a:cs typeface="Courier New"/>
                <a:sym typeface="Courier New"/>
              </a:rPr>
              <a:t>0</a:t>
            </a:r>
            <a:endParaRPr/>
          </a:p>
        </p:txBody>
      </p:sp>
      <p:sp>
        <p:nvSpPr>
          <p:cNvPr id="268" name="Google Shape;268;p14"/>
          <p:cNvSpPr txBox="1"/>
          <p:nvPr/>
        </p:nvSpPr>
        <p:spPr>
          <a:xfrm>
            <a:off x="8796337" y="1735138"/>
            <a:ext cx="590550" cy="1392237"/>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DEL</a:t>
            </a:r>
            <a:endParaRPr/>
          </a:p>
          <a:p>
            <a:pPr>
              <a:spcBef>
                <a:spcPts val="450"/>
              </a:spcBef>
              <a:spcAft>
                <a:spcPts val="0"/>
              </a:spcAft>
              <a:buClr>
                <a:srgbClr val="000000"/>
              </a:buClr>
              <a:buSzPts val="1800"/>
            </a:pPr>
            <a:r>
              <a:rPr lang="en-US" sz="1800" b="1">
                <a:latin typeface="Courier New"/>
                <a:ea typeface="Courier New"/>
                <a:cs typeface="Courier New"/>
                <a:sym typeface="Courier New"/>
              </a:rPr>
              <a:t>1</a:t>
            </a:r>
            <a:endParaRPr/>
          </a:p>
          <a:p>
            <a:pPr>
              <a:spcBef>
                <a:spcPts val="450"/>
              </a:spcBef>
              <a:spcAft>
                <a:spcPts val="0"/>
              </a:spcAft>
              <a:buClr>
                <a:schemeClr val="dk1"/>
              </a:buClr>
              <a:buSzPts val="1800"/>
            </a:pPr>
            <a:endParaRPr sz="1800" b="1">
              <a:latin typeface="Courier New"/>
              <a:ea typeface="Courier New"/>
              <a:cs typeface="Courier New"/>
              <a:sym typeface="Courier New"/>
            </a:endParaRPr>
          </a:p>
          <a:p>
            <a:pPr>
              <a:spcBef>
                <a:spcPts val="450"/>
              </a:spcBef>
              <a:spcAft>
                <a:spcPts val="0"/>
              </a:spcAft>
              <a:buClr>
                <a:srgbClr val="000000"/>
              </a:buClr>
              <a:buSzPts val="1800"/>
            </a:pPr>
            <a:r>
              <a:rPr lang="en-US" sz="1800" b="1">
                <a:latin typeface="Courier New"/>
                <a:ea typeface="Courier New"/>
                <a:cs typeface="Courier New"/>
                <a:sym typeface="Courier New"/>
              </a:rPr>
              <a:t>1</a:t>
            </a:r>
            <a:endParaRPr/>
          </a:p>
        </p:txBody>
      </p:sp>
      <p:cxnSp>
        <p:nvCxnSpPr>
          <p:cNvPr id="269" name="Google Shape;269;p14"/>
          <p:cNvCxnSpPr/>
          <p:nvPr/>
        </p:nvCxnSpPr>
        <p:spPr>
          <a:xfrm>
            <a:off x="8105775" y="1728788"/>
            <a:ext cx="0" cy="1570037"/>
          </a:xfrm>
          <a:prstGeom prst="straightConnector1">
            <a:avLst/>
          </a:prstGeom>
          <a:noFill/>
          <a:ln w="25400" cap="flat" cmpd="sng">
            <a:solidFill>
              <a:srgbClr val="000000"/>
            </a:solidFill>
            <a:prstDash val="solid"/>
            <a:miter lim="800000"/>
            <a:headEnd type="none" w="med" len="med"/>
            <a:tailEnd type="none" w="med" len="med"/>
          </a:ln>
        </p:spPr>
      </p:cxnSp>
      <p:cxnSp>
        <p:nvCxnSpPr>
          <p:cNvPr id="270" name="Google Shape;270;p14"/>
          <p:cNvCxnSpPr/>
          <p:nvPr/>
        </p:nvCxnSpPr>
        <p:spPr>
          <a:xfrm>
            <a:off x="8810625" y="1728788"/>
            <a:ext cx="0" cy="1404937"/>
          </a:xfrm>
          <a:prstGeom prst="straightConnector1">
            <a:avLst/>
          </a:prstGeom>
          <a:noFill/>
          <a:ln w="25400" cap="flat" cmpd="sng">
            <a:solidFill>
              <a:srgbClr val="000000"/>
            </a:solidFill>
            <a:prstDash val="solid"/>
            <a:miter lim="800000"/>
            <a:headEnd type="none" w="med" len="med"/>
            <a:tailEnd type="none" w="med" len="med"/>
          </a:ln>
        </p:spPr>
      </p:cxnSp>
      <p:sp>
        <p:nvSpPr>
          <p:cNvPr id="271" name="Google Shape;271;p14"/>
          <p:cNvSpPr/>
          <p:nvPr/>
        </p:nvSpPr>
        <p:spPr>
          <a:xfrm>
            <a:off x="5184775" y="4160838"/>
            <a:ext cx="4635500" cy="1938337"/>
          </a:xfrm>
          <a:custGeom>
            <a:avLst/>
            <a:gdLst/>
            <a:ahLst/>
            <a:cxnLst/>
            <a:rect l="l" t="t" r="r" b="b"/>
            <a:pathLst>
              <a:path w="2920" h="1221" extrusionOk="0">
                <a:moveTo>
                  <a:pt x="35" y="786"/>
                </a:moveTo>
                <a:lnTo>
                  <a:pt x="5" y="617"/>
                </a:lnTo>
                <a:lnTo>
                  <a:pt x="48" y="519"/>
                </a:lnTo>
                <a:lnTo>
                  <a:pt x="0" y="373"/>
                </a:lnTo>
                <a:lnTo>
                  <a:pt x="35" y="269"/>
                </a:lnTo>
                <a:lnTo>
                  <a:pt x="35" y="0"/>
                </a:lnTo>
                <a:lnTo>
                  <a:pt x="2919" y="0"/>
                </a:lnTo>
                <a:lnTo>
                  <a:pt x="2919" y="1206"/>
                </a:lnTo>
                <a:lnTo>
                  <a:pt x="2802" y="1220"/>
                </a:lnTo>
                <a:lnTo>
                  <a:pt x="2697" y="1213"/>
                </a:lnTo>
                <a:lnTo>
                  <a:pt x="2528" y="1174"/>
                </a:lnTo>
                <a:lnTo>
                  <a:pt x="2476" y="1135"/>
                </a:lnTo>
                <a:lnTo>
                  <a:pt x="2267" y="1135"/>
                </a:lnTo>
                <a:lnTo>
                  <a:pt x="2228" y="1142"/>
                </a:lnTo>
                <a:lnTo>
                  <a:pt x="2188" y="1142"/>
                </a:lnTo>
                <a:lnTo>
                  <a:pt x="2149" y="1142"/>
                </a:lnTo>
                <a:lnTo>
                  <a:pt x="2110" y="1142"/>
                </a:lnTo>
                <a:lnTo>
                  <a:pt x="2071" y="1146"/>
                </a:lnTo>
                <a:lnTo>
                  <a:pt x="2019" y="1157"/>
                </a:lnTo>
                <a:lnTo>
                  <a:pt x="1967" y="1157"/>
                </a:lnTo>
                <a:lnTo>
                  <a:pt x="1914" y="1160"/>
                </a:lnTo>
                <a:lnTo>
                  <a:pt x="1862" y="1160"/>
                </a:lnTo>
                <a:lnTo>
                  <a:pt x="1823" y="1157"/>
                </a:lnTo>
                <a:lnTo>
                  <a:pt x="1784" y="1149"/>
                </a:lnTo>
                <a:lnTo>
                  <a:pt x="1745" y="1142"/>
                </a:lnTo>
                <a:lnTo>
                  <a:pt x="1719" y="1132"/>
                </a:lnTo>
                <a:lnTo>
                  <a:pt x="1680" y="1121"/>
                </a:lnTo>
                <a:lnTo>
                  <a:pt x="1640" y="1111"/>
                </a:lnTo>
                <a:lnTo>
                  <a:pt x="1601" y="1100"/>
                </a:lnTo>
                <a:lnTo>
                  <a:pt x="1575" y="1090"/>
                </a:lnTo>
                <a:lnTo>
                  <a:pt x="1536" y="1086"/>
                </a:lnTo>
                <a:lnTo>
                  <a:pt x="1497" y="1079"/>
                </a:lnTo>
                <a:lnTo>
                  <a:pt x="1445" y="1075"/>
                </a:lnTo>
                <a:lnTo>
                  <a:pt x="1405" y="1072"/>
                </a:lnTo>
                <a:lnTo>
                  <a:pt x="1340" y="1068"/>
                </a:lnTo>
                <a:lnTo>
                  <a:pt x="1301" y="1068"/>
                </a:lnTo>
                <a:lnTo>
                  <a:pt x="1262" y="1068"/>
                </a:lnTo>
                <a:lnTo>
                  <a:pt x="1210" y="1068"/>
                </a:lnTo>
                <a:lnTo>
                  <a:pt x="1131" y="1065"/>
                </a:lnTo>
                <a:lnTo>
                  <a:pt x="1092" y="1061"/>
                </a:lnTo>
                <a:lnTo>
                  <a:pt x="1053" y="1054"/>
                </a:lnTo>
                <a:lnTo>
                  <a:pt x="1014" y="1047"/>
                </a:lnTo>
                <a:lnTo>
                  <a:pt x="988" y="1037"/>
                </a:lnTo>
                <a:lnTo>
                  <a:pt x="949" y="1026"/>
                </a:lnTo>
                <a:lnTo>
                  <a:pt x="910" y="1019"/>
                </a:lnTo>
                <a:lnTo>
                  <a:pt x="870" y="1015"/>
                </a:lnTo>
                <a:lnTo>
                  <a:pt x="818" y="1005"/>
                </a:lnTo>
                <a:lnTo>
                  <a:pt x="766" y="998"/>
                </a:lnTo>
                <a:lnTo>
                  <a:pt x="727" y="994"/>
                </a:lnTo>
                <a:lnTo>
                  <a:pt x="688" y="994"/>
                </a:lnTo>
                <a:lnTo>
                  <a:pt x="649" y="994"/>
                </a:lnTo>
                <a:lnTo>
                  <a:pt x="609" y="991"/>
                </a:lnTo>
                <a:lnTo>
                  <a:pt x="557" y="984"/>
                </a:lnTo>
                <a:lnTo>
                  <a:pt x="518" y="977"/>
                </a:lnTo>
                <a:lnTo>
                  <a:pt x="492" y="966"/>
                </a:lnTo>
                <a:lnTo>
                  <a:pt x="453" y="956"/>
                </a:lnTo>
                <a:lnTo>
                  <a:pt x="427" y="941"/>
                </a:lnTo>
                <a:lnTo>
                  <a:pt x="387" y="931"/>
                </a:lnTo>
                <a:lnTo>
                  <a:pt x="348" y="920"/>
                </a:lnTo>
                <a:lnTo>
                  <a:pt x="309" y="910"/>
                </a:lnTo>
                <a:lnTo>
                  <a:pt x="270" y="899"/>
                </a:lnTo>
                <a:lnTo>
                  <a:pt x="244" y="889"/>
                </a:lnTo>
                <a:lnTo>
                  <a:pt x="218" y="878"/>
                </a:lnTo>
                <a:lnTo>
                  <a:pt x="179" y="867"/>
                </a:lnTo>
                <a:lnTo>
                  <a:pt x="166" y="857"/>
                </a:lnTo>
                <a:lnTo>
                  <a:pt x="153" y="846"/>
                </a:lnTo>
                <a:lnTo>
                  <a:pt x="153" y="836"/>
                </a:lnTo>
                <a:lnTo>
                  <a:pt x="153" y="825"/>
                </a:lnTo>
                <a:lnTo>
                  <a:pt x="140" y="815"/>
                </a:lnTo>
                <a:lnTo>
                  <a:pt x="22" y="795"/>
                </a:lnTo>
                <a:lnTo>
                  <a:pt x="35" y="786"/>
                </a:lnTo>
              </a:path>
            </a:pathLst>
          </a:custGeom>
          <a:solidFill>
            <a:schemeClr val="accent1"/>
          </a:solidFill>
          <a:ln w="12700" cap="rnd" cmpd="sng">
            <a:solidFill>
              <a:schemeClr val="lt2"/>
            </a:solidFill>
            <a:prstDash val="solid"/>
            <a:round/>
            <a:headEnd type="none" w="med" len="med"/>
            <a:tailEnd type="none" w="med" len="med"/>
          </a:ln>
          <a:effectLst>
            <a:outerShdw blurRad="63500" dist="71842" dir="2700000">
              <a:srgbClr val="000000"/>
            </a:outerShdw>
          </a:effectLst>
        </p:spPr>
        <p:txBody>
          <a:bodyPr spcFirstLastPara="1" wrap="square" lIns="91425" tIns="45700" rIns="91425" bIns="45700" anchor="t" anchorCtr="0">
            <a:noAutofit/>
          </a:bodyPr>
          <a:lstStyle/>
          <a:p>
            <a:pPr>
              <a:spcBef>
                <a:spcPts val="0"/>
              </a:spcBef>
              <a:spcAft>
                <a:spcPts val="0"/>
              </a:spcAft>
            </a:pPr>
            <a:endParaRPr sz="1800">
              <a:solidFill>
                <a:schemeClr val="dk1"/>
              </a:solidFill>
              <a:latin typeface="Arial"/>
              <a:ea typeface="Arial"/>
              <a:cs typeface="Arial"/>
              <a:sym typeface="Arial"/>
            </a:endParaRPr>
          </a:p>
        </p:txBody>
      </p:sp>
      <p:sp>
        <p:nvSpPr>
          <p:cNvPr id="272" name="Google Shape;272;p14"/>
          <p:cNvSpPr txBox="1"/>
          <p:nvPr/>
        </p:nvSpPr>
        <p:spPr>
          <a:xfrm>
            <a:off x="5508625" y="4159250"/>
            <a:ext cx="1136650" cy="1390124"/>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MAX_INS</a:t>
            </a:r>
            <a:endParaRPr/>
          </a:p>
          <a:p>
            <a:pPr>
              <a:spcBef>
                <a:spcPts val="450"/>
              </a:spcBef>
              <a:spcAft>
                <a:spcPts val="0"/>
              </a:spcAft>
              <a:buClr>
                <a:srgbClr val="000000"/>
              </a:buClr>
              <a:buSzPts val="1800"/>
            </a:pPr>
            <a:r>
              <a:rPr lang="en-US" sz="1800" b="1">
                <a:latin typeface="Courier New"/>
                <a:ea typeface="Courier New"/>
                <a:cs typeface="Courier New"/>
                <a:sym typeface="Courier New"/>
              </a:rPr>
              <a:t>5</a:t>
            </a:r>
            <a:endParaRPr/>
          </a:p>
          <a:p>
            <a:pPr>
              <a:spcBef>
                <a:spcPts val="450"/>
              </a:spcBef>
              <a:spcAft>
                <a:spcPts val="0"/>
              </a:spcAft>
              <a:buClr>
                <a:schemeClr val="dk1"/>
              </a:buClr>
              <a:buSzPts val="1800"/>
            </a:pPr>
            <a:endParaRPr sz="1800" b="1">
              <a:latin typeface="Courier New"/>
              <a:ea typeface="Courier New"/>
              <a:cs typeface="Courier New"/>
              <a:sym typeface="Courier New"/>
            </a:endParaRPr>
          </a:p>
          <a:p>
            <a:pPr>
              <a:spcBef>
                <a:spcPts val="450"/>
              </a:spcBef>
              <a:spcAft>
                <a:spcPts val="0"/>
              </a:spcAft>
              <a:buClr>
                <a:srgbClr val="000000"/>
              </a:buClr>
              <a:buSzPts val="1800"/>
            </a:pPr>
            <a:r>
              <a:rPr lang="en-US" sz="1800" b="1">
                <a:latin typeface="Courier New"/>
                <a:ea typeface="Courier New"/>
                <a:cs typeface="Courier New"/>
                <a:sym typeface="Courier New"/>
              </a:rPr>
              <a:t>5</a:t>
            </a:r>
            <a:endParaRPr/>
          </a:p>
        </p:txBody>
      </p:sp>
      <p:sp>
        <p:nvSpPr>
          <p:cNvPr id="273" name="Google Shape;273;p14"/>
          <p:cNvSpPr txBox="1"/>
          <p:nvPr/>
        </p:nvSpPr>
        <p:spPr>
          <a:xfrm>
            <a:off x="6778625" y="4159250"/>
            <a:ext cx="1136650" cy="1390124"/>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MAX_UPD</a:t>
            </a:r>
            <a:endParaRPr/>
          </a:p>
          <a:p>
            <a:pPr>
              <a:spcBef>
                <a:spcPts val="450"/>
              </a:spcBef>
              <a:spcAft>
                <a:spcPts val="0"/>
              </a:spcAft>
              <a:buClr>
                <a:srgbClr val="000000"/>
              </a:buClr>
              <a:buSzPts val="1800"/>
            </a:pPr>
            <a:r>
              <a:rPr lang="en-US" sz="1800" b="1">
                <a:latin typeface="Courier New"/>
                <a:ea typeface="Courier New"/>
                <a:cs typeface="Courier New"/>
                <a:sym typeface="Courier New"/>
              </a:rPr>
              <a:t>5</a:t>
            </a:r>
            <a:endParaRPr/>
          </a:p>
          <a:p>
            <a:pPr>
              <a:spcBef>
                <a:spcPts val="450"/>
              </a:spcBef>
              <a:spcAft>
                <a:spcPts val="0"/>
              </a:spcAft>
              <a:buClr>
                <a:srgbClr val="000000"/>
              </a:buClr>
              <a:buSzPts val="1800"/>
            </a:pPr>
            <a:r>
              <a:rPr lang="en-US" sz="1800" b="1">
                <a:latin typeface="Courier New"/>
                <a:ea typeface="Courier New"/>
                <a:cs typeface="Courier New"/>
                <a:sym typeface="Courier New"/>
              </a:rPr>
              <a:t>5</a:t>
            </a:r>
            <a:endParaRPr/>
          </a:p>
          <a:p>
            <a:pPr>
              <a:spcBef>
                <a:spcPts val="450"/>
              </a:spcBef>
              <a:spcAft>
                <a:spcPts val="0"/>
              </a:spcAft>
              <a:buClr>
                <a:srgbClr val="000000"/>
              </a:buClr>
              <a:buSzPts val="1800"/>
            </a:pPr>
            <a:r>
              <a:rPr lang="en-US" sz="1800" b="1">
                <a:latin typeface="Courier New"/>
                <a:ea typeface="Courier New"/>
                <a:cs typeface="Courier New"/>
                <a:sym typeface="Courier New"/>
              </a:rPr>
              <a:t>0</a:t>
            </a:r>
            <a:endParaRPr/>
          </a:p>
        </p:txBody>
      </p:sp>
      <p:sp>
        <p:nvSpPr>
          <p:cNvPr id="274" name="Google Shape;274;p14"/>
          <p:cNvSpPr txBox="1"/>
          <p:nvPr/>
        </p:nvSpPr>
        <p:spPr>
          <a:xfrm>
            <a:off x="8216900" y="4159251"/>
            <a:ext cx="1136650" cy="1392237"/>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MAX_DEL</a:t>
            </a:r>
            <a:endParaRPr/>
          </a:p>
          <a:p>
            <a:pPr>
              <a:spcBef>
                <a:spcPts val="450"/>
              </a:spcBef>
              <a:spcAft>
                <a:spcPts val="0"/>
              </a:spcAft>
              <a:buClr>
                <a:srgbClr val="000000"/>
              </a:buClr>
              <a:buSzPts val="1800"/>
            </a:pPr>
            <a:r>
              <a:rPr lang="en-US" sz="1800" b="1">
                <a:latin typeface="Courier New"/>
                <a:ea typeface="Courier New"/>
                <a:cs typeface="Courier New"/>
                <a:sym typeface="Courier New"/>
              </a:rPr>
              <a:t>5</a:t>
            </a:r>
            <a:endParaRPr/>
          </a:p>
          <a:p>
            <a:pPr>
              <a:spcBef>
                <a:spcPts val="450"/>
              </a:spcBef>
              <a:spcAft>
                <a:spcPts val="0"/>
              </a:spcAft>
              <a:buClr>
                <a:schemeClr val="dk1"/>
              </a:buClr>
              <a:buSzPts val="1800"/>
            </a:pPr>
            <a:endParaRPr sz="1800" b="1">
              <a:latin typeface="Courier New"/>
              <a:ea typeface="Courier New"/>
              <a:cs typeface="Courier New"/>
              <a:sym typeface="Courier New"/>
            </a:endParaRPr>
          </a:p>
          <a:p>
            <a:pPr>
              <a:spcBef>
                <a:spcPts val="450"/>
              </a:spcBef>
              <a:spcAft>
                <a:spcPts val="0"/>
              </a:spcAft>
              <a:buClr>
                <a:srgbClr val="000000"/>
              </a:buClr>
              <a:buSzPts val="1800"/>
            </a:pPr>
            <a:r>
              <a:rPr lang="en-US" sz="1800" b="1">
                <a:latin typeface="Courier New"/>
                <a:ea typeface="Courier New"/>
                <a:cs typeface="Courier New"/>
                <a:sym typeface="Courier New"/>
              </a:rPr>
              <a:t>1</a:t>
            </a:r>
            <a:endParaRPr/>
          </a:p>
        </p:txBody>
      </p:sp>
      <p:cxnSp>
        <p:nvCxnSpPr>
          <p:cNvPr id="275" name="Google Shape;275;p14"/>
          <p:cNvCxnSpPr/>
          <p:nvPr/>
        </p:nvCxnSpPr>
        <p:spPr>
          <a:xfrm>
            <a:off x="6750050" y="4192587"/>
            <a:ext cx="0" cy="1593850"/>
          </a:xfrm>
          <a:prstGeom prst="straightConnector1">
            <a:avLst/>
          </a:prstGeom>
          <a:noFill/>
          <a:ln w="25400" cap="flat" cmpd="sng">
            <a:solidFill>
              <a:srgbClr val="000000"/>
            </a:solidFill>
            <a:prstDash val="solid"/>
            <a:miter lim="800000"/>
            <a:headEnd type="none" w="med" len="med"/>
            <a:tailEnd type="none" w="med" len="med"/>
          </a:ln>
        </p:spPr>
      </p:cxnSp>
      <p:cxnSp>
        <p:nvCxnSpPr>
          <p:cNvPr id="276" name="Google Shape;276;p14"/>
          <p:cNvCxnSpPr/>
          <p:nvPr/>
        </p:nvCxnSpPr>
        <p:spPr>
          <a:xfrm>
            <a:off x="8196262" y="4192588"/>
            <a:ext cx="0" cy="1804987"/>
          </a:xfrm>
          <a:prstGeom prst="straightConnector1">
            <a:avLst/>
          </a:prstGeom>
          <a:noFill/>
          <a:ln w="25400" cap="flat" cmpd="sng">
            <a:solidFill>
              <a:srgbClr val="000000"/>
            </a:solidFill>
            <a:prstDash val="solid"/>
            <a:miter lim="800000"/>
            <a:headEnd type="none" w="med" len="med"/>
            <a:tailEnd type="none" w="med" len="med"/>
          </a:ln>
        </p:spPr>
      </p:cxnSp>
      <p:cxnSp>
        <p:nvCxnSpPr>
          <p:cNvPr id="277" name="Google Shape;277;p14"/>
          <p:cNvCxnSpPr/>
          <p:nvPr/>
        </p:nvCxnSpPr>
        <p:spPr>
          <a:xfrm>
            <a:off x="5260976" y="4548187"/>
            <a:ext cx="4535487" cy="0"/>
          </a:xfrm>
          <a:prstGeom prst="straightConnector1">
            <a:avLst/>
          </a:prstGeom>
          <a:noFill/>
          <a:ln w="25400" cap="flat" cmpd="sng">
            <a:solidFill>
              <a:srgbClr val="000000"/>
            </a:solidFill>
            <a:prstDash val="solid"/>
            <a:miter lim="800000"/>
            <a:headEnd type="none" w="med" len="med"/>
            <a:tailEnd type="none" w="med" len="med"/>
          </a:ln>
        </p:spPr>
      </p:cxnSp>
      <p:sp>
        <p:nvSpPr>
          <p:cNvPr id="278" name="Google Shape;278;p14"/>
          <p:cNvSpPr txBox="1"/>
          <p:nvPr/>
        </p:nvSpPr>
        <p:spPr>
          <a:xfrm>
            <a:off x="5092701" y="3690937"/>
            <a:ext cx="2395537" cy="459100"/>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2400"/>
            </a:pPr>
            <a:r>
              <a:rPr lang="en-US" sz="2400" b="1">
                <a:solidFill>
                  <a:schemeClr val="dk1"/>
                </a:solidFill>
                <a:latin typeface="Arial"/>
                <a:ea typeface="Arial"/>
                <a:cs typeface="Arial"/>
                <a:sym typeface="Arial"/>
              </a:rPr>
              <a:t>… continuation</a:t>
            </a:r>
            <a:endParaRPr/>
          </a:p>
        </p:txBody>
      </p:sp>
      <p:sp>
        <p:nvSpPr>
          <p:cNvPr id="279" name="Google Shape;279;p14"/>
          <p:cNvSpPr txBox="1">
            <a:spLocks noGrp="1"/>
          </p:cNvSpPr>
          <p:nvPr>
            <p:ph type="title"/>
          </p:nvPr>
        </p:nvSpPr>
        <p:spPr>
          <a:xfrm>
            <a:off x="2057400" y="838200"/>
            <a:ext cx="7772400" cy="609600"/>
          </a:xfrm>
          <a:prstGeom prst="rect">
            <a:avLst/>
          </a:prstGeom>
          <a:noFill/>
          <a:ln>
            <a:noFill/>
          </a:ln>
        </p:spPr>
        <p:txBody>
          <a:bodyPr spcFirstLastPara="1" wrap="square" lIns="90475" tIns="44450" rIns="90475" bIns="44450" anchor="b" anchorCtr="0">
            <a:noAutofit/>
          </a:bodyPr>
          <a:lstStyle/>
          <a:p>
            <a:pPr>
              <a:buClr>
                <a:srgbClr val="009999"/>
              </a:buClr>
              <a:buSzPts val="4000"/>
            </a:pPr>
            <a:r>
              <a:rPr lang="en-US" sz="4000">
                <a:solidFill>
                  <a:srgbClr val="009999"/>
                </a:solidFill>
                <a:latin typeface="Arial"/>
                <a:ea typeface="Arial"/>
                <a:cs typeface="Arial"/>
                <a:sym typeface="Arial"/>
              </a:rPr>
              <a:t>Auditing Table Operations</a:t>
            </a:r>
            <a:endParaRP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5"/>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15</a:t>
            </a:fld>
            <a:endParaRPr/>
          </a:p>
        </p:txBody>
      </p:sp>
      <p:sp>
        <p:nvSpPr>
          <p:cNvPr id="285" name="Google Shape;285;p15"/>
          <p:cNvSpPr txBox="1">
            <a:spLocks noGrp="1"/>
          </p:cNvSpPr>
          <p:nvPr>
            <p:ph type="title"/>
          </p:nvPr>
        </p:nvSpPr>
        <p:spPr>
          <a:xfrm>
            <a:off x="1981200" y="457200"/>
            <a:ext cx="8915400" cy="838200"/>
          </a:xfrm>
          <a:prstGeom prst="rect">
            <a:avLst/>
          </a:prstGeom>
          <a:noFill/>
          <a:ln>
            <a:noFill/>
          </a:ln>
        </p:spPr>
        <p:txBody>
          <a:bodyPr spcFirstLastPara="1" wrap="square" lIns="91425" tIns="45700" rIns="91425" bIns="45700" anchor="ctr" anchorCtr="0">
            <a:noAutofit/>
          </a:bodyPr>
          <a:lstStyle/>
          <a:p>
            <a:pPr>
              <a:buSzPts val="3600"/>
            </a:pPr>
            <a:r>
              <a:rPr lang="en-US" sz="3600">
                <a:latin typeface="Arial"/>
                <a:ea typeface="Arial"/>
                <a:cs typeface="Arial"/>
                <a:sym typeface="Arial"/>
              </a:rPr>
              <a:t>Example: Counting Statement Execution</a:t>
            </a:r>
            <a:endParaRPr/>
          </a:p>
        </p:txBody>
      </p:sp>
      <p:sp>
        <p:nvSpPr>
          <p:cNvPr id="286" name="Google Shape;286;p15"/>
          <p:cNvSpPr txBox="1"/>
          <p:nvPr/>
        </p:nvSpPr>
        <p:spPr>
          <a:xfrm>
            <a:off x="2133600" y="5549900"/>
            <a:ext cx="7391400" cy="1003300"/>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2000"/>
            </a:pPr>
            <a:r>
              <a:rPr lang="en-US" sz="2000">
                <a:solidFill>
                  <a:schemeClr val="dk1"/>
                </a:solidFill>
                <a:latin typeface="Tahoma"/>
                <a:ea typeface="Tahoma"/>
                <a:cs typeface="Tahoma"/>
                <a:sym typeface="Tahoma"/>
              </a:rPr>
              <a:t>Whenever an employee record is deleted from database, counter in an audit table registering the number of deleted rows for current user in system variable USER is incremented.</a:t>
            </a:r>
            <a:endParaRPr/>
          </a:p>
        </p:txBody>
      </p:sp>
      <p:sp>
        <p:nvSpPr>
          <p:cNvPr id="287" name="Google Shape;287;p15"/>
          <p:cNvSpPr txBox="1"/>
          <p:nvPr/>
        </p:nvSpPr>
        <p:spPr>
          <a:xfrm>
            <a:off x="2057400" y="1447800"/>
            <a:ext cx="7315200" cy="3886200"/>
          </a:xfrm>
          <a:prstGeom prst="rect">
            <a:avLst/>
          </a:prstGeom>
          <a:solidFill>
            <a:srgbClr val="FFFFCC"/>
          </a:solidFill>
          <a:ln w="25400" cap="flat" cmpd="sng">
            <a:solidFill>
              <a:srgbClr val="000000"/>
            </a:solidFill>
            <a:prstDash val="solid"/>
            <a:miter lim="800000"/>
            <a:headEnd type="none" w="sm" len="sm"/>
            <a:tailEnd type="none" w="sm" len="sm"/>
          </a:ln>
          <a:effectLst>
            <a:outerShdw blurRad="63500" dist="89802" dir="2700000">
              <a:srgbClr val="000000"/>
            </a:outerShdw>
          </a:effectLst>
        </p:spPr>
        <p:txBody>
          <a:bodyPr spcFirstLastPara="1" wrap="square" lIns="90475" tIns="44450" rIns="90475" bIns="44450" anchor="t" anchorCtr="0">
            <a:noAutofit/>
          </a:bodyPr>
          <a:lstStyle/>
          <a:p>
            <a:pPr marL="342900" indent="-342900">
              <a:spcBef>
                <a:spcPts val="0"/>
              </a:spcBef>
              <a:spcAft>
                <a:spcPts val="0"/>
              </a:spcAft>
              <a:buClr>
                <a:schemeClr val="dk1"/>
              </a:buClr>
              <a:buSzPts val="2000"/>
            </a:pPr>
            <a:endParaRPr sz="2000" b="1">
              <a:latin typeface="Courier New"/>
              <a:ea typeface="Courier New"/>
              <a:cs typeface="Courier New"/>
              <a:sym typeface="Courier New"/>
            </a:endParaRPr>
          </a:p>
          <a:p>
            <a:pPr marL="342900" indent="-342900">
              <a:spcBef>
                <a:spcPts val="400"/>
              </a:spcBef>
              <a:spcAft>
                <a:spcPts val="0"/>
              </a:spcAft>
              <a:buClr>
                <a:srgbClr val="000000"/>
              </a:buClr>
              <a:buSzPts val="2000"/>
            </a:pPr>
            <a:r>
              <a:rPr lang="en-US" sz="2000" b="1">
                <a:latin typeface="Courier New"/>
                <a:ea typeface="Courier New"/>
                <a:cs typeface="Courier New"/>
                <a:sym typeface="Courier New"/>
              </a:rPr>
              <a:t>SQL&gt;CREATE OR REPLACE TRIGGER audit_emp</a:t>
            </a:r>
            <a:endParaRPr/>
          </a:p>
          <a:p>
            <a:pPr marL="342900" indent="-342900">
              <a:spcBef>
                <a:spcPts val="400"/>
              </a:spcBef>
              <a:spcAft>
                <a:spcPts val="0"/>
              </a:spcAft>
              <a:buClr>
                <a:srgbClr val="000000"/>
              </a:buClr>
              <a:buSzPts val="2000"/>
            </a:pPr>
            <a:r>
              <a:rPr lang="en-US" sz="2000" b="1">
                <a:latin typeface="Courier New"/>
                <a:ea typeface="Courier New"/>
                <a:cs typeface="Courier New"/>
                <a:sym typeface="Courier New"/>
              </a:rPr>
              <a:t>  2 AFTER DELETE ON emp</a:t>
            </a:r>
            <a:endParaRPr/>
          </a:p>
          <a:p>
            <a:pPr marL="342900" indent="-342900">
              <a:spcBef>
                <a:spcPts val="400"/>
              </a:spcBef>
              <a:spcAft>
                <a:spcPts val="0"/>
              </a:spcAft>
              <a:buClr>
                <a:srgbClr val="000000"/>
              </a:buClr>
              <a:buSzPts val="2000"/>
            </a:pPr>
            <a:r>
              <a:rPr lang="en-US" sz="2000" b="1">
                <a:latin typeface="Courier New"/>
                <a:ea typeface="Courier New"/>
                <a:cs typeface="Courier New"/>
                <a:sym typeface="Courier New"/>
              </a:rPr>
              <a:t>  3 FOR EACH ROW</a:t>
            </a:r>
            <a:endParaRPr/>
          </a:p>
          <a:p>
            <a:pPr marL="342900" indent="-342900">
              <a:spcBef>
                <a:spcPts val="400"/>
              </a:spcBef>
              <a:spcAft>
                <a:spcPts val="0"/>
              </a:spcAft>
              <a:buClr>
                <a:srgbClr val="000000"/>
              </a:buClr>
              <a:buSzPts val="2000"/>
            </a:pPr>
            <a:r>
              <a:rPr lang="en-US" sz="2000" b="1">
                <a:latin typeface="Courier New"/>
                <a:ea typeface="Courier New"/>
                <a:cs typeface="Courier New"/>
                <a:sym typeface="Courier New"/>
              </a:rPr>
              <a:t>  4 BEGIN</a:t>
            </a:r>
            <a:endParaRPr/>
          </a:p>
          <a:p>
            <a:pPr marL="342900" indent="-342900">
              <a:spcBef>
                <a:spcPts val="400"/>
              </a:spcBef>
              <a:spcAft>
                <a:spcPts val="0"/>
              </a:spcAft>
              <a:buClr>
                <a:srgbClr val="000000"/>
              </a:buClr>
              <a:buSzPts val="2000"/>
            </a:pPr>
            <a:r>
              <a:rPr lang="en-US" sz="2000" b="1">
                <a:latin typeface="Courier New"/>
                <a:ea typeface="Courier New"/>
                <a:cs typeface="Courier New"/>
                <a:sym typeface="Courier New"/>
              </a:rPr>
              <a:t>  5      UPDATE audit_table SET del = del + 1</a:t>
            </a:r>
            <a:endParaRPr/>
          </a:p>
          <a:p>
            <a:pPr marL="342900" indent="-342900">
              <a:spcBef>
                <a:spcPts val="400"/>
              </a:spcBef>
              <a:spcAft>
                <a:spcPts val="0"/>
              </a:spcAft>
              <a:buClr>
                <a:srgbClr val="000000"/>
              </a:buClr>
              <a:buSzPts val="2000"/>
            </a:pPr>
            <a:r>
              <a:rPr lang="en-US" sz="2000" b="1">
                <a:latin typeface="Courier New"/>
                <a:ea typeface="Courier New"/>
                <a:cs typeface="Courier New"/>
                <a:sym typeface="Courier New"/>
              </a:rPr>
              <a:t>  6      WHERE user_name = USER </a:t>
            </a:r>
            <a:endParaRPr/>
          </a:p>
          <a:p>
            <a:pPr marL="342900" indent="-342900">
              <a:spcBef>
                <a:spcPts val="400"/>
              </a:spcBef>
              <a:spcAft>
                <a:spcPts val="0"/>
              </a:spcAft>
              <a:buClr>
                <a:srgbClr val="000000"/>
              </a:buClr>
              <a:buSzPts val="2000"/>
            </a:pPr>
            <a:r>
              <a:rPr lang="en-US" sz="2000" b="1">
                <a:latin typeface="Courier New"/>
                <a:ea typeface="Courier New"/>
                <a:cs typeface="Courier New"/>
                <a:sym typeface="Courier New"/>
              </a:rPr>
              <a:t>  7      AND table_name = 'EMP’;</a:t>
            </a:r>
            <a:endParaRPr/>
          </a:p>
          <a:p>
            <a:pPr marL="342900" indent="-342900">
              <a:spcBef>
                <a:spcPts val="400"/>
              </a:spcBef>
              <a:spcAft>
                <a:spcPts val="0"/>
              </a:spcAft>
              <a:buClr>
                <a:srgbClr val="000000"/>
              </a:buClr>
              <a:buSzPts val="2000"/>
            </a:pPr>
            <a:r>
              <a:rPr lang="en-US" sz="2000" b="1">
                <a:latin typeface="Courier New"/>
                <a:ea typeface="Courier New"/>
                <a:cs typeface="Courier New"/>
                <a:sym typeface="Courier New"/>
              </a:rPr>
              <a:t>  7 END;   </a:t>
            </a:r>
            <a:endParaRPr/>
          </a:p>
          <a:p>
            <a:pPr marL="342900" indent="-342900">
              <a:spcBef>
                <a:spcPts val="400"/>
              </a:spcBef>
              <a:spcAft>
                <a:spcPts val="0"/>
              </a:spcAft>
              <a:buClr>
                <a:srgbClr val="000000"/>
              </a:buClr>
              <a:buSzPts val="2000"/>
            </a:pPr>
            <a:r>
              <a:rPr lang="en-US" sz="2000" b="1">
                <a:latin typeface="Courier New"/>
                <a:ea typeface="Courier New"/>
                <a:cs typeface="Courier New"/>
                <a:sym typeface="Courier New"/>
              </a:rPr>
              <a:t>  8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16"/>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16</a:t>
            </a:fld>
            <a:endParaRPr/>
          </a:p>
        </p:txBody>
      </p:sp>
      <p:sp>
        <p:nvSpPr>
          <p:cNvPr id="293" name="Google Shape;293;p16"/>
          <p:cNvSpPr/>
          <p:nvPr/>
        </p:nvSpPr>
        <p:spPr>
          <a:xfrm>
            <a:off x="2354262" y="1482726"/>
            <a:ext cx="7715250" cy="1938337"/>
          </a:xfrm>
          <a:custGeom>
            <a:avLst/>
            <a:gdLst/>
            <a:ahLst/>
            <a:cxnLst/>
            <a:rect l="l" t="t" r="r" b="b"/>
            <a:pathLst>
              <a:path w="4860" h="1221" extrusionOk="0">
                <a:moveTo>
                  <a:pt x="4801" y="786"/>
                </a:moveTo>
                <a:lnTo>
                  <a:pt x="4851" y="617"/>
                </a:lnTo>
                <a:lnTo>
                  <a:pt x="4779" y="519"/>
                </a:lnTo>
                <a:lnTo>
                  <a:pt x="4859" y="372"/>
                </a:lnTo>
                <a:lnTo>
                  <a:pt x="4801" y="269"/>
                </a:lnTo>
                <a:lnTo>
                  <a:pt x="4801" y="0"/>
                </a:lnTo>
                <a:lnTo>
                  <a:pt x="0" y="0"/>
                </a:lnTo>
                <a:lnTo>
                  <a:pt x="0" y="1205"/>
                </a:lnTo>
                <a:lnTo>
                  <a:pt x="195" y="1220"/>
                </a:lnTo>
                <a:lnTo>
                  <a:pt x="369" y="1212"/>
                </a:lnTo>
                <a:lnTo>
                  <a:pt x="651" y="1174"/>
                </a:lnTo>
                <a:lnTo>
                  <a:pt x="738" y="1135"/>
                </a:lnTo>
                <a:lnTo>
                  <a:pt x="1086" y="1135"/>
                </a:lnTo>
                <a:lnTo>
                  <a:pt x="1151" y="1142"/>
                </a:lnTo>
                <a:lnTo>
                  <a:pt x="1216" y="1142"/>
                </a:lnTo>
                <a:lnTo>
                  <a:pt x="1281" y="1142"/>
                </a:lnTo>
                <a:lnTo>
                  <a:pt x="1346" y="1142"/>
                </a:lnTo>
                <a:lnTo>
                  <a:pt x="1412" y="1145"/>
                </a:lnTo>
                <a:lnTo>
                  <a:pt x="1498" y="1156"/>
                </a:lnTo>
                <a:lnTo>
                  <a:pt x="1585" y="1156"/>
                </a:lnTo>
                <a:lnTo>
                  <a:pt x="1672" y="1160"/>
                </a:lnTo>
                <a:lnTo>
                  <a:pt x="1759" y="1160"/>
                </a:lnTo>
                <a:lnTo>
                  <a:pt x="1824" y="1156"/>
                </a:lnTo>
                <a:lnTo>
                  <a:pt x="1890" y="1149"/>
                </a:lnTo>
                <a:lnTo>
                  <a:pt x="1955" y="1142"/>
                </a:lnTo>
                <a:lnTo>
                  <a:pt x="1998" y="1131"/>
                </a:lnTo>
                <a:lnTo>
                  <a:pt x="2063" y="1121"/>
                </a:lnTo>
                <a:lnTo>
                  <a:pt x="2128" y="1110"/>
                </a:lnTo>
                <a:lnTo>
                  <a:pt x="2194" y="1100"/>
                </a:lnTo>
                <a:lnTo>
                  <a:pt x="2237" y="1089"/>
                </a:lnTo>
                <a:lnTo>
                  <a:pt x="2302" y="1086"/>
                </a:lnTo>
                <a:lnTo>
                  <a:pt x="2367" y="1078"/>
                </a:lnTo>
                <a:lnTo>
                  <a:pt x="2454" y="1075"/>
                </a:lnTo>
                <a:lnTo>
                  <a:pt x="2520" y="1071"/>
                </a:lnTo>
                <a:lnTo>
                  <a:pt x="2628" y="1068"/>
                </a:lnTo>
                <a:lnTo>
                  <a:pt x="2693" y="1068"/>
                </a:lnTo>
                <a:lnTo>
                  <a:pt x="2758" y="1068"/>
                </a:lnTo>
                <a:lnTo>
                  <a:pt x="2845" y="1068"/>
                </a:lnTo>
                <a:lnTo>
                  <a:pt x="2976" y="1064"/>
                </a:lnTo>
                <a:lnTo>
                  <a:pt x="3041" y="1061"/>
                </a:lnTo>
                <a:lnTo>
                  <a:pt x="3106" y="1054"/>
                </a:lnTo>
                <a:lnTo>
                  <a:pt x="3171" y="1047"/>
                </a:lnTo>
                <a:lnTo>
                  <a:pt x="3215" y="1036"/>
                </a:lnTo>
                <a:lnTo>
                  <a:pt x="3280" y="1026"/>
                </a:lnTo>
                <a:lnTo>
                  <a:pt x="3345" y="1019"/>
                </a:lnTo>
                <a:lnTo>
                  <a:pt x="3410" y="1015"/>
                </a:lnTo>
                <a:lnTo>
                  <a:pt x="3497" y="1004"/>
                </a:lnTo>
                <a:lnTo>
                  <a:pt x="3584" y="997"/>
                </a:lnTo>
                <a:lnTo>
                  <a:pt x="3649" y="994"/>
                </a:lnTo>
                <a:lnTo>
                  <a:pt x="3714" y="994"/>
                </a:lnTo>
                <a:lnTo>
                  <a:pt x="3780" y="994"/>
                </a:lnTo>
                <a:lnTo>
                  <a:pt x="3845" y="990"/>
                </a:lnTo>
                <a:lnTo>
                  <a:pt x="3932" y="983"/>
                </a:lnTo>
                <a:lnTo>
                  <a:pt x="3997" y="976"/>
                </a:lnTo>
                <a:lnTo>
                  <a:pt x="4040" y="966"/>
                </a:lnTo>
                <a:lnTo>
                  <a:pt x="4105" y="955"/>
                </a:lnTo>
                <a:lnTo>
                  <a:pt x="4149" y="941"/>
                </a:lnTo>
                <a:lnTo>
                  <a:pt x="4214" y="930"/>
                </a:lnTo>
                <a:lnTo>
                  <a:pt x="4279" y="920"/>
                </a:lnTo>
                <a:lnTo>
                  <a:pt x="4344" y="909"/>
                </a:lnTo>
                <a:lnTo>
                  <a:pt x="4410" y="899"/>
                </a:lnTo>
                <a:lnTo>
                  <a:pt x="4453" y="888"/>
                </a:lnTo>
                <a:lnTo>
                  <a:pt x="4496" y="877"/>
                </a:lnTo>
                <a:lnTo>
                  <a:pt x="4562" y="867"/>
                </a:lnTo>
                <a:lnTo>
                  <a:pt x="4583" y="856"/>
                </a:lnTo>
                <a:lnTo>
                  <a:pt x="4605" y="846"/>
                </a:lnTo>
                <a:lnTo>
                  <a:pt x="4605" y="835"/>
                </a:lnTo>
                <a:lnTo>
                  <a:pt x="4605" y="825"/>
                </a:lnTo>
                <a:lnTo>
                  <a:pt x="4627" y="814"/>
                </a:lnTo>
                <a:lnTo>
                  <a:pt x="4822" y="794"/>
                </a:lnTo>
                <a:lnTo>
                  <a:pt x="4801" y="786"/>
                </a:lnTo>
              </a:path>
            </a:pathLst>
          </a:custGeom>
          <a:solidFill>
            <a:schemeClr val="accent1"/>
          </a:solidFill>
          <a:ln w="12700" cap="rnd" cmpd="sng">
            <a:solidFill>
              <a:schemeClr val="lt2"/>
            </a:solidFill>
            <a:prstDash val="solid"/>
            <a:round/>
            <a:headEnd type="none" w="med" len="med"/>
            <a:tailEnd type="none" w="med" len="med"/>
          </a:ln>
          <a:effectLst>
            <a:outerShdw blurRad="63500" dist="71842" dir="2700000">
              <a:srgbClr val="000000"/>
            </a:outerShdw>
          </a:effectLst>
        </p:spPr>
        <p:txBody>
          <a:bodyPr spcFirstLastPara="1" wrap="square" lIns="91425" tIns="45700" rIns="91425" bIns="45700" anchor="t" anchorCtr="0">
            <a:noAutofit/>
          </a:bodyPr>
          <a:lstStyle/>
          <a:p>
            <a:pPr>
              <a:spcBef>
                <a:spcPts val="0"/>
              </a:spcBef>
              <a:spcAft>
                <a:spcPts val="0"/>
              </a:spcAft>
            </a:pPr>
            <a:endParaRPr sz="1800">
              <a:solidFill>
                <a:schemeClr val="dk1"/>
              </a:solidFill>
              <a:latin typeface="Arial"/>
              <a:ea typeface="Arial"/>
              <a:cs typeface="Arial"/>
              <a:sym typeface="Arial"/>
            </a:endParaRPr>
          </a:p>
        </p:txBody>
      </p:sp>
      <p:cxnSp>
        <p:nvCxnSpPr>
          <p:cNvPr id="294" name="Google Shape;294;p16"/>
          <p:cNvCxnSpPr/>
          <p:nvPr/>
        </p:nvCxnSpPr>
        <p:spPr>
          <a:xfrm>
            <a:off x="3871912" y="1501775"/>
            <a:ext cx="0" cy="1758950"/>
          </a:xfrm>
          <a:prstGeom prst="straightConnector1">
            <a:avLst/>
          </a:prstGeom>
          <a:noFill/>
          <a:ln w="25400" cap="flat" cmpd="sng">
            <a:solidFill>
              <a:srgbClr val="000000"/>
            </a:solidFill>
            <a:prstDash val="solid"/>
            <a:miter lim="800000"/>
            <a:headEnd type="none" w="med" len="med"/>
            <a:tailEnd type="none" w="med" len="med"/>
          </a:ln>
        </p:spPr>
      </p:cxnSp>
      <p:cxnSp>
        <p:nvCxnSpPr>
          <p:cNvPr id="295" name="Google Shape;295;p16"/>
          <p:cNvCxnSpPr/>
          <p:nvPr/>
        </p:nvCxnSpPr>
        <p:spPr>
          <a:xfrm>
            <a:off x="2379662" y="1881187"/>
            <a:ext cx="7580312" cy="0"/>
          </a:xfrm>
          <a:prstGeom prst="straightConnector1">
            <a:avLst/>
          </a:prstGeom>
          <a:noFill/>
          <a:ln w="25400" cap="flat" cmpd="sng">
            <a:solidFill>
              <a:srgbClr val="000000"/>
            </a:solidFill>
            <a:prstDash val="solid"/>
            <a:miter lim="800000"/>
            <a:headEnd type="none" w="med" len="med"/>
            <a:tailEnd type="none" w="med" len="med"/>
          </a:ln>
        </p:spPr>
      </p:cxnSp>
      <p:sp>
        <p:nvSpPr>
          <p:cNvPr id="296" name="Google Shape;296;p16"/>
          <p:cNvSpPr txBox="1"/>
          <p:nvPr/>
        </p:nvSpPr>
        <p:spPr>
          <a:xfrm>
            <a:off x="2392362" y="1508125"/>
            <a:ext cx="1409700" cy="1390124"/>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USER_NAME</a:t>
            </a:r>
            <a:endParaRPr/>
          </a:p>
          <a:p>
            <a:pPr>
              <a:spcBef>
                <a:spcPts val="450"/>
              </a:spcBef>
              <a:spcAft>
                <a:spcPts val="0"/>
              </a:spcAft>
              <a:buClr>
                <a:srgbClr val="000000"/>
              </a:buClr>
              <a:buSzPts val="1800"/>
            </a:pPr>
            <a:r>
              <a:rPr lang="en-US" sz="1800" b="1">
                <a:latin typeface="Courier New"/>
                <a:ea typeface="Courier New"/>
                <a:cs typeface="Courier New"/>
                <a:sym typeface="Courier New"/>
              </a:rPr>
              <a:t>EGRAVINA</a:t>
            </a:r>
            <a:endParaRPr/>
          </a:p>
          <a:p>
            <a:pPr>
              <a:spcBef>
                <a:spcPts val="450"/>
              </a:spcBef>
              <a:spcAft>
                <a:spcPts val="0"/>
              </a:spcAft>
              <a:buClr>
                <a:schemeClr val="dk1"/>
              </a:buClr>
              <a:buSzPts val="1800"/>
            </a:pPr>
            <a:endParaRPr sz="1800" b="1">
              <a:latin typeface="Courier New"/>
              <a:ea typeface="Courier New"/>
              <a:cs typeface="Courier New"/>
              <a:sym typeface="Courier New"/>
            </a:endParaRPr>
          </a:p>
          <a:p>
            <a:pPr>
              <a:spcBef>
                <a:spcPts val="450"/>
              </a:spcBef>
              <a:spcAft>
                <a:spcPts val="0"/>
              </a:spcAft>
              <a:buClr>
                <a:srgbClr val="000000"/>
              </a:buClr>
              <a:buSzPts val="1800"/>
            </a:pPr>
            <a:r>
              <a:rPr lang="en-US" sz="1800" b="1">
                <a:latin typeface="Courier New"/>
                <a:ea typeface="Courier New"/>
                <a:cs typeface="Courier New"/>
                <a:sym typeface="Courier New"/>
              </a:rPr>
              <a:t>NGREENBE</a:t>
            </a:r>
            <a:endParaRPr/>
          </a:p>
        </p:txBody>
      </p:sp>
      <p:sp>
        <p:nvSpPr>
          <p:cNvPr id="297" name="Google Shape;297;p16"/>
          <p:cNvSpPr txBox="1"/>
          <p:nvPr/>
        </p:nvSpPr>
        <p:spPr>
          <a:xfrm>
            <a:off x="3887787" y="1525588"/>
            <a:ext cx="1409700" cy="1392237"/>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TIMESTAMP</a:t>
            </a:r>
            <a:endParaRPr/>
          </a:p>
          <a:p>
            <a:pPr>
              <a:spcBef>
                <a:spcPts val="450"/>
              </a:spcBef>
              <a:spcAft>
                <a:spcPts val="0"/>
              </a:spcAft>
              <a:buClr>
                <a:srgbClr val="000000"/>
              </a:buClr>
              <a:buSzPts val="1800"/>
            </a:pPr>
            <a:r>
              <a:rPr lang="en-US" sz="1800" b="1">
                <a:latin typeface="Courier New"/>
                <a:ea typeface="Courier New"/>
                <a:cs typeface="Courier New"/>
                <a:sym typeface="Courier New"/>
              </a:rPr>
              <a:t>12-SEP-04</a:t>
            </a:r>
            <a:endParaRPr/>
          </a:p>
          <a:p>
            <a:pPr>
              <a:spcBef>
                <a:spcPts val="450"/>
              </a:spcBef>
              <a:spcAft>
                <a:spcPts val="0"/>
              </a:spcAft>
              <a:buClr>
                <a:schemeClr val="dk1"/>
              </a:buClr>
              <a:buSzPts val="1800"/>
            </a:pPr>
            <a:endParaRPr sz="1800" b="1">
              <a:latin typeface="Courier New"/>
              <a:ea typeface="Courier New"/>
              <a:cs typeface="Courier New"/>
              <a:sym typeface="Courier New"/>
            </a:endParaRPr>
          </a:p>
          <a:p>
            <a:pPr>
              <a:spcBef>
                <a:spcPts val="450"/>
              </a:spcBef>
              <a:spcAft>
                <a:spcPts val="0"/>
              </a:spcAft>
              <a:buClr>
                <a:srgbClr val="000000"/>
              </a:buClr>
              <a:buSzPts val="1800"/>
            </a:pPr>
            <a:r>
              <a:rPr lang="en-US" sz="1800" b="1">
                <a:latin typeface="Courier New"/>
                <a:ea typeface="Courier New"/>
                <a:cs typeface="Courier New"/>
                <a:sym typeface="Courier New"/>
              </a:rPr>
              <a:t>10-AUG-04</a:t>
            </a:r>
            <a:endParaRPr/>
          </a:p>
        </p:txBody>
      </p:sp>
      <p:cxnSp>
        <p:nvCxnSpPr>
          <p:cNvPr id="298" name="Google Shape;298;p16"/>
          <p:cNvCxnSpPr/>
          <p:nvPr/>
        </p:nvCxnSpPr>
        <p:spPr>
          <a:xfrm>
            <a:off x="5359400" y="1501776"/>
            <a:ext cx="0" cy="1793875"/>
          </a:xfrm>
          <a:prstGeom prst="straightConnector1">
            <a:avLst/>
          </a:prstGeom>
          <a:noFill/>
          <a:ln w="25400" cap="flat" cmpd="sng">
            <a:solidFill>
              <a:srgbClr val="000000"/>
            </a:solidFill>
            <a:prstDash val="solid"/>
            <a:miter lim="800000"/>
            <a:headEnd type="none" w="med" len="med"/>
            <a:tailEnd type="none" w="med" len="med"/>
          </a:ln>
        </p:spPr>
      </p:cxnSp>
      <p:cxnSp>
        <p:nvCxnSpPr>
          <p:cNvPr id="299" name="Google Shape;299;p16"/>
          <p:cNvCxnSpPr/>
          <p:nvPr/>
        </p:nvCxnSpPr>
        <p:spPr>
          <a:xfrm>
            <a:off x="6054725" y="1501775"/>
            <a:ext cx="0" cy="1700212"/>
          </a:xfrm>
          <a:prstGeom prst="straightConnector1">
            <a:avLst/>
          </a:prstGeom>
          <a:noFill/>
          <a:ln w="25400" cap="flat" cmpd="sng">
            <a:solidFill>
              <a:srgbClr val="000000"/>
            </a:solidFill>
            <a:prstDash val="solid"/>
            <a:miter lim="800000"/>
            <a:headEnd type="none" w="med" len="med"/>
            <a:tailEnd type="none" w="med" len="med"/>
          </a:ln>
        </p:spPr>
      </p:cxnSp>
      <p:sp>
        <p:nvSpPr>
          <p:cNvPr id="300" name="Google Shape;300;p16"/>
          <p:cNvSpPr txBox="1"/>
          <p:nvPr/>
        </p:nvSpPr>
        <p:spPr>
          <a:xfrm>
            <a:off x="5368926" y="1508125"/>
            <a:ext cx="727075" cy="1390124"/>
          </a:xfrm>
          <a:prstGeom prst="rect">
            <a:avLst/>
          </a:prstGeom>
          <a:noFill/>
          <a:ln>
            <a:noFill/>
          </a:ln>
        </p:spPr>
        <p:txBody>
          <a:bodyPr spcFirstLastPara="1" wrap="square" lIns="90475" tIns="44450" rIns="90475" bIns="44450" anchor="t" anchorCtr="0">
            <a:spAutoFit/>
          </a:bodyPr>
          <a:lstStyle/>
          <a:p>
            <a:pPr algn="r">
              <a:spcBef>
                <a:spcPts val="0"/>
              </a:spcBef>
              <a:spcAft>
                <a:spcPts val="0"/>
              </a:spcAft>
              <a:buClr>
                <a:srgbClr val="000000"/>
              </a:buClr>
              <a:buSzPts val="1800"/>
            </a:pPr>
            <a:r>
              <a:rPr lang="en-US" sz="1800" b="1">
                <a:latin typeface="Courier New"/>
                <a:ea typeface="Courier New"/>
                <a:cs typeface="Courier New"/>
                <a:sym typeface="Courier New"/>
              </a:rPr>
              <a:t>ID</a:t>
            </a:r>
            <a:endParaRPr/>
          </a:p>
          <a:p>
            <a:pPr algn="r">
              <a:spcBef>
                <a:spcPts val="450"/>
              </a:spcBef>
              <a:spcAft>
                <a:spcPts val="0"/>
              </a:spcAft>
              <a:buClr>
                <a:srgbClr val="000000"/>
              </a:buClr>
              <a:buSzPts val="1800"/>
            </a:pPr>
            <a:r>
              <a:rPr lang="en-US" sz="1800" b="1">
                <a:latin typeface="Courier New"/>
                <a:ea typeface="Courier New"/>
                <a:cs typeface="Courier New"/>
                <a:sym typeface="Courier New"/>
              </a:rPr>
              <a:t>7950</a:t>
            </a:r>
            <a:endParaRPr/>
          </a:p>
          <a:p>
            <a:pPr algn="r">
              <a:spcBef>
                <a:spcPts val="450"/>
              </a:spcBef>
              <a:spcAft>
                <a:spcPts val="0"/>
              </a:spcAft>
              <a:buClr>
                <a:schemeClr val="dk1"/>
              </a:buClr>
              <a:buSzPts val="1800"/>
            </a:pPr>
            <a:endParaRPr sz="1800" b="1">
              <a:latin typeface="Courier New"/>
              <a:ea typeface="Courier New"/>
              <a:cs typeface="Courier New"/>
              <a:sym typeface="Courier New"/>
            </a:endParaRPr>
          </a:p>
          <a:p>
            <a:pPr algn="r">
              <a:spcBef>
                <a:spcPts val="450"/>
              </a:spcBef>
              <a:spcAft>
                <a:spcPts val="0"/>
              </a:spcAft>
              <a:buClr>
                <a:srgbClr val="000000"/>
              </a:buClr>
              <a:buSzPts val="1800"/>
            </a:pPr>
            <a:r>
              <a:rPr lang="en-US" sz="1800" b="1">
                <a:latin typeface="Courier New"/>
                <a:ea typeface="Courier New"/>
                <a:cs typeface="Courier New"/>
                <a:sym typeface="Courier New"/>
              </a:rPr>
              <a:t>7844</a:t>
            </a:r>
            <a:endParaRPr/>
          </a:p>
        </p:txBody>
      </p:sp>
      <p:sp>
        <p:nvSpPr>
          <p:cNvPr id="301" name="Google Shape;301;p16"/>
          <p:cNvSpPr txBox="1"/>
          <p:nvPr/>
        </p:nvSpPr>
        <p:spPr>
          <a:xfrm>
            <a:off x="6008687" y="1508125"/>
            <a:ext cx="1955800" cy="1390124"/>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OLD_LAST_NAME</a:t>
            </a:r>
            <a:endParaRPr/>
          </a:p>
          <a:p>
            <a:pPr>
              <a:spcBef>
                <a:spcPts val="450"/>
              </a:spcBef>
              <a:spcAft>
                <a:spcPts val="0"/>
              </a:spcAft>
              <a:buClr>
                <a:srgbClr val="000000"/>
              </a:buClr>
              <a:buSzPts val="1800"/>
            </a:pPr>
            <a:r>
              <a:rPr lang="en-US" sz="1800" b="1">
                <a:latin typeface="Courier New"/>
                <a:ea typeface="Courier New"/>
                <a:cs typeface="Courier New"/>
                <a:sym typeface="Courier New"/>
              </a:rPr>
              <a:t>NULL</a:t>
            </a:r>
            <a:endParaRPr/>
          </a:p>
          <a:p>
            <a:pPr>
              <a:spcBef>
                <a:spcPts val="450"/>
              </a:spcBef>
              <a:spcAft>
                <a:spcPts val="0"/>
              </a:spcAft>
              <a:buClr>
                <a:schemeClr val="dk1"/>
              </a:buClr>
              <a:buSzPts val="1800"/>
            </a:pPr>
            <a:endParaRPr sz="1800" b="1">
              <a:latin typeface="Courier New"/>
              <a:ea typeface="Courier New"/>
              <a:cs typeface="Courier New"/>
              <a:sym typeface="Courier New"/>
            </a:endParaRPr>
          </a:p>
          <a:p>
            <a:pPr>
              <a:spcBef>
                <a:spcPts val="450"/>
              </a:spcBef>
              <a:spcAft>
                <a:spcPts val="0"/>
              </a:spcAft>
              <a:buClr>
                <a:srgbClr val="000000"/>
              </a:buClr>
              <a:buSzPts val="1800"/>
            </a:pPr>
            <a:r>
              <a:rPr lang="en-US" sz="1800" b="1">
                <a:latin typeface="Courier New"/>
                <a:ea typeface="Courier New"/>
                <a:cs typeface="Courier New"/>
                <a:sym typeface="Courier New"/>
              </a:rPr>
              <a:t>MAGEE</a:t>
            </a:r>
            <a:endParaRPr/>
          </a:p>
        </p:txBody>
      </p:sp>
      <p:sp>
        <p:nvSpPr>
          <p:cNvPr id="302" name="Google Shape;302;p16"/>
          <p:cNvSpPr txBox="1"/>
          <p:nvPr/>
        </p:nvSpPr>
        <p:spPr>
          <a:xfrm>
            <a:off x="7931150" y="1508125"/>
            <a:ext cx="1955800" cy="1390124"/>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NEW_LAST_NAME</a:t>
            </a:r>
            <a:endParaRPr/>
          </a:p>
          <a:p>
            <a:pPr>
              <a:spcBef>
                <a:spcPts val="450"/>
              </a:spcBef>
              <a:spcAft>
                <a:spcPts val="0"/>
              </a:spcAft>
              <a:buClr>
                <a:srgbClr val="000000"/>
              </a:buClr>
              <a:buSzPts val="1800"/>
            </a:pPr>
            <a:r>
              <a:rPr lang="en-US" sz="1800" b="1">
                <a:latin typeface="Courier New"/>
                <a:ea typeface="Courier New"/>
                <a:cs typeface="Courier New"/>
                <a:sym typeface="Courier New"/>
              </a:rPr>
              <a:t>HUTTON</a:t>
            </a:r>
            <a:endParaRPr/>
          </a:p>
          <a:p>
            <a:pPr>
              <a:spcBef>
                <a:spcPts val="450"/>
              </a:spcBef>
              <a:spcAft>
                <a:spcPts val="0"/>
              </a:spcAft>
              <a:buClr>
                <a:schemeClr val="dk1"/>
              </a:buClr>
              <a:buSzPts val="1800"/>
            </a:pPr>
            <a:endParaRPr sz="1800" b="1">
              <a:latin typeface="Courier New"/>
              <a:ea typeface="Courier New"/>
              <a:cs typeface="Courier New"/>
              <a:sym typeface="Courier New"/>
            </a:endParaRPr>
          </a:p>
          <a:p>
            <a:pPr>
              <a:spcBef>
                <a:spcPts val="450"/>
              </a:spcBef>
              <a:spcAft>
                <a:spcPts val="0"/>
              </a:spcAft>
              <a:buClr>
                <a:srgbClr val="000000"/>
              </a:buClr>
              <a:buSzPts val="1800"/>
            </a:pPr>
            <a:r>
              <a:rPr lang="en-US" sz="1800" b="1">
                <a:latin typeface="Courier New"/>
                <a:ea typeface="Courier New"/>
                <a:cs typeface="Courier New"/>
                <a:sym typeface="Courier New"/>
              </a:rPr>
              <a:t>TURNER</a:t>
            </a:r>
            <a:endParaRPr/>
          </a:p>
        </p:txBody>
      </p:sp>
      <p:cxnSp>
        <p:nvCxnSpPr>
          <p:cNvPr id="303" name="Google Shape;303;p16"/>
          <p:cNvCxnSpPr/>
          <p:nvPr/>
        </p:nvCxnSpPr>
        <p:spPr>
          <a:xfrm>
            <a:off x="7923212" y="1501776"/>
            <a:ext cx="0" cy="1570037"/>
          </a:xfrm>
          <a:prstGeom prst="straightConnector1">
            <a:avLst/>
          </a:prstGeom>
          <a:noFill/>
          <a:ln w="25400" cap="flat" cmpd="sng">
            <a:solidFill>
              <a:srgbClr val="000000"/>
            </a:solidFill>
            <a:prstDash val="solid"/>
            <a:miter lim="800000"/>
            <a:headEnd type="none" w="med" len="med"/>
            <a:tailEnd type="none" w="med" len="med"/>
          </a:ln>
        </p:spPr>
      </p:cxnSp>
      <p:sp>
        <p:nvSpPr>
          <p:cNvPr id="304" name="Google Shape;304;p16"/>
          <p:cNvSpPr/>
          <p:nvPr/>
        </p:nvSpPr>
        <p:spPr>
          <a:xfrm>
            <a:off x="3429001" y="4038600"/>
            <a:ext cx="6770687" cy="2005012"/>
          </a:xfrm>
          <a:custGeom>
            <a:avLst/>
            <a:gdLst/>
            <a:ahLst/>
            <a:cxnLst/>
            <a:rect l="l" t="t" r="r" b="b"/>
            <a:pathLst>
              <a:path w="4265" h="1263" extrusionOk="0">
                <a:moveTo>
                  <a:pt x="51" y="868"/>
                </a:moveTo>
                <a:lnTo>
                  <a:pt x="7" y="681"/>
                </a:lnTo>
                <a:lnTo>
                  <a:pt x="69" y="573"/>
                </a:lnTo>
                <a:lnTo>
                  <a:pt x="0" y="412"/>
                </a:lnTo>
                <a:lnTo>
                  <a:pt x="51" y="297"/>
                </a:lnTo>
                <a:lnTo>
                  <a:pt x="51" y="0"/>
                </a:lnTo>
                <a:lnTo>
                  <a:pt x="4264" y="0"/>
                </a:lnTo>
                <a:lnTo>
                  <a:pt x="4256" y="1157"/>
                </a:lnTo>
                <a:lnTo>
                  <a:pt x="4059" y="1148"/>
                </a:lnTo>
                <a:lnTo>
                  <a:pt x="3870" y="1172"/>
                </a:lnTo>
                <a:lnTo>
                  <a:pt x="3696" y="1164"/>
                </a:lnTo>
                <a:lnTo>
                  <a:pt x="3571" y="1181"/>
                </a:lnTo>
                <a:lnTo>
                  <a:pt x="3361" y="1164"/>
                </a:lnTo>
                <a:lnTo>
                  <a:pt x="3244" y="1196"/>
                </a:lnTo>
                <a:lnTo>
                  <a:pt x="3171" y="1196"/>
                </a:lnTo>
                <a:lnTo>
                  <a:pt x="3149" y="1245"/>
                </a:lnTo>
                <a:lnTo>
                  <a:pt x="3092" y="1213"/>
                </a:lnTo>
                <a:lnTo>
                  <a:pt x="3004" y="1221"/>
                </a:lnTo>
                <a:lnTo>
                  <a:pt x="2931" y="1213"/>
                </a:lnTo>
                <a:lnTo>
                  <a:pt x="2836" y="1189"/>
                </a:lnTo>
                <a:lnTo>
                  <a:pt x="2748" y="1213"/>
                </a:lnTo>
                <a:lnTo>
                  <a:pt x="2690" y="1221"/>
                </a:lnTo>
                <a:lnTo>
                  <a:pt x="2632" y="1228"/>
                </a:lnTo>
                <a:lnTo>
                  <a:pt x="2582" y="1253"/>
                </a:lnTo>
                <a:lnTo>
                  <a:pt x="2549" y="1262"/>
                </a:lnTo>
                <a:lnTo>
                  <a:pt x="2510" y="1250"/>
                </a:lnTo>
                <a:lnTo>
                  <a:pt x="2454" y="1238"/>
                </a:lnTo>
                <a:lnTo>
                  <a:pt x="2395" y="1227"/>
                </a:lnTo>
                <a:lnTo>
                  <a:pt x="2338" y="1215"/>
                </a:lnTo>
                <a:lnTo>
                  <a:pt x="2300" y="1204"/>
                </a:lnTo>
                <a:lnTo>
                  <a:pt x="2243" y="1200"/>
                </a:lnTo>
                <a:lnTo>
                  <a:pt x="2186" y="1192"/>
                </a:lnTo>
                <a:lnTo>
                  <a:pt x="2111" y="1187"/>
                </a:lnTo>
                <a:lnTo>
                  <a:pt x="2052" y="1184"/>
                </a:lnTo>
                <a:lnTo>
                  <a:pt x="1957" y="1180"/>
                </a:lnTo>
                <a:lnTo>
                  <a:pt x="1900" y="1180"/>
                </a:lnTo>
                <a:lnTo>
                  <a:pt x="1843" y="1180"/>
                </a:lnTo>
                <a:lnTo>
                  <a:pt x="1767" y="1180"/>
                </a:lnTo>
                <a:lnTo>
                  <a:pt x="1652" y="1176"/>
                </a:lnTo>
                <a:lnTo>
                  <a:pt x="1595" y="1172"/>
                </a:lnTo>
                <a:lnTo>
                  <a:pt x="1538" y="1164"/>
                </a:lnTo>
                <a:lnTo>
                  <a:pt x="1481" y="1157"/>
                </a:lnTo>
                <a:lnTo>
                  <a:pt x="1443" y="1145"/>
                </a:lnTo>
                <a:lnTo>
                  <a:pt x="1386" y="1133"/>
                </a:lnTo>
                <a:lnTo>
                  <a:pt x="1329" y="1126"/>
                </a:lnTo>
                <a:lnTo>
                  <a:pt x="1271" y="1121"/>
                </a:lnTo>
                <a:lnTo>
                  <a:pt x="1194" y="1110"/>
                </a:lnTo>
                <a:lnTo>
                  <a:pt x="1119" y="1102"/>
                </a:lnTo>
                <a:lnTo>
                  <a:pt x="1061" y="1098"/>
                </a:lnTo>
                <a:lnTo>
                  <a:pt x="1004" y="1098"/>
                </a:lnTo>
                <a:lnTo>
                  <a:pt x="947" y="1098"/>
                </a:lnTo>
                <a:lnTo>
                  <a:pt x="889" y="1095"/>
                </a:lnTo>
                <a:lnTo>
                  <a:pt x="814" y="1087"/>
                </a:lnTo>
                <a:lnTo>
                  <a:pt x="757" y="1079"/>
                </a:lnTo>
                <a:lnTo>
                  <a:pt x="718" y="1067"/>
                </a:lnTo>
                <a:lnTo>
                  <a:pt x="662" y="1056"/>
                </a:lnTo>
                <a:lnTo>
                  <a:pt x="623" y="1039"/>
                </a:lnTo>
                <a:lnTo>
                  <a:pt x="565" y="1028"/>
                </a:lnTo>
                <a:lnTo>
                  <a:pt x="508" y="1016"/>
                </a:lnTo>
                <a:lnTo>
                  <a:pt x="451" y="1005"/>
                </a:lnTo>
                <a:lnTo>
                  <a:pt x="417" y="1008"/>
                </a:lnTo>
                <a:lnTo>
                  <a:pt x="391" y="1039"/>
                </a:lnTo>
                <a:lnTo>
                  <a:pt x="351" y="1024"/>
                </a:lnTo>
                <a:lnTo>
                  <a:pt x="318" y="1004"/>
                </a:lnTo>
                <a:lnTo>
                  <a:pt x="280" y="1032"/>
                </a:lnTo>
                <a:lnTo>
                  <a:pt x="221" y="996"/>
                </a:lnTo>
                <a:lnTo>
                  <a:pt x="181" y="1019"/>
                </a:lnTo>
                <a:lnTo>
                  <a:pt x="140" y="1044"/>
                </a:lnTo>
                <a:lnTo>
                  <a:pt x="89" y="1004"/>
                </a:lnTo>
                <a:lnTo>
                  <a:pt x="69" y="986"/>
                </a:lnTo>
                <a:lnTo>
                  <a:pt x="32" y="878"/>
                </a:lnTo>
                <a:lnTo>
                  <a:pt x="51" y="868"/>
                </a:lnTo>
              </a:path>
            </a:pathLst>
          </a:custGeom>
          <a:solidFill>
            <a:schemeClr val="accent1"/>
          </a:solidFill>
          <a:ln w="12700" cap="rnd" cmpd="sng">
            <a:solidFill>
              <a:schemeClr val="lt2"/>
            </a:solidFill>
            <a:prstDash val="solid"/>
            <a:round/>
            <a:headEnd type="none" w="med" len="med"/>
            <a:tailEnd type="none" w="med" len="med"/>
          </a:ln>
          <a:effectLst>
            <a:outerShdw blurRad="63500" dist="71842" dir="2700000">
              <a:srgbClr val="000000"/>
            </a:outerShdw>
          </a:effectLst>
        </p:spPr>
        <p:txBody>
          <a:bodyPr spcFirstLastPara="1" wrap="square" lIns="91425" tIns="45700" rIns="91425" bIns="45700" anchor="t" anchorCtr="0">
            <a:noAutofit/>
          </a:bodyPr>
          <a:lstStyle/>
          <a:p>
            <a:pPr>
              <a:spcBef>
                <a:spcPts val="0"/>
              </a:spcBef>
              <a:spcAft>
                <a:spcPts val="0"/>
              </a:spcAft>
            </a:pPr>
            <a:endParaRPr sz="1800">
              <a:solidFill>
                <a:schemeClr val="dk1"/>
              </a:solidFill>
              <a:latin typeface="Arial"/>
              <a:ea typeface="Arial"/>
              <a:cs typeface="Arial"/>
              <a:sym typeface="Arial"/>
            </a:endParaRPr>
          </a:p>
        </p:txBody>
      </p:sp>
      <p:sp>
        <p:nvSpPr>
          <p:cNvPr id="305" name="Google Shape;305;p16"/>
          <p:cNvSpPr txBox="1"/>
          <p:nvPr/>
        </p:nvSpPr>
        <p:spPr>
          <a:xfrm>
            <a:off x="3963987" y="4040187"/>
            <a:ext cx="1409700" cy="1530350"/>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OLD_TITLE</a:t>
            </a:r>
            <a:endParaRPr/>
          </a:p>
          <a:p>
            <a:pPr>
              <a:spcBef>
                <a:spcPts val="450"/>
              </a:spcBef>
              <a:spcAft>
                <a:spcPts val="0"/>
              </a:spcAft>
              <a:buClr>
                <a:srgbClr val="000000"/>
              </a:buClr>
              <a:buSzPts val="1800"/>
            </a:pPr>
            <a:r>
              <a:rPr lang="en-US" sz="1800" b="1">
                <a:latin typeface="Courier New"/>
                <a:ea typeface="Courier New"/>
                <a:cs typeface="Courier New"/>
                <a:sym typeface="Courier New"/>
              </a:rPr>
              <a:t>NULL</a:t>
            </a:r>
            <a:endParaRPr/>
          </a:p>
          <a:p>
            <a:pPr>
              <a:spcBef>
                <a:spcPts val="450"/>
              </a:spcBef>
              <a:spcAft>
                <a:spcPts val="0"/>
              </a:spcAft>
              <a:buClr>
                <a:schemeClr val="dk1"/>
              </a:buClr>
              <a:buSzPts val="1800"/>
            </a:pPr>
            <a:endParaRPr sz="1800" b="1">
              <a:latin typeface="Courier New"/>
              <a:ea typeface="Courier New"/>
              <a:cs typeface="Courier New"/>
              <a:sym typeface="Courier New"/>
            </a:endParaRPr>
          </a:p>
          <a:p>
            <a:pPr>
              <a:lnSpc>
                <a:spcPct val="75000"/>
              </a:lnSpc>
              <a:spcBef>
                <a:spcPts val="450"/>
              </a:spcBef>
              <a:spcAft>
                <a:spcPts val="0"/>
              </a:spcAft>
              <a:buClr>
                <a:srgbClr val="000000"/>
              </a:buClr>
              <a:buSzPts val="1800"/>
            </a:pPr>
            <a:r>
              <a:rPr lang="en-US" sz="1800" b="1">
                <a:latin typeface="Courier New"/>
                <a:ea typeface="Courier New"/>
                <a:cs typeface="Courier New"/>
                <a:sym typeface="Courier New"/>
              </a:rPr>
              <a:t>CLERK</a:t>
            </a:r>
            <a:br>
              <a:rPr lang="en-US" sz="1800" b="1">
                <a:latin typeface="Courier New"/>
                <a:ea typeface="Courier New"/>
                <a:cs typeface="Courier New"/>
                <a:sym typeface="Courier New"/>
              </a:rPr>
            </a:br>
            <a:endParaRPr/>
          </a:p>
        </p:txBody>
      </p:sp>
      <p:sp>
        <p:nvSpPr>
          <p:cNvPr id="306" name="Google Shape;306;p16"/>
          <p:cNvSpPr txBox="1"/>
          <p:nvPr/>
        </p:nvSpPr>
        <p:spPr>
          <a:xfrm>
            <a:off x="5597525" y="4064000"/>
            <a:ext cx="1409700" cy="1390124"/>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NEW_TITLE</a:t>
            </a:r>
            <a:endParaRPr/>
          </a:p>
          <a:p>
            <a:pPr>
              <a:spcBef>
                <a:spcPts val="450"/>
              </a:spcBef>
              <a:spcAft>
                <a:spcPts val="0"/>
              </a:spcAft>
              <a:buClr>
                <a:srgbClr val="000000"/>
              </a:buClr>
              <a:buSzPts val="1800"/>
            </a:pPr>
            <a:r>
              <a:rPr lang="en-US" sz="1800" b="1">
                <a:latin typeface="Courier New"/>
                <a:ea typeface="Courier New"/>
                <a:cs typeface="Courier New"/>
                <a:sym typeface="Courier New"/>
              </a:rPr>
              <a:t>ANALYST</a:t>
            </a:r>
            <a:endParaRPr/>
          </a:p>
          <a:p>
            <a:pPr>
              <a:spcBef>
                <a:spcPts val="450"/>
              </a:spcBef>
              <a:spcAft>
                <a:spcPts val="0"/>
              </a:spcAft>
              <a:buClr>
                <a:schemeClr val="dk1"/>
              </a:buClr>
              <a:buSzPts val="1800"/>
            </a:pPr>
            <a:endParaRPr sz="1800" b="1">
              <a:latin typeface="Courier New"/>
              <a:ea typeface="Courier New"/>
              <a:cs typeface="Courier New"/>
              <a:sym typeface="Courier New"/>
            </a:endParaRPr>
          </a:p>
          <a:p>
            <a:pPr>
              <a:spcBef>
                <a:spcPts val="450"/>
              </a:spcBef>
              <a:spcAft>
                <a:spcPts val="0"/>
              </a:spcAft>
              <a:buClr>
                <a:srgbClr val="000000"/>
              </a:buClr>
              <a:buSzPts val="1800"/>
            </a:pPr>
            <a:r>
              <a:rPr lang="en-US" sz="1800" b="1">
                <a:latin typeface="Courier New"/>
                <a:ea typeface="Courier New"/>
                <a:cs typeface="Courier New"/>
                <a:sym typeface="Courier New"/>
              </a:rPr>
              <a:t>SALESMAN</a:t>
            </a:r>
            <a:endParaRPr/>
          </a:p>
        </p:txBody>
      </p:sp>
      <p:sp>
        <p:nvSpPr>
          <p:cNvPr id="307" name="Google Shape;307;p16"/>
          <p:cNvSpPr txBox="1"/>
          <p:nvPr/>
        </p:nvSpPr>
        <p:spPr>
          <a:xfrm>
            <a:off x="8618538" y="4040187"/>
            <a:ext cx="1546225" cy="1390124"/>
          </a:xfrm>
          <a:prstGeom prst="rect">
            <a:avLst/>
          </a:prstGeom>
          <a:noFill/>
          <a:ln>
            <a:noFill/>
          </a:ln>
        </p:spPr>
        <p:txBody>
          <a:bodyPr spcFirstLastPara="1" wrap="square" lIns="90475" tIns="44450" rIns="90475" bIns="44450" anchor="t" anchorCtr="0">
            <a:spAutoFit/>
          </a:bodyPr>
          <a:lstStyle/>
          <a:p>
            <a:pPr algn="r">
              <a:spcBef>
                <a:spcPts val="0"/>
              </a:spcBef>
              <a:spcAft>
                <a:spcPts val="0"/>
              </a:spcAft>
              <a:buClr>
                <a:srgbClr val="000000"/>
              </a:buClr>
              <a:buSzPts val="1800"/>
            </a:pPr>
            <a:r>
              <a:rPr lang="en-US" sz="1800" b="1">
                <a:latin typeface="Courier New"/>
                <a:ea typeface="Courier New"/>
                <a:cs typeface="Courier New"/>
                <a:sym typeface="Courier New"/>
              </a:rPr>
              <a:t>NEW_SALARY</a:t>
            </a:r>
            <a:endParaRPr/>
          </a:p>
          <a:p>
            <a:pPr algn="r">
              <a:spcBef>
                <a:spcPts val="450"/>
              </a:spcBef>
              <a:spcAft>
                <a:spcPts val="0"/>
              </a:spcAft>
              <a:buClr>
                <a:srgbClr val="000000"/>
              </a:buClr>
              <a:buSzPts val="1800"/>
            </a:pPr>
            <a:r>
              <a:rPr lang="en-US" sz="1800" b="1">
                <a:latin typeface="Courier New"/>
                <a:ea typeface="Courier New"/>
                <a:cs typeface="Courier New"/>
                <a:sym typeface="Courier New"/>
              </a:rPr>
              <a:t>3500</a:t>
            </a:r>
            <a:endParaRPr/>
          </a:p>
          <a:p>
            <a:pPr algn="r">
              <a:spcBef>
                <a:spcPts val="450"/>
              </a:spcBef>
              <a:spcAft>
                <a:spcPts val="0"/>
              </a:spcAft>
              <a:buClr>
                <a:schemeClr val="dk1"/>
              </a:buClr>
              <a:buSzPts val="1800"/>
            </a:pPr>
            <a:endParaRPr sz="1800" b="1">
              <a:latin typeface="Courier New"/>
              <a:ea typeface="Courier New"/>
              <a:cs typeface="Courier New"/>
              <a:sym typeface="Courier New"/>
            </a:endParaRPr>
          </a:p>
          <a:p>
            <a:pPr algn="r">
              <a:spcBef>
                <a:spcPts val="450"/>
              </a:spcBef>
              <a:spcAft>
                <a:spcPts val="0"/>
              </a:spcAft>
              <a:buClr>
                <a:srgbClr val="000000"/>
              </a:buClr>
              <a:buSzPts val="1800"/>
            </a:pPr>
            <a:r>
              <a:rPr lang="en-US" sz="1800" b="1">
                <a:latin typeface="Courier New"/>
                <a:ea typeface="Courier New"/>
                <a:cs typeface="Courier New"/>
                <a:sym typeface="Courier New"/>
              </a:rPr>
              <a:t>1100</a:t>
            </a:r>
            <a:endParaRPr/>
          </a:p>
        </p:txBody>
      </p:sp>
      <p:cxnSp>
        <p:nvCxnSpPr>
          <p:cNvPr id="308" name="Google Shape;308;p16"/>
          <p:cNvCxnSpPr/>
          <p:nvPr/>
        </p:nvCxnSpPr>
        <p:spPr>
          <a:xfrm>
            <a:off x="3803650" y="4037013"/>
            <a:ext cx="0" cy="1690687"/>
          </a:xfrm>
          <a:prstGeom prst="straightConnector1">
            <a:avLst/>
          </a:prstGeom>
          <a:noFill/>
          <a:ln w="25400" cap="flat" cmpd="sng">
            <a:solidFill>
              <a:srgbClr val="000000"/>
            </a:solidFill>
            <a:prstDash val="solid"/>
            <a:miter lim="800000"/>
            <a:headEnd type="none" w="med" len="med"/>
            <a:tailEnd type="none" w="med" len="med"/>
          </a:ln>
        </p:spPr>
      </p:cxnSp>
      <p:cxnSp>
        <p:nvCxnSpPr>
          <p:cNvPr id="309" name="Google Shape;309;p16"/>
          <p:cNvCxnSpPr/>
          <p:nvPr/>
        </p:nvCxnSpPr>
        <p:spPr>
          <a:xfrm>
            <a:off x="7010400" y="4051301"/>
            <a:ext cx="0" cy="1944687"/>
          </a:xfrm>
          <a:prstGeom prst="straightConnector1">
            <a:avLst/>
          </a:prstGeom>
          <a:noFill/>
          <a:ln w="25400" cap="flat" cmpd="sng">
            <a:solidFill>
              <a:srgbClr val="000000"/>
            </a:solidFill>
            <a:prstDash val="solid"/>
            <a:miter lim="800000"/>
            <a:headEnd type="none" w="med" len="med"/>
            <a:tailEnd type="none" w="med" len="med"/>
          </a:ln>
        </p:spPr>
      </p:cxnSp>
      <p:cxnSp>
        <p:nvCxnSpPr>
          <p:cNvPr id="310" name="Google Shape;310;p16"/>
          <p:cNvCxnSpPr/>
          <p:nvPr/>
        </p:nvCxnSpPr>
        <p:spPr>
          <a:xfrm rot="10800000" flipH="1">
            <a:off x="3551237" y="4414838"/>
            <a:ext cx="6654800" cy="39687"/>
          </a:xfrm>
          <a:prstGeom prst="straightConnector1">
            <a:avLst/>
          </a:prstGeom>
          <a:noFill/>
          <a:ln w="25400" cap="flat" cmpd="sng">
            <a:solidFill>
              <a:srgbClr val="000000"/>
            </a:solidFill>
            <a:prstDash val="solid"/>
            <a:miter lim="800000"/>
            <a:headEnd type="none" w="med" len="med"/>
            <a:tailEnd type="none" w="med" len="med"/>
          </a:ln>
        </p:spPr>
      </p:cxnSp>
      <p:sp>
        <p:nvSpPr>
          <p:cNvPr id="311" name="Google Shape;311;p16"/>
          <p:cNvSpPr txBox="1"/>
          <p:nvPr/>
        </p:nvSpPr>
        <p:spPr>
          <a:xfrm>
            <a:off x="3278188" y="3582987"/>
            <a:ext cx="2395537" cy="459100"/>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2400"/>
            </a:pPr>
            <a:r>
              <a:rPr lang="en-US" sz="2400" b="1">
                <a:solidFill>
                  <a:schemeClr val="dk1"/>
                </a:solidFill>
                <a:latin typeface="Arial"/>
                <a:ea typeface="Arial"/>
                <a:cs typeface="Arial"/>
                <a:sym typeface="Arial"/>
              </a:rPr>
              <a:t>… continuation</a:t>
            </a:r>
            <a:endParaRPr/>
          </a:p>
        </p:txBody>
      </p:sp>
      <p:sp>
        <p:nvSpPr>
          <p:cNvPr id="312" name="Google Shape;312;p16"/>
          <p:cNvSpPr txBox="1"/>
          <p:nvPr/>
        </p:nvSpPr>
        <p:spPr>
          <a:xfrm>
            <a:off x="7005638" y="4040187"/>
            <a:ext cx="1546225" cy="1390124"/>
          </a:xfrm>
          <a:prstGeom prst="rect">
            <a:avLst/>
          </a:prstGeom>
          <a:noFill/>
          <a:ln>
            <a:noFill/>
          </a:ln>
        </p:spPr>
        <p:txBody>
          <a:bodyPr spcFirstLastPara="1" wrap="square" lIns="90475" tIns="44450" rIns="90475" bIns="44450" anchor="t" anchorCtr="0">
            <a:spAutoFit/>
          </a:bodyPr>
          <a:lstStyle/>
          <a:p>
            <a:pPr algn="r">
              <a:spcBef>
                <a:spcPts val="0"/>
              </a:spcBef>
              <a:spcAft>
                <a:spcPts val="0"/>
              </a:spcAft>
              <a:buClr>
                <a:srgbClr val="000000"/>
              </a:buClr>
              <a:buSzPts val="1800"/>
            </a:pPr>
            <a:r>
              <a:rPr lang="en-US" sz="1800" b="1">
                <a:latin typeface="Courier New"/>
                <a:ea typeface="Courier New"/>
                <a:cs typeface="Courier New"/>
                <a:sym typeface="Courier New"/>
              </a:rPr>
              <a:t>OLD_SALARY</a:t>
            </a:r>
            <a:endParaRPr/>
          </a:p>
          <a:p>
            <a:pPr algn="r">
              <a:spcBef>
                <a:spcPts val="450"/>
              </a:spcBef>
              <a:spcAft>
                <a:spcPts val="0"/>
              </a:spcAft>
              <a:buClr>
                <a:srgbClr val="000000"/>
              </a:buClr>
              <a:buSzPts val="1800"/>
            </a:pPr>
            <a:r>
              <a:rPr lang="en-US" sz="1800" b="1">
                <a:latin typeface="Courier New"/>
                <a:ea typeface="Courier New"/>
                <a:cs typeface="Courier New"/>
                <a:sym typeface="Courier New"/>
              </a:rPr>
              <a:t>NULL</a:t>
            </a:r>
            <a:endParaRPr/>
          </a:p>
          <a:p>
            <a:pPr algn="r">
              <a:spcBef>
                <a:spcPts val="450"/>
              </a:spcBef>
              <a:spcAft>
                <a:spcPts val="0"/>
              </a:spcAft>
              <a:buClr>
                <a:schemeClr val="dk1"/>
              </a:buClr>
              <a:buSzPts val="1800"/>
            </a:pPr>
            <a:endParaRPr sz="1800" b="1">
              <a:latin typeface="Courier New"/>
              <a:ea typeface="Courier New"/>
              <a:cs typeface="Courier New"/>
              <a:sym typeface="Courier New"/>
            </a:endParaRPr>
          </a:p>
          <a:p>
            <a:pPr algn="r">
              <a:spcBef>
                <a:spcPts val="450"/>
              </a:spcBef>
              <a:spcAft>
                <a:spcPts val="0"/>
              </a:spcAft>
              <a:buClr>
                <a:srgbClr val="000000"/>
              </a:buClr>
              <a:buSzPts val="1800"/>
            </a:pPr>
            <a:r>
              <a:rPr lang="en-US" sz="1800" b="1">
                <a:latin typeface="Courier New"/>
                <a:ea typeface="Courier New"/>
                <a:cs typeface="Courier New"/>
                <a:sym typeface="Courier New"/>
              </a:rPr>
              <a:t>1100</a:t>
            </a:r>
            <a:endParaRPr/>
          </a:p>
        </p:txBody>
      </p:sp>
      <p:cxnSp>
        <p:nvCxnSpPr>
          <p:cNvPr id="313" name="Google Shape;313;p16"/>
          <p:cNvCxnSpPr/>
          <p:nvPr/>
        </p:nvCxnSpPr>
        <p:spPr>
          <a:xfrm>
            <a:off x="8534400" y="4051301"/>
            <a:ext cx="0" cy="1804987"/>
          </a:xfrm>
          <a:prstGeom prst="straightConnector1">
            <a:avLst/>
          </a:prstGeom>
          <a:noFill/>
          <a:ln w="25400" cap="flat" cmpd="sng">
            <a:solidFill>
              <a:srgbClr val="000000"/>
            </a:solidFill>
            <a:prstDash val="solid"/>
            <a:miter lim="800000"/>
            <a:headEnd type="none" w="med" len="med"/>
            <a:tailEnd type="none" w="med" len="med"/>
          </a:ln>
        </p:spPr>
      </p:cxnSp>
      <p:cxnSp>
        <p:nvCxnSpPr>
          <p:cNvPr id="314" name="Google Shape;314;p16"/>
          <p:cNvCxnSpPr/>
          <p:nvPr/>
        </p:nvCxnSpPr>
        <p:spPr>
          <a:xfrm>
            <a:off x="5486400" y="4051301"/>
            <a:ext cx="0" cy="1690687"/>
          </a:xfrm>
          <a:prstGeom prst="straightConnector1">
            <a:avLst/>
          </a:prstGeom>
          <a:noFill/>
          <a:ln w="25400" cap="flat" cmpd="sng">
            <a:solidFill>
              <a:srgbClr val="000000"/>
            </a:solidFill>
            <a:prstDash val="solid"/>
            <a:miter lim="800000"/>
            <a:headEnd type="none" w="med" len="med"/>
            <a:tailEnd type="none" w="med" len="med"/>
          </a:ln>
        </p:spPr>
      </p:cxnSp>
      <p:sp>
        <p:nvSpPr>
          <p:cNvPr id="315" name="Google Shape;315;p16"/>
          <p:cNvSpPr txBox="1">
            <a:spLocks noGrp="1"/>
          </p:cNvSpPr>
          <p:nvPr>
            <p:ph type="title"/>
          </p:nvPr>
        </p:nvSpPr>
        <p:spPr>
          <a:xfrm>
            <a:off x="2057400" y="838200"/>
            <a:ext cx="7772400" cy="609600"/>
          </a:xfrm>
          <a:prstGeom prst="rect">
            <a:avLst/>
          </a:prstGeom>
          <a:noFill/>
          <a:ln>
            <a:noFill/>
          </a:ln>
        </p:spPr>
        <p:txBody>
          <a:bodyPr spcFirstLastPara="1" wrap="square" lIns="90475" tIns="44450" rIns="90475" bIns="44450" anchor="b" anchorCtr="0">
            <a:noAutofit/>
          </a:bodyPr>
          <a:lstStyle/>
          <a:p>
            <a:pPr algn="ctr">
              <a:buClr>
                <a:srgbClr val="009999"/>
              </a:buClr>
              <a:buSzPts val="3200"/>
            </a:pPr>
            <a:r>
              <a:rPr lang="en-US" sz="3200">
                <a:solidFill>
                  <a:srgbClr val="009999"/>
                </a:solidFill>
                <a:latin typeface="Arial"/>
                <a:ea typeface="Arial"/>
                <a:cs typeface="Arial"/>
                <a:sym typeface="Arial"/>
              </a:rPr>
              <a:t>Example: Tracing Record  Value Changes</a:t>
            </a:r>
            <a:endParaRP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7"/>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17</a:t>
            </a:fld>
            <a:endParaRPr/>
          </a:p>
        </p:txBody>
      </p:sp>
      <p:sp>
        <p:nvSpPr>
          <p:cNvPr id="321" name="Google Shape;321;p17"/>
          <p:cNvSpPr txBox="1"/>
          <p:nvPr/>
        </p:nvSpPr>
        <p:spPr>
          <a:xfrm>
            <a:off x="2133600" y="1219200"/>
            <a:ext cx="7226300" cy="4000870"/>
          </a:xfrm>
          <a:prstGeom prst="rect">
            <a:avLst/>
          </a:prstGeom>
          <a:solidFill>
            <a:srgbClr val="FFFFCC"/>
          </a:solidFill>
          <a:ln w="25400" cap="flat" cmpd="sng">
            <a:solidFill>
              <a:srgbClr val="000000"/>
            </a:solidFill>
            <a:prstDash val="solid"/>
            <a:miter lim="800000"/>
            <a:headEnd type="none" w="sm" len="sm"/>
            <a:tailEnd type="none" w="sm" len="sm"/>
          </a:ln>
          <a:effectLst>
            <a:outerShdw blurRad="63500" dist="89802" dir="2700000">
              <a:srgbClr val="000000"/>
            </a:outerShdw>
          </a:effectLst>
        </p:spPr>
        <p:txBody>
          <a:bodyPr spcFirstLastPara="1" wrap="square" lIns="92075" tIns="46025" rIns="92075" bIns="46025" anchor="ctr" anchorCtr="0">
            <a:noAutofit/>
          </a:bodyPr>
          <a:lstStyle/>
          <a:p>
            <a:pPr>
              <a:lnSpc>
                <a:spcPct val="120000"/>
              </a:lnSpc>
              <a:spcBef>
                <a:spcPts val="0"/>
              </a:spcBef>
              <a:spcAft>
                <a:spcPts val="0"/>
              </a:spcAft>
              <a:buClr>
                <a:srgbClr val="000000"/>
              </a:buClr>
              <a:buSzPts val="1800"/>
            </a:pPr>
            <a:r>
              <a:rPr lang="en-US" sz="1800" b="1" dirty="0">
                <a:latin typeface="Courier New"/>
                <a:ea typeface="Courier New"/>
                <a:cs typeface="Courier New"/>
                <a:sym typeface="Courier New"/>
              </a:rPr>
              <a:t>SQL&gt;CREATE OR REPLACE TRIGGER </a:t>
            </a:r>
            <a:r>
              <a:rPr lang="en-US" sz="1800" b="1" dirty="0" err="1">
                <a:latin typeface="Courier New"/>
                <a:ea typeface="Courier New"/>
                <a:cs typeface="Courier New"/>
                <a:sym typeface="Courier New"/>
              </a:rPr>
              <a:t>audit_emp_values</a:t>
            </a:r>
            <a:endParaRPr dirty="0"/>
          </a:p>
          <a:p>
            <a:pPr>
              <a:lnSpc>
                <a:spcPct val="120000"/>
              </a:lnSpc>
              <a:spcBef>
                <a:spcPts val="0"/>
              </a:spcBef>
              <a:spcAft>
                <a:spcPts val="0"/>
              </a:spcAft>
              <a:buClr>
                <a:srgbClr val="000000"/>
              </a:buClr>
              <a:buSzPts val="1800"/>
            </a:pPr>
            <a:r>
              <a:rPr lang="en-US" sz="1800" b="1" dirty="0">
                <a:latin typeface="Courier New"/>
                <a:ea typeface="Courier New"/>
                <a:cs typeface="Courier New"/>
                <a:sym typeface="Courier New"/>
              </a:rPr>
              <a:t>  2 AFTER DELETE OR UPDATE ON emp</a:t>
            </a:r>
            <a:endParaRPr dirty="0"/>
          </a:p>
          <a:p>
            <a:pPr>
              <a:lnSpc>
                <a:spcPct val="120000"/>
              </a:lnSpc>
              <a:spcBef>
                <a:spcPts val="0"/>
              </a:spcBef>
              <a:spcAft>
                <a:spcPts val="0"/>
              </a:spcAft>
              <a:buClr>
                <a:srgbClr val="000000"/>
              </a:buClr>
              <a:buSzPts val="1800"/>
            </a:pPr>
            <a:r>
              <a:rPr lang="en-US" sz="1800" b="1" dirty="0">
                <a:latin typeface="Courier New"/>
                <a:ea typeface="Courier New"/>
                <a:cs typeface="Courier New"/>
                <a:sym typeface="Courier New"/>
              </a:rPr>
              <a:t>  3 FOR EACH ROW</a:t>
            </a:r>
            <a:endParaRPr dirty="0"/>
          </a:p>
          <a:p>
            <a:pPr>
              <a:lnSpc>
                <a:spcPct val="120000"/>
              </a:lnSpc>
              <a:spcBef>
                <a:spcPts val="0"/>
              </a:spcBef>
              <a:spcAft>
                <a:spcPts val="0"/>
              </a:spcAft>
              <a:buClr>
                <a:srgbClr val="000000"/>
              </a:buClr>
              <a:buSzPts val="1800"/>
            </a:pPr>
            <a:r>
              <a:rPr lang="en-US" sz="1800" b="1" dirty="0">
                <a:latin typeface="Courier New"/>
                <a:ea typeface="Courier New"/>
                <a:cs typeface="Courier New"/>
                <a:sym typeface="Courier New"/>
              </a:rPr>
              <a:t>  4 BEGIN</a:t>
            </a:r>
            <a:endParaRPr dirty="0"/>
          </a:p>
          <a:p>
            <a:pPr>
              <a:lnSpc>
                <a:spcPct val="120000"/>
              </a:lnSpc>
              <a:spcBef>
                <a:spcPts val="0"/>
              </a:spcBef>
              <a:spcAft>
                <a:spcPts val="0"/>
              </a:spcAft>
              <a:buClr>
                <a:srgbClr val="000000"/>
              </a:buClr>
              <a:buSzPts val="1800"/>
            </a:pPr>
            <a:r>
              <a:rPr lang="en-US" sz="1800" b="1" dirty="0">
                <a:latin typeface="Courier New"/>
                <a:ea typeface="Courier New"/>
                <a:cs typeface="Courier New"/>
                <a:sym typeface="Courier New"/>
              </a:rPr>
              <a:t>  5   INSERT INTO </a:t>
            </a:r>
            <a:r>
              <a:rPr lang="en-US" sz="1800" b="1" dirty="0" err="1">
                <a:latin typeface="Courier New"/>
                <a:ea typeface="Courier New"/>
                <a:cs typeface="Courier New"/>
                <a:sym typeface="Courier New"/>
              </a:rPr>
              <a:t>audit_emp_values</a:t>
            </a:r>
            <a:r>
              <a:rPr lang="en-US" sz="1800" b="1" dirty="0">
                <a:latin typeface="Courier New"/>
                <a:ea typeface="Courier New"/>
                <a:cs typeface="Courier New"/>
                <a:sym typeface="Courier New"/>
              </a:rPr>
              <a:t> (</a:t>
            </a:r>
            <a:r>
              <a:rPr lang="en-US" sz="1800" b="1" dirty="0" err="1">
                <a:latin typeface="Courier New"/>
                <a:ea typeface="Courier New"/>
                <a:cs typeface="Courier New"/>
                <a:sym typeface="Courier New"/>
              </a:rPr>
              <a:t>user_name</a:t>
            </a:r>
            <a:r>
              <a:rPr lang="en-US" sz="1800" b="1" dirty="0">
                <a:latin typeface="Courier New"/>
                <a:ea typeface="Courier New"/>
                <a:cs typeface="Courier New"/>
                <a:sym typeface="Courier New"/>
              </a:rPr>
              <a:t>,</a:t>
            </a:r>
            <a:endParaRPr dirty="0"/>
          </a:p>
          <a:p>
            <a:pPr>
              <a:lnSpc>
                <a:spcPct val="120000"/>
              </a:lnSpc>
              <a:spcBef>
                <a:spcPts val="0"/>
              </a:spcBef>
              <a:spcAft>
                <a:spcPts val="0"/>
              </a:spcAft>
              <a:buClr>
                <a:srgbClr val="000000"/>
              </a:buClr>
              <a:buSzPts val="1800"/>
            </a:pPr>
            <a:r>
              <a:rPr lang="en-US" sz="1800" b="1" dirty="0">
                <a:latin typeface="Courier New"/>
                <a:ea typeface="Courier New"/>
                <a:cs typeface="Courier New"/>
                <a:sym typeface="Courier New"/>
              </a:rPr>
              <a:t>  6    timestamp, id, </a:t>
            </a:r>
            <a:r>
              <a:rPr lang="en-US" sz="1800" b="1" dirty="0" err="1">
                <a:latin typeface="Courier New"/>
                <a:ea typeface="Courier New"/>
                <a:cs typeface="Courier New"/>
                <a:sym typeface="Courier New"/>
              </a:rPr>
              <a:t>old_last_name</a:t>
            </a:r>
            <a:r>
              <a:rPr lang="en-US" sz="1800" b="1" dirty="0">
                <a:latin typeface="Courier New"/>
                <a:ea typeface="Courier New"/>
                <a:cs typeface="Courier New"/>
                <a:sym typeface="Courier New"/>
              </a:rPr>
              <a:t>, </a:t>
            </a:r>
            <a:r>
              <a:rPr lang="en-US" sz="1800" b="1" dirty="0" err="1">
                <a:latin typeface="Courier New"/>
                <a:ea typeface="Courier New"/>
                <a:cs typeface="Courier New"/>
                <a:sym typeface="Courier New"/>
              </a:rPr>
              <a:t>new_last_name</a:t>
            </a:r>
            <a:r>
              <a:rPr lang="en-US" sz="1800" b="1" dirty="0">
                <a:latin typeface="Courier New"/>
                <a:ea typeface="Courier New"/>
                <a:cs typeface="Courier New"/>
                <a:sym typeface="Courier New"/>
              </a:rPr>
              <a:t>,</a:t>
            </a:r>
            <a:endParaRPr dirty="0"/>
          </a:p>
          <a:p>
            <a:pPr>
              <a:lnSpc>
                <a:spcPct val="120000"/>
              </a:lnSpc>
              <a:spcBef>
                <a:spcPts val="0"/>
              </a:spcBef>
              <a:spcAft>
                <a:spcPts val="0"/>
              </a:spcAft>
              <a:buClr>
                <a:srgbClr val="000000"/>
              </a:buClr>
              <a:buSzPts val="1800"/>
            </a:pPr>
            <a:r>
              <a:rPr lang="en-US" sz="1800" b="1" dirty="0">
                <a:latin typeface="Courier New"/>
                <a:ea typeface="Courier New"/>
                <a:cs typeface="Courier New"/>
                <a:sym typeface="Courier New"/>
              </a:rPr>
              <a:t>  7    </a:t>
            </a:r>
            <a:r>
              <a:rPr lang="en-US" sz="1800" b="1" dirty="0" err="1">
                <a:latin typeface="Courier New"/>
                <a:ea typeface="Courier New"/>
                <a:cs typeface="Courier New"/>
                <a:sym typeface="Courier New"/>
              </a:rPr>
              <a:t>old_title</a:t>
            </a:r>
            <a:r>
              <a:rPr lang="en-US" sz="1800" b="1" dirty="0">
                <a:latin typeface="Courier New"/>
                <a:ea typeface="Courier New"/>
                <a:cs typeface="Courier New"/>
                <a:sym typeface="Courier New"/>
              </a:rPr>
              <a:t>, </a:t>
            </a:r>
            <a:r>
              <a:rPr lang="en-US" sz="1800" b="1" dirty="0" err="1">
                <a:latin typeface="Courier New"/>
                <a:ea typeface="Courier New"/>
                <a:cs typeface="Courier New"/>
                <a:sym typeface="Courier New"/>
              </a:rPr>
              <a:t>new_title</a:t>
            </a:r>
            <a:r>
              <a:rPr lang="en-US" sz="1800" b="1" dirty="0">
                <a:latin typeface="Courier New"/>
                <a:ea typeface="Courier New"/>
                <a:cs typeface="Courier New"/>
                <a:sym typeface="Courier New"/>
              </a:rPr>
              <a:t>, </a:t>
            </a:r>
            <a:r>
              <a:rPr lang="en-US" sz="1800" b="1" dirty="0" err="1">
                <a:latin typeface="Courier New"/>
                <a:ea typeface="Courier New"/>
                <a:cs typeface="Courier New"/>
                <a:sym typeface="Courier New"/>
              </a:rPr>
              <a:t>old_salary</a:t>
            </a:r>
            <a:r>
              <a:rPr lang="en-US" sz="1800" b="1" dirty="0">
                <a:latin typeface="Courier New"/>
                <a:ea typeface="Courier New"/>
                <a:cs typeface="Courier New"/>
                <a:sym typeface="Courier New"/>
              </a:rPr>
              <a:t>, </a:t>
            </a:r>
            <a:r>
              <a:rPr lang="en-US" sz="1800" b="1" dirty="0" err="1">
                <a:latin typeface="Courier New"/>
                <a:ea typeface="Courier New"/>
                <a:cs typeface="Courier New"/>
                <a:sym typeface="Courier New"/>
              </a:rPr>
              <a:t>new_salary</a:t>
            </a:r>
            <a:r>
              <a:rPr lang="en-US" sz="1800" b="1" dirty="0">
                <a:latin typeface="Courier New"/>
                <a:ea typeface="Courier New"/>
                <a:cs typeface="Courier New"/>
                <a:sym typeface="Courier New"/>
              </a:rPr>
              <a:t>)</a:t>
            </a:r>
            <a:endParaRPr dirty="0"/>
          </a:p>
          <a:p>
            <a:pPr>
              <a:lnSpc>
                <a:spcPct val="120000"/>
              </a:lnSpc>
              <a:spcBef>
                <a:spcPts val="0"/>
              </a:spcBef>
              <a:spcAft>
                <a:spcPts val="0"/>
              </a:spcAft>
              <a:buClr>
                <a:srgbClr val="000000"/>
              </a:buClr>
              <a:buSzPts val="1800"/>
            </a:pPr>
            <a:r>
              <a:rPr lang="en-US" sz="1800" b="1" dirty="0">
                <a:latin typeface="Courier New"/>
                <a:ea typeface="Courier New"/>
                <a:cs typeface="Courier New"/>
                <a:sym typeface="Courier New"/>
              </a:rPr>
              <a:t>  8   VALUES (USER, SYSDATE, :</a:t>
            </a:r>
            <a:r>
              <a:rPr lang="en-US" sz="1800" b="1" dirty="0" err="1">
                <a:latin typeface="Courier New"/>
                <a:ea typeface="Courier New"/>
                <a:cs typeface="Courier New"/>
                <a:sym typeface="Courier New"/>
              </a:rPr>
              <a:t>old.empno</a:t>
            </a:r>
            <a:r>
              <a:rPr lang="en-US" sz="1800" b="1" dirty="0">
                <a:latin typeface="Courier New"/>
                <a:ea typeface="Courier New"/>
                <a:cs typeface="Courier New"/>
                <a:sym typeface="Courier New"/>
              </a:rPr>
              <a:t>, :</a:t>
            </a:r>
            <a:r>
              <a:rPr lang="en-US" sz="1800" b="1" dirty="0" err="1">
                <a:latin typeface="Courier New"/>
                <a:ea typeface="Courier New"/>
                <a:cs typeface="Courier New"/>
                <a:sym typeface="Courier New"/>
              </a:rPr>
              <a:t>old.ename</a:t>
            </a:r>
            <a:r>
              <a:rPr lang="en-US" sz="1800" b="1" dirty="0">
                <a:latin typeface="Courier New"/>
                <a:ea typeface="Courier New"/>
                <a:cs typeface="Courier New"/>
                <a:sym typeface="Courier New"/>
              </a:rPr>
              <a:t>,</a:t>
            </a:r>
            <a:endParaRPr dirty="0"/>
          </a:p>
          <a:p>
            <a:pPr>
              <a:lnSpc>
                <a:spcPct val="120000"/>
              </a:lnSpc>
              <a:spcBef>
                <a:spcPts val="0"/>
              </a:spcBef>
              <a:spcAft>
                <a:spcPts val="0"/>
              </a:spcAft>
              <a:buClr>
                <a:srgbClr val="000000"/>
              </a:buClr>
              <a:buSzPts val="1800"/>
            </a:pPr>
            <a:r>
              <a:rPr lang="en-US" sz="1800" b="1" dirty="0">
                <a:latin typeface="Courier New"/>
                <a:ea typeface="Courier New"/>
                <a:cs typeface="Courier New"/>
                <a:sym typeface="Courier New"/>
              </a:rPr>
              <a:t>  9    :</a:t>
            </a:r>
            <a:r>
              <a:rPr lang="en-US" sz="1800" b="1" dirty="0" err="1">
                <a:latin typeface="Courier New"/>
                <a:ea typeface="Courier New"/>
                <a:cs typeface="Courier New"/>
                <a:sym typeface="Courier New"/>
              </a:rPr>
              <a:t>new.ename</a:t>
            </a:r>
            <a:r>
              <a:rPr lang="en-US" sz="1800" b="1" dirty="0">
                <a:latin typeface="Courier New"/>
                <a:ea typeface="Courier New"/>
                <a:cs typeface="Courier New"/>
                <a:sym typeface="Courier New"/>
              </a:rPr>
              <a:t>, :</a:t>
            </a:r>
            <a:r>
              <a:rPr lang="en-US" sz="1800" b="1" dirty="0" err="1">
                <a:latin typeface="Courier New"/>
                <a:ea typeface="Courier New"/>
                <a:cs typeface="Courier New"/>
                <a:sym typeface="Courier New"/>
              </a:rPr>
              <a:t>old.job</a:t>
            </a:r>
            <a:r>
              <a:rPr lang="en-US" sz="1800" b="1" dirty="0">
                <a:latin typeface="Courier New"/>
                <a:ea typeface="Courier New"/>
                <a:cs typeface="Courier New"/>
                <a:sym typeface="Courier New"/>
              </a:rPr>
              <a:t>, :</a:t>
            </a:r>
            <a:r>
              <a:rPr lang="en-US" sz="1800" b="1" dirty="0" err="1">
                <a:latin typeface="Courier New"/>
                <a:ea typeface="Courier New"/>
                <a:cs typeface="Courier New"/>
                <a:sym typeface="Courier New"/>
              </a:rPr>
              <a:t>new.job</a:t>
            </a:r>
            <a:r>
              <a:rPr lang="en-US" sz="1800" b="1" dirty="0">
                <a:latin typeface="Courier New"/>
                <a:ea typeface="Courier New"/>
                <a:cs typeface="Courier New"/>
                <a:sym typeface="Courier New"/>
              </a:rPr>
              <a:t>,</a:t>
            </a:r>
            <a:endParaRPr dirty="0"/>
          </a:p>
          <a:p>
            <a:pPr>
              <a:lnSpc>
                <a:spcPct val="120000"/>
              </a:lnSpc>
              <a:spcBef>
                <a:spcPts val="0"/>
              </a:spcBef>
              <a:spcAft>
                <a:spcPts val="0"/>
              </a:spcAft>
              <a:buClr>
                <a:srgbClr val="000000"/>
              </a:buClr>
              <a:buSzPts val="1800"/>
            </a:pPr>
            <a:r>
              <a:rPr lang="en-US" sz="1800" b="1" dirty="0">
                <a:latin typeface="Courier New"/>
                <a:ea typeface="Courier New"/>
                <a:cs typeface="Courier New"/>
                <a:sym typeface="Courier New"/>
              </a:rPr>
              <a:t> 10    :</a:t>
            </a:r>
            <a:r>
              <a:rPr lang="en-US" sz="1800" b="1" dirty="0" err="1">
                <a:latin typeface="Courier New"/>
                <a:ea typeface="Courier New"/>
                <a:cs typeface="Courier New"/>
                <a:sym typeface="Courier New"/>
              </a:rPr>
              <a:t>old.sal</a:t>
            </a:r>
            <a:r>
              <a:rPr lang="en-US" sz="1800" b="1" dirty="0">
                <a:latin typeface="Courier New"/>
                <a:ea typeface="Courier New"/>
                <a:cs typeface="Courier New"/>
                <a:sym typeface="Courier New"/>
              </a:rPr>
              <a:t>, :</a:t>
            </a:r>
            <a:r>
              <a:rPr lang="en-US" sz="1800" b="1" dirty="0" err="1">
                <a:latin typeface="Courier New"/>
                <a:ea typeface="Courier New"/>
                <a:cs typeface="Courier New"/>
                <a:sym typeface="Courier New"/>
              </a:rPr>
              <a:t>new.sal</a:t>
            </a:r>
            <a:r>
              <a:rPr lang="en-US" sz="1800" b="1" dirty="0">
                <a:latin typeface="Courier New"/>
                <a:ea typeface="Courier New"/>
                <a:cs typeface="Courier New"/>
                <a:sym typeface="Courier New"/>
              </a:rPr>
              <a:t>);</a:t>
            </a:r>
            <a:endParaRPr dirty="0"/>
          </a:p>
          <a:p>
            <a:pPr>
              <a:lnSpc>
                <a:spcPct val="120000"/>
              </a:lnSpc>
              <a:spcBef>
                <a:spcPts val="0"/>
              </a:spcBef>
              <a:spcAft>
                <a:spcPts val="0"/>
              </a:spcAft>
              <a:buClr>
                <a:srgbClr val="000000"/>
              </a:buClr>
              <a:buSzPts val="1800"/>
            </a:pPr>
            <a:r>
              <a:rPr lang="en-US" sz="1800" b="1" dirty="0">
                <a:latin typeface="Courier New"/>
                <a:ea typeface="Courier New"/>
                <a:cs typeface="Courier New"/>
                <a:sym typeface="Courier New"/>
              </a:rPr>
              <a:t> 11 END;</a:t>
            </a:r>
          </a:p>
          <a:p>
            <a:pPr>
              <a:lnSpc>
                <a:spcPct val="120000"/>
              </a:lnSpc>
              <a:spcBef>
                <a:spcPts val="0"/>
              </a:spcBef>
              <a:spcAft>
                <a:spcPts val="0"/>
              </a:spcAft>
              <a:buClr>
                <a:srgbClr val="000000"/>
              </a:buClr>
              <a:buSzPts val="1800"/>
            </a:pPr>
            <a:r>
              <a:rPr lang="en-US" sz="1800" b="1" dirty="0">
                <a:latin typeface="Courier New"/>
                <a:ea typeface="Courier New"/>
                <a:cs typeface="Courier New"/>
                <a:sym typeface="Courier New"/>
              </a:rPr>
              <a:t> </a:t>
            </a:r>
            <a:endParaRPr lang="en-IN" dirty="0"/>
          </a:p>
        </p:txBody>
      </p:sp>
      <p:sp>
        <p:nvSpPr>
          <p:cNvPr id="322" name="Google Shape;322;p17"/>
          <p:cNvSpPr txBox="1">
            <a:spLocks noGrp="1"/>
          </p:cNvSpPr>
          <p:nvPr>
            <p:ph type="title"/>
          </p:nvPr>
        </p:nvSpPr>
        <p:spPr>
          <a:xfrm>
            <a:off x="2209800" y="228600"/>
            <a:ext cx="7772400" cy="457200"/>
          </a:xfrm>
          <a:prstGeom prst="rect">
            <a:avLst/>
          </a:prstGeom>
          <a:noFill/>
          <a:ln>
            <a:noFill/>
          </a:ln>
        </p:spPr>
        <p:txBody>
          <a:bodyPr spcFirstLastPara="1" wrap="square" lIns="91425" tIns="45700" rIns="91425" bIns="45700" anchor="ctr" anchorCtr="0">
            <a:noAutofit/>
          </a:bodyPr>
          <a:lstStyle/>
          <a:p>
            <a:pPr>
              <a:buSzPts val="4000"/>
            </a:pPr>
            <a:r>
              <a:rPr lang="en-US" sz="4000" dirty="0">
                <a:latin typeface="Arial"/>
                <a:ea typeface="Arial"/>
                <a:cs typeface="Arial"/>
                <a:sym typeface="Arial"/>
              </a:rPr>
              <a:t>Example: Recording Changes</a:t>
            </a:r>
            <a:endParaRPr dirty="0"/>
          </a:p>
        </p:txBody>
      </p:sp>
      <p:sp>
        <p:nvSpPr>
          <p:cNvPr id="323" name="Google Shape;323;p17"/>
          <p:cNvSpPr txBox="1"/>
          <p:nvPr/>
        </p:nvSpPr>
        <p:spPr>
          <a:xfrm>
            <a:off x="2057401" y="5410200"/>
            <a:ext cx="7540625" cy="1308100"/>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2000"/>
            </a:pPr>
            <a:r>
              <a:rPr lang="en-US" sz="2000" dirty="0">
                <a:solidFill>
                  <a:schemeClr val="dk1"/>
                </a:solidFill>
                <a:latin typeface="Tahoma"/>
                <a:ea typeface="Tahoma"/>
                <a:cs typeface="Tahoma"/>
                <a:sym typeface="Tahoma"/>
              </a:rPr>
              <a:t>Whenever some details for an employee are deleted or updated, both the previous and new details are recorded in an audit table to allow tracing the history of changes. An insert operation cannot be recorded with this trigger as </a:t>
            </a:r>
            <a:r>
              <a:rPr lang="en-US" sz="2000" dirty="0" err="1">
                <a:solidFill>
                  <a:schemeClr val="dk1"/>
                </a:solidFill>
                <a:latin typeface="Tahoma"/>
                <a:ea typeface="Tahoma"/>
                <a:cs typeface="Tahoma"/>
                <a:sym typeface="Tahoma"/>
              </a:rPr>
              <a:t>old.empno</a:t>
            </a:r>
            <a:r>
              <a:rPr lang="en-US" sz="2000" dirty="0">
                <a:solidFill>
                  <a:schemeClr val="dk1"/>
                </a:solidFill>
                <a:latin typeface="Tahoma"/>
                <a:ea typeface="Tahoma"/>
                <a:cs typeface="Tahoma"/>
                <a:sym typeface="Tahoma"/>
              </a:rPr>
              <a:t> has no value.</a:t>
            </a: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18"/>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18</a:t>
            </a:fld>
            <a:endParaRPr/>
          </a:p>
        </p:txBody>
      </p:sp>
      <p:sp>
        <p:nvSpPr>
          <p:cNvPr id="329" name="Google Shape;329;p18"/>
          <p:cNvSpPr txBox="1">
            <a:spLocks noGrp="1"/>
          </p:cNvSpPr>
          <p:nvPr>
            <p:ph type="title"/>
          </p:nvPr>
        </p:nvSpPr>
        <p:spPr>
          <a:xfrm>
            <a:off x="2133600" y="533400"/>
            <a:ext cx="7772400" cy="533400"/>
          </a:xfrm>
          <a:prstGeom prst="rect">
            <a:avLst/>
          </a:prstGeom>
          <a:noFill/>
          <a:ln>
            <a:noFill/>
          </a:ln>
        </p:spPr>
        <p:txBody>
          <a:bodyPr spcFirstLastPara="1" wrap="square" lIns="90475" tIns="44450" rIns="90475" bIns="44450" anchor="b" anchorCtr="0">
            <a:noAutofit/>
          </a:bodyPr>
          <a:lstStyle/>
          <a:p>
            <a:pPr>
              <a:buClr>
                <a:srgbClr val="009999"/>
              </a:buClr>
              <a:buSzPts val="3200"/>
            </a:pPr>
            <a:r>
              <a:rPr lang="en-US" sz="3200">
                <a:solidFill>
                  <a:srgbClr val="009999"/>
                </a:solidFill>
                <a:latin typeface="Arial"/>
                <a:ea typeface="Arial"/>
                <a:cs typeface="Arial"/>
                <a:sym typeface="Arial"/>
              </a:rPr>
              <a:t>Example: Protecting Referential Integrity</a:t>
            </a:r>
            <a:endParaRPr/>
          </a:p>
        </p:txBody>
      </p:sp>
      <p:sp>
        <p:nvSpPr>
          <p:cNvPr id="330" name="Google Shape;330;p18"/>
          <p:cNvSpPr txBox="1">
            <a:spLocks noGrp="1"/>
          </p:cNvSpPr>
          <p:nvPr>
            <p:ph idx="1"/>
          </p:nvPr>
        </p:nvSpPr>
        <p:spPr>
          <a:xfrm>
            <a:off x="2133600" y="1295400"/>
            <a:ext cx="7243762" cy="4191000"/>
          </a:xfrm>
          <a:prstGeom prst="rect">
            <a:avLst/>
          </a:prstGeom>
          <a:solidFill>
            <a:srgbClr val="FFFFCC"/>
          </a:solidFill>
          <a:ln w="25400" cap="flat" cmpd="sng">
            <a:solidFill>
              <a:srgbClr val="000000"/>
            </a:solidFill>
            <a:prstDash val="solid"/>
            <a:miter lim="800000"/>
            <a:headEnd type="none" w="sm" len="sm"/>
            <a:tailEnd type="none" w="sm" len="sm"/>
          </a:ln>
          <a:effectLst>
            <a:outerShdw blurRad="63500" dist="89802" dir="2700000">
              <a:srgbClr val="000000"/>
            </a:outerShdw>
          </a:effectLst>
        </p:spPr>
        <p:txBody>
          <a:bodyPr spcFirstLastPara="1" wrap="square" lIns="90475" tIns="44450" rIns="90475" bIns="44450" anchor="t" anchorCtr="0">
            <a:noAutofit/>
          </a:bodyPr>
          <a:lstStyle/>
          <a:p>
            <a:pPr marL="342900" indent="-342900">
              <a:lnSpc>
                <a:spcPct val="90000"/>
              </a:lnSpc>
              <a:spcBef>
                <a:spcPts val="0"/>
              </a:spcBef>
              <a:buSzPts val="1800"/>
              <a:buNone/>
            </a:pPr>
            <a:r>
              <a:rPr lang="en-US" sz="2400" b="1">
                <a:solidFill>
                  <a:srgbClr val="000000"/>
                </a:solidFill>
                <a:latin typeface="Courier New"/>
                <a:ea typeface="Courier New"/>
                <a:cs typeface="Courier New"/>
                <a:sym typeface="Courier New"/>
              </a:rPr>
              <a:t>SQL&gt;CREATE OR REPLACE TRIGGER cascade_updates</a:t>
            </a:r>
            <a:endParaRPr/>
          </a:p>
          <a:p>
            <a:pPr marL="342900" indent="-342900">
              <a:lnSpc>
                <a:spcPct val="90000"/>
              </a:lnSpc>
              <a:spcBef>
                <a:spcPts val="480"/>
              </a:spcBef>
              <a:buSzPts val="1800"/>
              <a:buNone/>
            </a:pPr>
            <a:r>
              <a:rPr lang="en-US" sz="2400" b="1">
                <a:solidFill>
                  <a:srgbClr val="000000"/>
                </a:solidFill>
                <a:latin typeface="Courier New"/>
                <a:ea typeface="Courier New"/>
                <a:cs typeface="Courier New"/>
                <a:sym typeface="Courier New"/>
              </a:rPr>
              <a:t>  2 AFTER UPDATE OF deptno ON dept</a:t>
            </a:r>
            <a:endParaRPr/>
          </a:p>
          <a:p>
            <a:pPr marL="342900" indent="-342900">
              <a:lnSpc>
                <a:spcPct val="90000"/>
              </a:lnSpc>
              <a:spcBef>
                <a:spcPts val="480"/>
              </a:spcBef>
              <a:buSzPts val="1800"/>
              <a:buNone/>
            </a:pPr>
            <a:r>
              <a:rPr lang="en-US" sz="2400" b="1">
                <a:solidFill>
                  <a:srgbClr val="000000"/>
                </a:solidFill>
                <a:latin typeface="Courier New"/>
                <a:ea typeface="Courier New"/>
                <a:cs typeface="Courier New"/>
                <a:sym typeface="Courier New"/>
              </a:rPr>
              <a:t>  3 FOR EACH ROW</a:t>
            </a:r>
            <a:endParaRPr/>
          </a:p>
          <a:p>
            <a:pPr marL="342900" indent="-342900">
              <a:lnSpc>
                <a:spcPct val="90000"/>
              </a:lnSpc>
              <a:spcBef>
                <a:spcPts val="480"/>
              </a:spcBef>
              <a:buSzPts val="1800"/>
              <a:buNone/>
            </a:pPr>
            <a:r>
              <a:rPr lang="en-US" sz="2400" b="1">
                <a:solidFill>
                  <a:srgbClr val="000000"/>
                </a:solidFill>
                <a:latin typeface="Courier New"/>
                <a:ea typeface="Courier New"/>
                <a:cs typeface="Courier New"/>
                <a:sym typeface="Courier New"/>
              </a:rPr>
              <a:t>  4 BEGIN</a:t>
            </a:r>
            <a:endParaRPr/>
          </a:p>
          <a:p>
            <a:pPr marL="342900" indent="-342900">
              <a:lnSpc>
                <a:spcPct val="90000"/>
              </a:lnSpc>
              <a:spcBef>
                <a:spcPts val="480"/>
              </a:spcBef>
              <a:buSzPts val="1800"/>
              <a:buNone/>
            </a:pPr>
            <a:r>
              <a:rPr lang="en-US" sz="2400" b="1">
                <a:solidFill>
                  <a:srgbClr val="000000"/>
                </a:solidFill>
                <a:latin typeface="Courier New"/>
                <a:ea typeface="Courier New"/>
                <a:cs typeface="Courier New"/>
                <a:sym typeface="Courier New"/>
              </a:rPr>
              <a:t>  5   UPDATE emp</a:t>
            </a:r>
            <a:endParaRPr/>
          </a:p>
          <a:p>
            <a:pPr marL="342900" indent="-342900">
              <a:lnSpc>
                <a:spcPct val="90000"/>
              </a:lnSpc>
              <a:spcBef>
                <a:spcPts val="480"/>
              </a:spcBef>
              <a:buSzPts val="1800"/>
              <a:buNone/>
            </a:pPr>
            <a:r>
              <a:rPr lang="en-US" sz="2400" b="1">
                <a:solidFill>
                  <a:srgbClr val="000000"/>
                </a:solidFill>
                <a:latin typeface="Courier New"/>
                <a:ea typeface="Courier New"/>
                <a:cs typeface="Courier New"/>
                <a:sym typeface="Courier New"/>
              </a:rPr>
              <a:t>  6   SET    emp.deptno = :new.deptno</a:t>
            </a:r>
            <a:endParaRPr/>
          </a:p>
          <a:p>
            <a:pPr marL="342900" indent="-342900">
              <a:lnSpc>
                <a:spcPct val="90000"/>
              </a:lnSpc>
              <a:spcBef>
                <a:spcPts val="480"/>
              </a:spcBef>
              <a:buSzPts val="1800"/>
              <a:buNone/>
            </a:pPr>
            <a:r>
              <a:rPr lang="en-US" sz="2400" b="1">
                <a:solidFill>
                  <a:srgbClr val="000000"/>
                </a:solidFill>
                <a:latin typeface="Courier New"/>
                <a:ea typeface="Courier New"/>
                <a:cs typeface="Courier New"/>
                <a:sym typeface="Courier New"/>
              </a:rPr>
              <a:t>  7   WHERE  emp.deptno = :old.deptno;</a:t>
            </a:r>
            <a:endParaRPr/>
          </a:p>
          <a:p>
            <a:pPr marL="342900" indent="-342900">
              <a:lnSpc>
                <a:spcPct val="90000"/>
              </a:lnSpc>
              <a:spcBef>
                <a:spcPts val="480"/>
              </a:spcBef>
              <a:buSzPts val="1800"/>
              <a:buNone/>
            </a:pPr>
            <a:r>
              <a:rPr lang="en-US" sz="2400" b="1">
                <a:solidFill>
                  <a:srgbClr val="000000"/>
                </a:solidFill>
                <a:latin typeface="Courier New"/>
                <a:ea typeface="Courier New"/>
                <a:cs typeface="Courier New"/>
                <a:sym typeface="Courier New"/>
              </a:rPr>
              <a:t>  8 END</a:t>
            </a:r>
            <a:endParaRPr/>
          </a:p>
          <a:p>
            <a:pPr marL="342900" indent="-342900">
              <a:lnSpc>
                <a:spcPct val="90000"/>
              </a:lnSpc>
              <a:spcBef>
                <a:spcPts val="480"/>
              </a:spcBef>
              <a:buSzPts val="1800"/>
              <a:buNone/>
            </a:pPr>
            <a:r>
              <a:rPr lang="en-US" sz="2400" b="1">
                <a:solidFill>
                  <a:srgbClr val="000000"/>
                </a:solidFill>
                <a:latin typeface="Courier New"/>
                <a:ea typeface="Courier New"/>
                <a:cs typeface="Courier New"/>
                <a:sym typeface="Courier New"/>
              </a:rPr>
              <a:t>  9 /</a:t>
            </a:r>
            <a:endParaRPr/>
          </a:p>
        </p:txBody>
      </p:sp>
      <p:sp>
        <p:nvSpPr>
          <p:cNvPr id="331" name="Google Shape;331;p18"/>
          <p:cNvSpPr txBox="1"/>
          <p:nvPr/>
        </p:nvSpPr>
        <p:spPr>
          <a:xfrm>
            <a:off x="2133601" y="5638800"/>
            <a:ext cx="7540625" cy="1003300"/>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2000"/>
            </a:pPr>
            <a:r>
              <a:rPr lang="en-US" sz="2000">
                <a:solidFill>
                  <a:schemeClr val="dk1"/>
                </a:solidFill>
                <a:latin typeface="Tahoma"/>
                <a:ea typeface="Tahoma"/>
                <a:cs typeface="Tahoma"/>
                <a:sym typeface="Tahoma"/>
              </a:rPr>
              <a:t>Whenever the department number changes, all employee records for this department will automatically be changed as well, so that the employees will continue to work for the same department.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19"/>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19</a:t>
            </a:fld>
            <a:endParaRPr/>
          </a:p>
        </p:txBody>
      </p:sp>
      <p:sp>
        <p:nvSpPr>
          <p:cNvPr id="337" name="Google Shape;337;p19"/>
          <p:cNvSpPr txBox="1">
            <a:spLocks noGrp="1"/>
          </p:cNvSpPr>
          <p:nvPr>
            <p:ph type="title"/>
          </p:nvPr>
        </p:nvSpPr>
        <p:spPr>
          <a:xfrm>
            <a:off x="1905000" y="457200"/>
            <a:ext cx="9525000" cy="685800"/>
          </a:xfrm>
          <a:prstGeom prst="rect">
            <a:avLst/>
          </a:prstGeom>
          <a:noFill/>
          <a:ln>
            <a:noFill/>
          </a:ln>
        </p:spPr>
        <p:txBody>
          <a:bodyPr spcFirstLastPara="1" wrap="square" lIns="90475" tIns="44450" rIns="90475" bIns="44450" anchor="b" anchorCtr="0">
            <a:noAutofit/>
          </a:bodyPr>
          <a:lstStyle/>
          <a:p>
            <a:pPr>
              <a:buSzPts val="4400"/>
            </a:pPr>
            <a:r>
              <a:rPr lang="en-US" sz="4400">
                <a:latin typeface="Arial"/>
                <a:ea typeface="Arial"/>
                <a:cs typeface="Arial"/>
                <a:sym typeface="Arial"/>
              </a:rPr>
              <a:t>Restrictions for Database Triggers</a:t>
            </a:r>
            <a:endParaRPr/>
          </a:p>
        </p:txBody>
      </p:sp>
      <p:sp>
        <p:nvSpPr>
          <p:cNvPr id="338" name="Google Shape;338;p19"/>
          <p:cNvSpPr txBox="1">
            <a:spLocks noGrp="1"/>
          </p:cNvSpPr>
          <p:nvPr>
            <p:ph idx="1"/>
          </p:nvPr>
        </p:nvSpPr>
        <p:spPr>
          <a:xfrm>
            <a:off x="2133600" y="1600200"/>
            <a:ext cx="8229600" cy="5029200"/>
          </a:xfrm>
          <a:prstGeom prst="rect">
            <a:avLst/>
          </a:prstGeom>
          <a:noFill/>
          <a:ln>
            <a:noFill/>
          </a:ln>
        </p:spPr>
        <p:txBody>
          <a:bodyPr spcFirstLastPara="1" wrap="square" lIns="90475" tIns="44450" rIns="90475" bIns="44450" anchor="t" anchorCtr="0">
            <a:noAutofit/>
          </a:bodyPr>
          <a:lstStyle/>
          <a:p>
            <a:pPr marL="342900" indent="-342900">
              <a:lnSpc>
                <a:spcPct val="90000"/>
              </a:lnSpc>
              <a:spcBef>
                <a:spcPts val="0"/>
              </a:spcBef>
              <a:buClr>
                <a:schemeClr val="lt2"/>
              </a:buClr>
              <a:buSzPts val="1800"/>
              <a:buFont typeface="Noto Sans Symbols"/>
              <a:buChar char="■"/>
            </a:pPr>
            <a:r>
              <a:rPr lang="en-US" sz="2400" b="1">
                <a:latin typeface="Arial"/>
                <a:ea typeface="Arial"/>
                <a:cs typeface="Arial"/>
                <a:sym typeface="Arial"/>
              </a:rPr>
              <a:t>Problem:</a:t>
            </a:r>
            <a:r>
              <a:rPr lang="en-US" sz="2400">
                <a:latin typeface="Arial"/>
                <a:ea typeface="Arial"/>
                <a:cs typeface="Arial"/>
                <a:sym typeface="Arial"/>
              </a:rPr>
              <a:t> impossible to determine certain values during execution of a sequence of operations belonging to one and the same transaction</a:t>
            </a:r>
            <a:endParaRPr/>
          </a:p>
          <a:p>
            <a:pPr marL="342900" indent="-342900">
              <a:lnSpc>
                <a:spcPct val="90000"/>
              </a:lnSpc>
              <a:spcBef>
                <a:spcPts val="480"/>
              </a:spcBef>
              <a:buClr>
                <a:schemeClr val="lt2"/>
              </a:buClr>
              <a:buSzPts val="1800"/>
              <a:buFont typeface="Noto Sans Symbols"/>
              <a:buChar char="■"/>
            </a:pPr>
            <a:r>
              <a:rPr lang="en-US" sz="2400" b="1">
                <a:latin typeface="Arial"/>
                <a:ea typeface="Arial"/>
                <a:cs typeface="Arial"/>
                <a:sym typeface="Arial"/>
              </a:rPr>
              <a:t>Mutating tables:</a:t>
            </a:r>
            <a:r>
              <a:rPr lang="en-US" sz="2400">
                <a:latin typeface="Arial"/>
                <a:ea typeface="Arial"/>
                <a:cs typeface="Arial"/>
                <a:sym typeface="Arial"/>
              </a:rPr>
              <a:t> contain rows which change their values after certain operation and which are used again before the current transaction commits</a:t>
            </a:r>
            <a:endParaRPr/>
          </a:p>
          <a:p>
            <a:pPr marL="342900" indent="-342900">
              <a:lnSpc>
                <a:spcPct val="90000"/>
              </a:lnSpc>
              <a:spcBef>
                <a:spcPts val="480"/>
              </a:spcBef>
              <a:buClr>
                <a:schemeClr val="lt2"/>
              </a:buClr>
              <a:buSzPts val="1800"/>
              <a:buFont typeface="Noto Sans Symbols"/>
              <a:buChar char="■"/>
            </a:pPr>
            <a:r>
              <a:rPr lang="en-US" sz="2400" b="1">
                <a:latin typeface="Arial"/>
                <a:ea typeface="Arial"/>
                <a:cs typeface="Arial"/>
                <a:sym typeface="Arial"/>
              </a:rPr>
              <a:t>Preventing table mutation:</a:t>
            </a:r>
            <a:endParaRPr sz="2400">
              <a:latin typeface="Arial"/>
              <a:ea typeface="Arial"/>
              <a:cs typeface="Arial"/>
              <a:sym typeface="Arial"/>
            </a:endParaRPr>
          </a:p>
          <a:p>
            <a:pPr marL="742950" lvl="1" indent="-285750">
              <a:lnSpc>
                <a:spcPct val="90000"/>
              </a:lnSpc>
              <a:spcBef>
                <a:spcPts val="480"/>
              </a:spcBef>
              <a:buClr>
                <a:schemeClr val="accent2"/>
              </a:buClr>
              <a:buSzPts val="1920"/>
              <a:buFont typeface="Noto Sans Symbols"/>
              <a:buChar char="◻"/>
            </a:pPr>
            <a:r>
              <a:rPr lang="en-US" sz="2400">
                <a:latin typeface="Arial"/>
                <a:ea typeface="Arial"/>
                <a:cs typeface="Arial"/>
                <a:sym typeface="Arial"/>
              </a:rPr>
              <a:t>Should not contain rows which are constrained by rows from other changing tables</a:t>
            </a:r>
            <a:endParaRPr/>
          </a:p>
          <a:p>
            <a:pPr marL="742950" lvl="1" indent="-285750">
              <a:lnSpc>
                <a:spcPct val="90000"/>
              </a:lnSpc>
              <a:spcBef>
                <a:spcPts val="480"/>
              </a:spcBef>
              <a:buClr>
                <a:schemeClr val="accent2"/>
              </a:buClr>
              <a:buSzPts val="1920"/>
              <a:buFont typeface="Noto Sans Symbols"/>
              <a:buChar char="◻"/>
            </a:pPr>
            <a:r>
              <a:rPr lang="en-US" sz="2400">
                <a:latin typeface="Arial"/>
                <a:ea typeface="Arial"/>
                <a:cs typeface="Arial"/>
                <a:sym typeface="Arial"/>
              </a:rPr>
              <a:t>Should not contain rows which are updated and read in one and the same operation</a:t>
            </a:r>
            <a:endParaRPr/>
          </a:p>
          <a:p>
            <a:pPr marL="742950" lvl="1" indent="-285750">
              <a:lnSpc>
                <a:spcPct val="90000"/>
              </a:lnSpc>
              <a:spcBef>
                <a:spcPts val="480"/>
              </a:spcBef>
              <a:buClr>
                <a:schemeClr val="accent2"/>
              </a:buClr>
              <a:buSzPts val="1920"/>
              <a:buFont typeface="Noto Sans Symbols"/>
              <a:buChar char="◻"/>
            </a:pPr>
            <a:r>
              <a:rPr lang="en-US" sz="2400">
                <a:latin typeface="Arial"/>
                <a:ea typeface="Arial"/>
                <a:cs typeface="Arial"/>
                <a:sym typeface="Arial"/>
              </a:rPr>
              <a:t>Should not contain rows which are updated and read via other operations during the same transaction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2</a:t>
            </a:fld>
            <a:endParaRPr/>
          </a:p>
        </p:txBody>
      </p:sp>
      <p:sp>
        <p:nvSpPr>
          <p:cNvPr id="122" name="Google Shape;122;p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algn="ctr">
              <a:buSzPts val="4400"/>
            </a:pPr>
            <a:r>
              <a:rPr lang="en-US" sz="4400">
                <a:latin typeface="Arial"/>
                <a:ea typeface="Arial"/>
                <a:cs typeface="Arial"/>
                <a:sym typeface="Arial"/>
              </a:rPr>
              <a:t>Event-Condition-Action (ECA)</a:t>
            </a:r>
            <a:endParaRPr/>
          </a:p>
        </p:txBody>
      </p:sp>
      <p:sp>
        <p:nvSpPr>
          <p:cNvPr id="123" name="Google Shape;123;p2"/>
          <p:cNvSpPr txBox="1">
            <a:spLocks noGrp="1"/>
          </p:cNvSpPr>
          <p:nvPr>
            <p:ph idx="1"/>
          </p:nvPr>
        </p:nvSpPr>
        <p:spPr>
          <a:xfrm>
            <a:off x="1981200" y="1702355"/>
            <a:ext cx="8305800" cy="4114800"/>
          </a:xfrm>
          <a:prstGeom prst="rect">
            <a:avLst/>
          </a:prstGeom>
          <a:noFill/>
          <a:ln>
            <a:noFill/>
          </a:ln>
        </p:spPr>
        <p:txBody>
          <a:bodyPr spcFirstLastPara="1" wrap="square" lIns="91425" tIns="45700" rIns="91425" bIns="45700" anchor="t" anchorCtr="0">
            <a:noAutofit/>
          </a:bodyPr>
          <a:lstStyle/>
          <a:p>
            <a:pPr marL="342900" indent="-342900">
              <a:lnSpc>
                <a:spcPct val="90000"/>
              </a:lnSpc>
              <a:spcBef>
                <a:spcPts val="0"/>
              </a:spcBef>
              <a:buClr>
                <a:schemeClr val="lt2"/>
              </a:buClr>
              <a:buSzPts val="2100"/>
              <a:buFont typeface="Noto Sans Symbols"/>
              <a:buChar char="■"/>
            </a:pPr>
            <a:r>
              <a:rPr lang="en-US" sz="2800" b="1" dirty="0">
                <a:latin typeface="Arial"/>
                <a:ea typeface="Arial"/>
                <a:cs typeface="Arial"/>
                <a:sym typeface="Arial"/>
              </a:rPr>
              <a:t>E</a:t>
            </a:r>
            <a:r>
              <a:rPr lang="en-US" sz="2800" dirty="0">
                <a:latin typeface="Arial"/>
                <a:ea typeface="Arial"/>
                <a:cs typeface="Arial"/>
                <a:sym typeface="Arial"/>
              </a:rPr>
              <a:t>vent occurs in databases</a:t>
            </a:r>
            <a:endParaRPr dirty="0"/>
          </a:p>
          <a:p>
            <a:pPr marL="800100" lvl="1" indent="-342900">
              <a:lnSpc>
                <a:spcPct val="90000"/>
              </a:lnSpc>
              <a:spcBef>
                <a:spcPts val="480"/>
              </a:spcBef>
              <a:buClr>
                <a:schemeClr val="accent2"/>
              </a:buClr>
              <a:buSzPts val="1920"/>
              <a:buFont typeface="Arial" panose="020B0604020202020204" pitchFamily="34" charset="0"/>
              <a:buChar char="•"/>
            </a:pPr>
            <a:r>
              <a:rPr lang="en-US" sz="2400" dirty="0">
                <a:latin typeface="Arial"/>
                <a:ea typeface="Arial"/>
                <a:cs typeface="Arial"/>
                <a:sym typeface="Arial"/>
              </a:rPr>
              <a:t>addition of new row, deletion of row by DBMS</a:t>
            </a:r>
            <a:endParaRPr dirty="0"/>
          </a:p>
          <a:p>
            <a:pPr marL="342900" indent="-342900">
              <a:lnSpc>
                <a:spcPct val="90000"/>
              </a:lnSpc>
              <a:spcBef>
                <a:spcPts val="560"/>
              </a:spcBef>
              <a:buClr>
                <a:schemeClr val="lt2"/>
              </a:buClr>
              <a:buSzPts val="2100"/>
              <a:buFont typeface="Noto Sans Symbols"/>
              <a:buChar char="■"/>
            </a:pPr>
            <a:r>
              <a:rPr lang="en-US" sz="2800" b="1" dirty="0">
                <a:latin typeface="Arial"/>
                <a:ea typeface="Arial"/>
                <a:cs typeface="Arial"/>
                <a:sym typeface="Arial"/>
              </a:rPr>
              <a:t>C</a:t>
            </a:r>
            <a:r>
              <a:rPr lang="en-US" sz="2800" dirty="0">
                <a:latin typeface="Arial"/>
                <a:ea typeface="Arial"/>
                <a:cs typeface="Arial"/>
                <a:sym typeface="Arial"/>
              </a:rPr>
              <a:t>onditions are checked</a:t>
            </a:r>
            <a:endParaRPr dirty="0"/>
          </a:p>
          <a:p>
            <a:pPr marL="800100" lvl="1" indent="-342900">
              <a:lnSpc>
                <a:spcPct val="90000"/>
              </a:lnSpc>
              <a:spcBef>
                <a:spcPts val="480"/>
              </a:spcBef>
              <a:buClr>
                <a:schemeClr val="accent2"/>
              </a:buClr>
              <a:buSzPts val="1920"/>
              <a:buFont typeface="Arial" panose="020B0604020202020204" pitchFamily="34" charset="0"/>
              <a:buChar char="•"/>
            </a:pPr>
            <a:r>
              <a:rPr lang="en-US" sz="2400" dirty="0">
                <a:latin typeface="Arial"/>
                <a:ea typeface="Arial"/>
                <a:cs typeface="Arial"/>
                <a:sym typeface="Arial"/>
              </a:rPr>
              <a:t>SQL condition </a:t>
            </a:r>
            <a:endParaRPr dirty="0"/>
          </a:p>
          <a:p>
            <a:pPr marL="342900" indent="-342900">
              <a:lnSpc>
                <a:spcPct val="90000"/>
              </a:lnSpc>
              <a:spcBef>
                <a:spcPts val="560"/>
              </a:spcBef>
              <a:buClr>
                <a:schemeClr val="lt2"/>
              </a:buClr>
              <a:buSzPts val="2100"/>
              <a:buFont typeface="Noto Sans Symbols"/>
              <a:buChar char="■"/>
            </a:pPr>
            <a:r>
              <a:rPr lang="en-US" sz="2800" b="1" dirty="0">
                <a:latin typeface="Arial"/>
                <a:ea typeface="Arial"/>
                <a:cs typeface="Arial"/>
                <a:sym typeface="Arial"/>
              </a:rPr>
              <a:t>A</a:t>
            </a:r>
            <a:r>
              <a:rPr lang="en-US" sz="2800" dirty="0">
                <a:latin typeface="Arial"/>
                <a:ea typeface="Arial"/>
                <a:cs typeface="Arial"/>
                <a:sym typeface="Arial"/>
              </a:rPr>
              <a:t>ctions are executed if conditions are satisfied</a:t>
            </a:r>
            <a:endParaRPr dirty="0"/>
          </a:p>
          <a:p>
            <a:pPr marL="800100" lvl="1" indent="-342900">
              <a:lnSpc>
                <a:spcPct val="90000"/>
              </a:lnSpc>
              <a:spcBef>
                <a:spcPts val="480"/>
              </a:spcBef>
              <a:buClr>
                <a:schemeClr val="accent2"/>
              </a:buClr>
              <a:buSzPts val="1920"/>
              <a:buFont typeface="Arial" panose="020B0604020202020204" pitchFamily="34" charset="0"/>
              <a:buChar char="•"/>
            </a:pPr>
            <a:r>
              <a:rPr lang="en-US" sz="2400" dirty="0">
                <a:latin typeface="Arial"/>
                <a:ea typeface="Arial"/>
                <a:cs typeface="Arial"/>
                <a:sym typeface="Arial"/>
              </a:rPr>
              <a:t>SQL + procedures</a:t>
            </a:r>
            <a:endParaRPr dirty="0"/>
          </a:p>
          <a:p>
            <a:pPr marL="800100" lvl="1" indent="-342900">
              <a:lnSpc>
                <a:spcPct val="90000"/>
              </a:lnSpc>
              <a:spcBef>
                <a:spcPts val="480"/>
              </a:spcBef>
              <a:buClr>
                <a:schemeClr val="accent2"/>
              </a:buClr>
              <a:buSzPts val="1920"/>
              <a:buFont typeface="Arial" panose="020B0604020202020204" pitchFamily="34" charset="0"/>
              <a:buChar char="•"/>
            </a:pPr>
            <a:r>
              <a:rPr lang="en-US" sz="2400" dirty="0">
                <a:latin typeface="Arial"/>
                <a:ea typeface="Arial"/>
                <a:cs typeface="Arial"/>
                <a:sym typeface="Arial"/>
              </a:rPr>
              <a:t>All data actions performed by the trigger execute within the same transaction in which the trigger fires, </a:t>
            </a:r>
            <a:endParaRPr dirty="0"/>
          </a:p>
          <a:p>
            <a:pPr marL="800100" lvl="1" indent="-342900">
              <a:lnSpc>
                <a:spcPct val="90000"/>
              </a:lnSpc>
              <a:spcBef>
                <a:spcPts val="480"/>
              </a:spcBef>
              <a:buClr>
                <a:schemeClr val="accent2"/>
              </a:buClr>
              <a:buSzPts val="1920"/>
              <a:buFont typeface="Arial" panose="020B0604020202020204" pitchFamily="34" charset="0"/>
              <a:buChar char="•"/>
            </a:pPr>
            <a:r>
              <a:rPr lang="en-US" sz="2400" dirty="0">
                <a:latin typeface="Arial"/>
                <a:ea typeface="Arial"/>
                <a:cs typeface="Arial"/>
                <a:sym typeface="Arial"/>
              </a:rPr>
              <a:t>Cannot contain transaction control statements (COMMIT, SAVEPOINT, ROLLBACK)</a:t>
            </a:r>
            <a:endParaRPr dirty="0"/>
          </a:p>
          <a:p>
            <a:pPr marL="342900" indent="-228600">
              <a:spcBef>
                <a:spcPts val="480"/>
              </a:spcBef>
              <a:buSzPts val="1800"/>
              <a:buNone/>
            </a:pPr>
            <a:endParaRPr sz="2400" dirty="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20"/>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20</a:t>
            </a:fld>
            <a:endParaRPr/>
          </a:p>
        </p:txBody>
      </p:sp>
      <p:sp>
        <p:nvSpPr>
          <p:cNvPr id="344" name="Google Shape;344;p20"/>
          <p:cNvSpPr txBox="1"/>
          <p:nvPr/>
        </p:nvSpPr>
        <p:spPr>
          <a:xfrm>
            <a:off x="2286000" y="1219200"/>
            <a:ext cx="7467600" cy="3048000"/>
          </a:xfrm>
          <a:prstGeom prst="rect">
            <a:avLst/>
          </a:prstGeom>
          <a:solidFill>
            <a:srgbClr val="FFFFCC"/>
          </a:solidFill>
          <a:ln w="25400" cap="flat" cmpd="sng">
            <a:solidFill>
              <a:srgbClr val="000000"/>
            </a:solidFill>
            <a:prstDash val="solid"/>
            <a:miter lim="800000"/>
            <a:headEnd type="none" w="sm" len="sm"/>
            <a:tailEnd type="none" w="sm" len="sm"/>
          </a:ln>
          <a:effectLst>
            <a:outerShdw blurRad="63500" dist="89802" dir="2700000">
              <a:srgbClr val="000000"/>
            </a:outerShdw>
          </a:effectLst>
        </p:spPr>
        <p:txBody>
          <a:bodyPr spcFirstLastPara="1" wrap="square" lIns="90475" tIns="44450" rIns="90475" bIns="44450" anchor="ctr" anchorCtr="0">
            <a:no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SQL&gt; CREATE OR REPLACE TRIGGER emp_count</a:t>
            </a:r>
            <a:endParaRPr/>
          </a:p>
          <a:p>
            <a:pPr>
              <a:spcBef>
                <a:spcPts val="0"/>
              </a:spcBef>
              <a:spcAft>
                <a:spcPts val="0"/>
              </a:spcAft>
              <a:buClr>
                <a:srgbClr val="000000"/>
              </a:buClr>
              <a:buSzPts val="1800"/>
            </a:pPr>
            <a:r>
              <a:rPr lang="en-US" sz="1800" b="1">
                <a:latin typeface="Courier New"/>
                <a:ea typeface="Courier New"/>
                <a:cs typeface="Courier New"/>
                <a:sym typeface="Courier New"/>
              </a:rPr>
              <a:t>  2  AFTER DELETE ON emp</a:t>
            </a:r>
            <a:endParaRPr/>
          </a:p>
          <a:p>
            <a:pPr>
              <a:spcBef>
                <a:spcPts val="0"/>
              </a:spcBef>
              <a:spcAft>
                <a:spcPts val="0"/>
              </a:spcAft>
              <a:buClr>
                <a:srgbClr val="000000"/>
              </a:buClr>
              <a:buSzPts val="1800"/>
            </a:pPr>
            <a:r>
              <a:rPr lang="en-US" sz="1800" b="1">
                <a:latin typeface="Courier New"/>
                <a:ea typeface="Courier New"/>
                <a:cs typeface="Courier New"/>
                <a:sym typeface="Courier New"/>
              </a:rPr>
              <a:t>  3  FOR EACH ROW</a:t>
            </a:r>
            <a:endParaRPr/>
          </a:p>
          <a:p>
            <a:pPr>
              <a:spcBef>
                <a:spcPts val="0"/>
              </a:spcBef>
              <a:spcAft>
                <a:spcPts val="0"/>
              </a:spcAft>
              <a:buClr>
                <a:srgbClr val="000000"/>
              </a:buClr>
              <a:buSzPts val="1800"/>
            </a:pPr>
            <a:r>
              <a:rPr lang="en-US" sz="1800" b="1">
                <a:latin typeface="Courier New"/>
                <a:ea typeface="Courier New"/>
                <a:cs typeface="Courier New"/>
                <a:sym typeface="Courier New"/>
              </a:rPr>
              <a:t>  4  DECLARE</a:t>
            </a:r>
            <a:endParaRPr/>
          </a:p>
          <a:p>
            <a:pPr>
              <a:spcBef>
                <a:spcPts val="0"/>
              </a:spcBef>
              <a:spcAft>
                <a:spcPts val="0"/>
              </a:spcAft>
              <a:buClr>
                <a:srgbClr val="000000"/>
              </a:buClr>
              <a:buSzPts val="1800"/>
            </a:pPr>
            <a:r>
              <a:rPr lang="en-US" sz="1800" b="1">
                <a:latin typeface="Courier New"/>
                <a:ea typeface="Courier New"/>
                <a:cs typeface="Courier New"/>
                <a:sym typeface="Courier New"/>
              </a:rPr>
              <a:t>  5      num INTEGER;</a:t>
            </a:r>
            <a:endParaRPr/>
          </a:p>
          <a:p>
            <a:pPr>
              <a:spcBef>
                <a:spcPts val="0"/>
              </a:spcBef>
              <a:spcAft>
                <a:spcPts val="0"/>
              </a:spcAft>
              <a:buClr>
                <a:srgbClr val="000000"/>
              </a:buClr>
              <a:buSzPts val="1800"/>
            </a:pPr>
            <a:r>
              <a:rPr lang="en-US" sz="1800" b="1">
                <a:latin typeface="Courier New"/>
                <a:ea typeface="Courier New"/>
                <a:cs typeface="Courier New"/>
                <a:sym typeface="Courier New"/>
              </a:rPr>
              <a:t>  6  BEGIN</a:t>
            </a:r>
            <a:endParaRPr/>
          </a:p>
          <a:p>
            <a:pPr>
              <a:spcBef>
                <a:spcPts val="0"/>
              </a:spcBef>
              <a:spcAft>
                <a:spcPts val="0"/>
              </a:spcAft>
              <a:buClr>
                <a:srgbClr val="000000"/>
              </a:buClr>
              <a:buSzPts val="1800"/>
            </a:pPr>
            <a:r>
              <a:rPr lang="en-US" sz="1800" b="1">
                <a:latin typeface="Courier New"/>
                <a:ea typeface="Courier New"/>
                <a:cs typeface="Courier New"/>
                <a:sym typeface="Courier New"/>
              </a:rPr>
              <a:t>  7      SELECT COUNT(*) INTO num FROM emp;</a:t>
            </a:r>
            <a:endParaRPr/>
          </a:p>
          <a:p>
            <a:pPr>
              <a:spcBef>
                <a:spcPts val="0"/>
              </a:spcBef>
              <a:spcAft>
                <a:spcPts val="0"/>
              </a:spcAft>
              <a:buClr>
                <a:srgbClr val="000000"/>
              </a:buClr>
              <a:buSzPts val="1800"/>
            </a:pPr>
            <a:r>
              <a:rPr lang="en-US" sz="1800" b="1">
                <a:latin typeface="Courier New"/>
                <a:ea typeface="Courier New"/>
                <a:cs typeface="Courier New"/>
                <a:sym typeface="Courier New"/>
              </a:rPr>
              <a:t>  8      DBMS_OUTPUT.PUT_LINE(' There are now ' || </a:t>
            </a:r>
            <a:endParaRPr/>
          </a:p>
          <a:p>
            <a:pPr>
              <a:spcBef>
                <a:spcPts val="0"/>
              </a:spcBef>
              <a:spcAft>
                <a:spcPts val="0"/>
              </a:spcAft>
              <a:buClr>
                <a:srgbClr val="000000"/>
              </a:buClr>
              <a:buSzPts val="1800"/>
            </a:pPr>
            <a:r>
              <a:rPr lang="en-US" sz="1800" b="1">
                <a:latin typeface="Courier New"/>
                <a:ea typeface="Courier New"/>
                <a:cs typeface="Courier New"/>
                <a:sym typeface="Courier New"/>
              </a:rPr>
              <a:t>	num || ' employees.');</a:t>
            </a:r>
            <a:endParaRPr/>
          </a:p>
          <a:p>
            <a:pPr>
              <a:spcBef>
                <a:spcPts val="0"/>
              </a:spcBef>
              <a:spcAft>
                <a:spcPts val="0"/>
              </a:spcAft>
              <a:buClr>
                <a:srgbClr val="000000"/>
              </a:buClr>
              <a:buSzPts val="1800"/>
            </a:pPr>
            <a:r>
              <a:rPr lang="en-US" sz="1800" b="1">
                <a:latin typeface="Courier New"/>
                <a:ea typeface="Courier New"/>
                <a:cs typeface="Courier New"/>
                <a:sym typeface="Courier New"/>
              </a:rPr>
              <a:t>  9  END;</a:t>
            </a:r>
            <a:endParaRPr/>
          </a:p>
          <a:p>
            <a:pPr>
              <a:spcBef>
                <a:spcPts val="0"/>
              </a:spcBef>
              <a:spcAft>
                <a:spcPts val="0"/>
              </a:spcAft>
              <a:buClr>
                <a:srgbClr val="000000"/>
              </a:buClr>
              <a:buSzPts val="1800"/>
            </a:pPr>
            <a:r>
              <a:rPr lang="en-US" sz="1800" b="1">
                <a:latin typeface="Courier New"/>
                <a:ea typeface="Courier New"/>
                <a:cs typeface="Courier New"/>
                <a:sym typeface="Courier New"/>
              </a:rPr>
              <a:t> 10  /</a:t>
            </a:r>
            <a:endParaRPr/>
          </a:p>
        </p:txBody>
      </p:sp>
      <p:sp>
        <p:nvSpPr>
          <p:cNvPr id="345" name="Google Shape;345;p20"/>
          <p:cNvSpPr txBox="1"/>
          <p:nvPr/>
        </p:nvSpPr>
        <p:spPr>
          <a:xfrm>
            <a:off x="2286000" y="4267200"/>
            <a:ext cx="7467600" cy="2362200"/>
          </a:xfrm>
          <a:prstGeom prst="rect">
            <a:avLst/>
          </a:prstGeom>
          <a:solidFill>
            <a:srgbClr val="FFFFCC"/>
          </a:solidFill>
          <a:ln w="25400" cap="flat" cmpd="sng">
            <a:solidFill>
              <a:srgbClr val="000000"/>
            </a:solidFill>
            <a:prstDash val="solid"/>
            <a:miter lim="800000"/>
            <a:headEnd type="none" w="sm" len="sm"/>
            <a:tailEnd type="none" w="sm" len="sm"/>
          </a:ln>
          <a:effectLst>
            <a:outerShdw blurRad="63500" dist="89802" dir="2700000">
              <a:srgbClr val="000000"/>
            </a:outerShdw>
          </a:effectLst>
        </p:spPr>
        <p:txBody>
          <a:bodyPr spcFirstLastPara="1" wrap="square" lIns="90475" tIns="44450" rIns="90475" bIns="44450" anchor="ctr" anchorCtr="0">
            <a:noAutofit/>
          </a:bodyPr>
          <a:lstStyle/>
          <a:p>
            <a:pPr>
              <a:lnSpc>
                <a:spcPct val="110000"/>
              </a:lnSpc>
              <a:spcBef>
                <a:spcPts val="0"/>
              </a:spcBef>
              <a:spcAft>
                <a:spcPts val="0"/>
              </a:spcAft>
              <a:buClr>
                <a:srgbClr val="000000"/>
              </a:buClr>
              <a:buSzPts val="1800"/>
            </a:pPr>
            <a:r>
              <a:rPr lang="en-US" sz="1800" b="1">
                <a:latin typeface="Courier New"/>
                <a:ea typeface="Courier New"/>
                <a:cs typeface="Courier New"/>
                <a:sym typeface="Courier New"/>
              </a:rPr>
              <a:t>SQL&gt; DELETE FROM emp</a:t>
            </a:r>
            <a:endParaRPr/>
          </a:p>
          <a:p>
            <a:pPr>
              <a:lnSpc>
                <a:spcPct val="110000"/>
              </a:lnSpc>
              <a:spcBef>
                <a:spcPts val="0"/>
              </a:spcBef>
              <a:spcAft>
                <a:spcPts val="0"/>
              </a:spcAft>
              <a:buClr>
                <a:srgbClr val="000000"/>
              </a:buClr>
              <a:buSzPts val="1800"/>
            </a:pPr>
            <a:r>
              <a:rPr lang="en-US" sz="1800" b="1">
                <a:latin typeface="Courier New"/>
                <a:ea typeface="Courier New"/>
                <a:cs typeface="Courier New"/>
                <a:sym typeface="Courier New"/>
              </a:rPr>
              <a:t>  2  WHERE  deptno = 30;</a:t>
            </a:r>
            <a:endParaRPr/>
          </a:p>
          <a:p>
            <a:pPr>
              <a:lnSpc>
                <a:spcPct val="110000"/>
              </a:lnSpc>
              <a:spcBef>
                <a:spcPts val="0"/>
              </a:spcBef>
              <a:spcAft>
                <a:spcPts val="0"/>
              </a:spcAft>
              <a:buClr>
                <a:schemeClr val="dk1"/>
              </a:buClr>
              <a:buSzPts val="1800"/>
            </a:pPr>
            <a:endParaRPr sz="1800" b="1">
              <a:latin typeface="Courier New"/>
              <a:ea typeface="Courier New"/>
              <a:cs typeface="Courier New"/>
              <a:sym typeface="Courier New"/>
            </a:endParaRPr>
          </a:p>
          <a:p>
            <a:pPr>
              <a:lnSpc>
                <a:spcPct val="110000"/>
              </a:lnSpc>
              <a:spcBef>
                <a:spcPts val="0"/>
              </a:spcBef>
              <a:spcAft>
                <a:spcPts val="0"/>
              </a:spcAft>
              <a:buClr>
                <a:srgbClr val="000000"/>
              </a:buClr>
              <a:buSzPts val="1800"/>
            </a:pPr>
            <a:r>
              <a:rPr lang="en-US" sz="1800" b="1">
                <a:latin typeface="Courier New"/>
                <a:ea typeface="Courier New"/>
                <a:cs typeface="Courier New"/>
                <a:sym typeface="Courier New"/>
              </a:rPr>
              <a:t>ERROR at line 1:</a:t>
            </a:r>
            <a:endParaRPr/>
          </a:p>
          <a:p>
            <a:pPr>
              <a:lnSpc>
                <a:spcPct val="110000"/>
              </a:lnSpc>
              <a:spcBef>
                <a:spcPts val="0"/>
              </a:spcBef>
              <a:spcAft>
                <a:spcPts val="0"/>
              </a:spcAft>
              <a:buClr>
                <a:srgbClr val="000000"/>
              </a:buClr>
              <a:buSzPts val="1800"/>
            </a:pPr>
            <a:r>
              <a:rPr lang="en-US" sz="1800" b="1">
                <a:latin typeface="Courier New"/>
                <a:ea typeface="Courier New"/>
                <a:cs typeface="Courier New"/>
                <a:sym typeface="Courier New"/>
              </a:rPr>
              <a:t>ORA-04091: table CGMA2.EMP is mutating, trigger/</a:t>
            </a:r>
            <a:endParaRPr/>
          </a:p>
          <a:p>
            <a:pPr>
              <a:lnSpc>
                <a:spcPct val="110000"/>
              </a:lnSpc>
              <a:spcBef>
                <a:spcPts val="0"/>
              </a:spcBef>
              <a:spcAft>
                <a:spcPts val="0"/>
              </a:spcAft>
              <a:buClr>
                <a:srgbClr val="000000"/>
              </a:buClr>
              <a:buSzPts val="1800"/>
            </a:pPr>
            <a:r>
              <a:rPr lang="en-US" sz="1800" b="1">
                <a:latin typeface="Courier New"/>
                <a:ea typeface="Courier New"/>
                <a:cs typeface="Courier New"/>
                <a:sym typeface="Courier New"/>
              </a:rPr>
              <a:t>function may not see it</a:t>
            </a:r>
            <a:endParaRPr/>
          </a:p>
        </p:txBody>
      </p:sp>
      <p:sp>
        <p:nvSpPr>
          <p:cNvPr id="346" name="Google Shape;346;p20"/>
          <p:cNvSpPr txBox="1">
            <a:spLocks noGrp="1"/>
          </p:cNvSpPr>
          <p:nvPr>
            <p:ph type="title"/>
          </p:nvPr>
        </p:nvSpPr>
        <p:spPr>
          <a:xfrm>
            <a:off x="1981200" y="609600"/>
            <a:ext cx="7772400" cy="609600"/>
          </a:xfrm>
          <a:prstGeom prst="rect">
            <a:avLst/>
          </a:prstGeom>
          <a:noFill/>
          <a:ln>
            <a:noFill/>
          </a:ln>
        </p:spPr>
        <p:txBody>
          <a:bodyPr spcFirstLastPara="1" wrap="square" lIns="90475" tIns="44450" rIns="90475" bIns="44450" anchor="b" anchorCtr="0">
            <a:noAutofit/>
          </a:bodyPr>
          <a:lstStyle/>
          <a:p>
            <a:pPr>
              <a:buClr>
                <a:srgbClr val="009999"/>
              </a:buClr>
              <a:buSzPts val="4000"/>
            </a:pPr>
            <a:r>
              <a:rPr lang="en-US" sz="4000">
                <a:solidFill>
                  <a:srgbClr val="009999"/>
                </a:solidFill>
                <a:latin typeface="Arial"/>
                <a:ea typeface="Arial"/>
                <a:cs typeface="Arial"/>
                <a:sym typeface="Arial"/>
              </a:rPr>
              <a:t>Example: Mutating Table</a:t>
            </a:r>
            <a:endParaRPr/>
          </a:p>
        </p:txBody>
      </p:sp>
      <p:sp>
        <p:nvSpPr>
          <p:cNvPr id="347" name="Google Shape;347;p20"/>
          <p:cNvSpPr txBox="1"/>
          <p:nvPr/>
        </p:nvSpPr>
        <p:spPr>
          <a:xfrm>
            <a:off x="6308726" y="4583113"/>
            <a:ext cx="3417887" cy="738623"/>
          </a:xfrm>
          <a:prstGeom prst="rect">
            <a:avLst/>
          </a:prstGeom>
          <a:noFill/>
          <a:ln>
            <a:noFill/>
          </a:ln>
        </p:spPr>
        <p:txBody>
          <a:bodyPr spcFirstLastPara="1" wrap="square" lIns="91425" tIns="45700" rIns="91425" bIns="45700" anchor="t" anchorCtr="0">
            <a:spAutoFit/>
          </a:bodyPr>
          <a:lstStyle/>
          <a:p>
            <a:pPr>
              <a:spcBef>
                <a:spcPts val="0"/>
              </a:spcBef>
              <a:spcAft>
                <a:spcPts val="0"/>
              </a:spcAft>
              <a:buClr>
                <a:schemeClr val="dk1"/>
              </a:buClr>
              <a:buSzPts val="1400"/>
            </a:pPr>
            <a:r>
              <a:rPr lang="en-US">
                <a:solidFill>
                  <a:schemeClr val="dk1"/>
                </a:solidFill>
                <a:latin typeface="Times New Roman"/>
                <a:ea typeface="Times New Roman"/>
                <a:cs typeface="Times New Roman"/>
                <a:sym typeface="Times New Roman"/>
              </a:rPr>
              <a:t>Under the bar is code entered in  SQL-PLUS </a:t>
            </a:r>
            <a:endParaRPr/>
          </a:p>
          <a:p>
            <a:pPr>
              <a:spcBef>
                <a:spcPts val="0"/>
              </a:spcBef>
              <a:spcAft>
                <a:spcPts val="0"/>
              </a:spcAft>
              <a:buClr>
                <a:schemeClr val="dk1"/>
              </a:buClr>
              <a:buSzPts val="1400"/>
            </a:pPr>
            <a:r>
              <a:rPr lang="en-US">
                <a:solidFill>
                  <a:schemeClr val="dk1"/>
                </a:solidFill>
                <a:latin typeface="Times New Roman"/>
                <a:ea typeface="Times New Roman"/>
                <a:cs typeface="Times New Roman"/>
                <a:sym typeface="Times New Roman"/>
              </a:rPr>
              <a:t>which triggers cascade_updates in this case.</a:t>
            </a:r>
            <a:endParaRPr/>
          </a:p>
          <a:p>
            <a:pPr>
              <a:spcBef>
                <a:spcPts val="0"/>
              </a:spcBef>
              <a:spcAft>
                <a:spcPts val="0"/>
              </a:spcAft>
              <a:buClr>
                <a:schemeClr val="dk1"/>
              </a:buClr>
              <a:buSzPts val="1400"/>
            </a:pPr>
            <a:r>
              <a:rPr lang="en-US">
                <a:solidFill>
                  <a:schemeClr val="dk1"/>
                </a:solidFill>
                <a:latin typeface="Times New Roman"/>
                <a:ea typeface="Times New Roman"/>
                <a:cs typeface="Times New Roman"/>
                <a:sym typeface="Times New Roman"/>
              </a:rPr>
              <a:t>Triggers are not executed directly. </a:t>
            </a:r>
            <a:endParaRP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21"/>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21</a:t>
            </a:fld>
            <a:endParaRPr/>
          </a:p>
        </p:txBody>
      </p:sp>
      <p:sp>
        <p:nvSpPr>
          <p:cNvPr id="353" name="Google Shape;353;p21"/>
          <p:cNvSpPr txBox="1"/>
          <p:nvPr/>
        </p:nvSpPr>
        <p:spPr>
          <a:xfrm>
            <a:off x="2286000" y="1219200"/>
            <a:ext cx="7467600" cy="3048000"/>
          </a:xfrm>
          <a:prstGeom prst="rect">
            <a:avLst/>
          </a:prstGeom>
          <a:solidFill>
            <a:srgbClr val="FFFFCC"/>
          </a:solidFill>
          <a:ln w="25400" cap="flat" cmpd="sng">
            <a:solidFill>
              <a:srgbClr val="000000"/>
            </a:solidFill>
            <a:prstDash val="solid"/>
            <a:miter lim="800000"/>
            <a:headEnd type="none" w="sm" len="sm"/>
            <a:tailEnd type="none" w="sm" len="sm"/>
          </a:ln>
          <a:effectLst>
            <a:outerShdw blurRad="63500" dist="89802" dir="2700000">
              <a:srgbClr val="000000"/>
            </a:outerShdw>
          </a:effectLst>
        </p:spPr>
        <p:txBody>
          <a:bodyPr spcFirstLastPara="1" wrap="square" lIns="90475" tIns="44450" rIns="90475" bIns="44450" anchor="ctr" anchorCtr="0">
            <a:no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SQL&gt; CREATE OR REPLACE TRIGGER emp_count</a:t>
            </a:r>
            <a:endParaRPr/>
          </a:p>
          <a:p>
            <a:pPr>
              <a:spcBef>
                <a:spcPts val="0"/>
              </a:spcBef>
              <a:spcAft>
                <a:spcPts val="0"/>
              </a:spcAft>
              <a:buClr>
                <a:srgbClr val="000000"/>
              </a:buClr>
              <a:buSzPts val="1800"/>
            </a:pPr>
            <a:r>
              <a:rPr lang="en-US" sz="1800" b="1">
                <a:latin typeface="Courier New"/>
                <a:ea typeface="Courier New"/>
                <a:cs typeface="Courier New"/>
                <a:sym typeface="Courier New"/>
              </a:rPr>
              <a:t>  2  AFTER DELETE ON emp</a:t>
            </a:r>
            <a:endParaRPr/>
          </a:p>
          <a:p>
            <a:pPr>
              <a:spcBef>
                <a:spcPts val="0"/>
              </a:spcBef>
              <a:spcAft>
                <a:spcPts val="0"/>
              </a:spcAft>
              <a:buClr>
                <a:srgbClr val="000000"/>
              </a:buClr>
              <a:buSzPts val="1800"/>
            </a:pPr>
            <a:r>
              <a:rPr lang="en-US" sz="1800" b="1">
                <a:latin typeface="Courier New"/>
                <a:ea typeface="Courier New"/>
                <a:cs typeface="Courier New"/>
                <a:sym typeface="Courier New"/>
              </a:rPr>
              <a:t>  3  </a:t>
            </a:r>
            <a:r>
              <a:rPr lang="en-US" sz="1800" b="1">
                <a:solidFill>
                  <a:srgbClr val="FF0000"/>
                </a:solidFill>
                <a:latin typeface="Courier New"/>
                <a:ea typeface="Courier New"/>
                <a:cs typeface="Courier New"/>
                <a:sym typeface="Courier New"/>
              </a:rPr>
              <a:t>-- FOR EACH ROW </a:t>
            </a:r>
            <a:endParaRPr/>
          </a:p>
          <a:p>
            <a:pPr>
              <a:spcBef>
                <a:spcPts val="0"/>
              </a:spcBef>
              <a:spcAft>
                <a:spcPts val="0"/>
              </a:spcAft>
              <a:buClr>
                <a:srgbClr val="000000"/>
              </a:buClr>
              <a:buSzPts val="1800"/>
            </a:pPr>
            <a:r>
              <a:rPr lang="en-US" sz="1800" b="1">
                <a:latin typeface="Courier New"/>
                <a:ea typeface="Courier New"/>
                <a:cs typeface="Courier New"/>
                <a:sym typeface="Courier New"/>
              </a:rPr>
              <a:t>  4  DECLARE</a:t>
            </a:r>
            <a:endParaRPr/>
          </a:p>
          <a:p>
            <a:pPr>
              <a:spcBef>
                <a:spcPts val="0"/>
              </a:spcBef>
              <a:spcAft>
                <a:spcPts val="0"/>
              </a:spcAft>
              <a:buClr>
                <a:srgbClr val="000000"/>
              </a:buClr>
              <a:buSzPts val="1800"/>
            </a:pPr>
            <a:r>
              <a:rPr lang="en-US" sz="1800" b="1">
                <a:latin typeface="Courier New"/>
                <a:ea typeface="Courier New"/>
                <a:cs typeface="Courier New"/>
                <a:sym typeface="Courier New"/>
              </a:rPr>
              <a:t>  5      num INTEGER;</a:t>
            </a:r>
            <a:endParaRPr/>
          </a:p>
          <a:p>
            <a:pPr>
              <a:spcBef>
                <a:spcPts val="0"/>
              </a:spcBef>
              <a:spcAft>
                <a:spcPts val="0"/>
              </a:spcAft>
              <a:buClr>
                <a:srgbClr val="000000"/>
              </a:buClr>
              <a:buSzPts val="1800"/>
            </a:pPr>
            <a:r>
              <a:rPr lang="en-US" sz="1800" b="1">
                <a:latin typeface="Courier New"/>
                <a:ea typeface="Courier New"/>
                <a:cs typeface="Courier New"/>
                <a:sym typeface="Courier New"/>
              </a:rPr>
              <a:t>  6  BEGIN</a:t>
            </a:r>
            <a:endParaRPr/>
          </a:p>
          <a:p>
            <a:pPr>
              <a:spcBef>
                <a:spcPts val="0"/>
              </a:spcBef>
              <a:spcAft>
                <a:spcPts val="0"/>
              </a:spcAft>
              <a:buClr>
                <a:srgbClr val="000000"/>
              </a:buClr>
              <a:buSzPts val="1800"/>
            </a:pPr>
            <a:r>
              <a:rPr lang="en-US" sz="1800" b="1">
                <a:latin typeface="Courier New"/>
                <a:ea typeface="Courier New"/>
                <a:cs typeface="Courier New"/>
                <a:sym typeface="Courier New"/>
              </a:rPr>
              <a:t>  7      SELECT COUNT(*) INTO num FROM emp;</a:t>
            </a:r>
            <a:endParaRPr/>
          </a:p>
          <a:p>
            <a:pPr>
              <a:spcBef>
                <a:spcPts val="0"/>
              </a:spcBef>
              <a:spcAft>
                <a:spcPts val="0"/>
              </a:spcAft>
              <a:buClr>
                <a:srgbClr val="000000"/>
              </a:buClr>
              <a:buSzPts val="1800"/>
            </a:pPr>
            <a:r>
              <a:rPr lang="en-US" sz="1800" b="1">
                <a:latin typeface="Courier New"/>
                <a:ea typeface="Courier New"/>
                <a:cs typeface="Courier New"/>
                <a:sym typeface="Courier New"/>
              </a:rPr>
              <a:t>  8      DBMS_OUTPUT.PUT_LINE(' There are now ' || </a:t>
            </a:r>
            <a:endParaRPr/>
          </a:p>
          <a:p>
            <a:pPr>
              <a:spcBef>
                <a:spcPts val="0"/>
              </a:spcBef>
              <a:spcAft>
                <a:spcPts val="0"/>
              </a:spcAft>
              <a:buClr>
                <a:srgbClr val="000000"/>
              </a:buClr>
              <a:buSzPts val="1800"/>
            </a:pPr>
            <a:r>
              <a:rPr lang="en-US" sz="1800" b="1">
                <a:latin typeface="Courier New"/>
                <a:ea typeface="Courier New"/>
                <a:cs typeface="Courier New"/>
                <a:sym typeface="Courier New"/>
              </a:rPr>
              <a:t>	num || ' employees.');</a:t>
            </a:r>
            <a:endParaRPr/>
          </a:p>
          <a:p>
            <a:pPr>
              <a:spcBef>
                <a:spcPts val="0"/>
              </a:spcBef>
              <a:spcAft>
                <a:spcPts val="0"/>
              </a:spcAft>
              <a:buClr>
                <a:srgbClr val="000000"/>
              </a:buClr>
              <a:buSzPts val="1800"/>
            </a:pPr>
            <a:r>
              <a:rPr lang="en-US" sz="1800" b="1">
                <a:latin typeface="Courier New"/>
                <a:ea typeface="Courier New"/>
                <a:cs typeface="Courier New"/>
                <a:sym typeface="Courier New"/>
              </a:rPr>
              <a:t>  9  END;</a:t>
            </a:r>
            <a:endParaRPr/>
          </a:p>
          <a:p>
            <a:pPr>
              <a:spcBef>
                <a:spcPts val="0"/>
              </a:spcBef>
              <a:spcAft>
                <a:spcPts val="0"/>
              </a:spcAft>
              <a:buClr>
                <a:srgbClr val="000000"/>
              </a:buClr>
              <a:buSzPts val="1800"/>
            </a:pPr>
            <a:r>
              <a:rPr lang="en-US" sz="1800" b="1">
                <a:latin typeface="Courier New"/>
                <a:ea typeface="Courier New"/>
                <a:cs typeface="Courier New"/>
                <a:sym typeface="Courier New"/>
              </a:rPr>
              <a:t> 10  /</a:t>
            </a:r>
            <a:endParaRPr/>
          </a:p>
        </p:txBody>
      </p:sp>
      <p:sp>
        <p:nvSpPr>
          <p:cNvPr id="354" name="Google Shape;354;p21"/>
          <p:cNvSpPr txBox="1"/>
          <p:nvPr/>
        </p:nvSpPr>
        <p:spPr>
          <a:xfrm>
            <a:off x="2286000" y="4267200"/>
            <a:ext cx="7467600" cy="2362200"/>
          </a:xfrm>
          <a:prstGeom prst="rect">
            <a:avLst/>
          </a:prstGeom>
          <a:solidFill>
            <a:srgbClr val="FFFFCC"/>
          </a:solidFill>
          <a:ln w="25400" cap="flat" cmpd="sng">
            <a:solidFill>
              <a:srgbClr val="000000"/>
            </a:solidFill>
            <a:prstDash val="solid"/>
            <a:miter lim="800000"/>
            <a:headEnd type="none" w="sm" len="sm"/>
            <a:tailEnd type="none" w="sm" len="sm"/>
          </a:ln>
          <a:effectLst>
            <a:outerShdw blurRad="63500" dist="89802" dir="2700000">
              <a:srgbClr val="000000"/>
            </a:outerShdw>
          </a:effectLst>
        </p:spPr>
        <p:txBody>
          <a:bodyPr spcFirstLastPara="1" wrap="square" lIns="90475" tIns="44450" rIns="90475" bIns="44450" anchor="ctr" anchorCtr="0">
            <a:noAutofit/>
          </a:bodyPr>
          <a:lstStyle/>
          <a:p>
            <a:pPr>
              <a:lnSpc>
                <a:spcPct val="110000"/>
              </a:lnSpc>
              <a:spcBef>
                <a:spcPts val="0"/>
              </a:spcBef>
              <a:spcAft>
                <a:spcPts val="0"/>
              </a:spcAft>
              <a:buClr>
                <a:srgbClr val="000000"/>
              </a:buClr>
              <a:buSzPts val="1800"/>
            </a:pPr>
            <a:r>
              <a:rPr lang="en-US" sz="1800" b="1">
                <a:latin typeface="Courier New"/>
                <a:ea typeface="Courier New"/>
                <a:cs typeface="Courier New"/>
                <a:sym typeface="Courier New"/>
              </a:rPr>
              <a:t>SQL&gt; DELETE FROM emp  WHERE  deptno = 30;</a:t>
            </a:r>
            <a:endParaRPr/>
          </a:p>
          <a:p>
            <a:pPr>
              <a:lnSpc>
                <a:spcPct val="110000"/>
              </a:lnSpc>
              <a:spcBef>
                <a:spcPts val="0"/>
              </a:spcBef>
              <a:spcAft>
                <a:spcPts val="0"/>
              </a:spcAft>
              <a:buClr>
                <a:schemeClr val="dk1"/>
              </a:buClr>
              <a:buSzPts val="1800"/>
            </a:pPr>
            <a:endParaRPr sz="1800" b="1">
              <a:latin typeface="Courier New"/>
              <a:ea typeface="Courier New"/>
              <a:cs typeface="Courier New"/>
              <a:sym typeface="Courier New"/>
            </a:endParaRPr>
          </a:p>
          <a:p>
            <a:pPr>
              <a:lnSpc>
                <a:spcPct val="110000"/>
              </a:lnSpc>
              <a:spcBef>
                <a:spcPts val="0"/>
              </a:spcBef>
              <a:spcAft>
                <a:spcPts val="0"/>
              </a:spcAft>
              <a:buClr>
                <a:srgbClr val="000000"/>
              </a:buClr>
              <a:buSzPts val="1800"/>
            </a:pPr>
            <a:r>
              <a:rPr lang="en-US" sz="1800" b="1">
                <a:latin typeface="Courier New"/>
                <a:ea typeface="Courier New"/>
                <a:cs typeface="Courier New"/>
                <a:sym typeface="Courier New"/>
              </a:rPr>
              <a:t>There are now 8 employees.</a:t>
            </a:r>
            <a:endParaRPr/>
          </a:p>
          <a:p>
            <a:pPr>
              <a:lnSpc>
                <a:spcPct val="110000"/>
              </a:lnSpc>
              <a:spcBef>
                <a:spcPts val="0"/>
              </a:spcBef>
              <a:spcAft>
                <a:spcPts val="0"/>
              </a:spcAft>
              <a:buClr>
                <a:schemeClr val="dk1"/>
              </a:buClr>
              <a:buSzPts val="1800"/>
            </a:pPr>
            <a:endParaRPr sz="1800" b="1">
              <a:latin typeface="Courier New"/>
              <a:ea typeface="Courier New"/>
              <a:cs typeface="Courier New"/>
              <a:sym typeface="Courier New"/>
            </a:endParaRPr>
          </a:p>
          <a:p>
            <a:pPr>
              <a:lnSpc>
                <a:spcPct val="110000"/>
              </a:lnSpc>
              <a:spcBef>
                <a:spcPts val="0"/>
              </a:spcBef>
              <a:spcAft>
                <a:spcPts val="0"/>
              </a:spcAft>
              <a:buClr>
                <a:srgbClr val="000000"/>
              </a:buClr>
              <a:buSzPts val="1800"/>
            </a:pPr>
            <a:r>
              <a:rPr lang="en-US" sz="1800" b="1">
                <a:latin typeface="Courier New"/>
                <a:ea typeface="Courier New"/>
                <a:cs typeface="Courier New"/>
                <a:sym typeface="Courier New"/>
              </a:rPr>
              <a:t>6 rows deleted.</a:t>
            </a:r>
            <a:endParaRPr/>
          </a:p>
        </p:txBody>
      </p:sp>
      <p:sp>
        <p:nvSpPr>
          <p:cNvPr id="355" name="Google Shape;355;p21"/>
          <p:cNvSpPr txBox="1">
            <a:spLocks noGrp="1"/>
          </p:cNvSpPr>
          <p:nvPr>
            <p:ph type="title"/>
          </p:nvPr>
        </p:nvSpPr>
        <p:spPr>
          <a:xfrm>
            <a:off x="1981200" y="609600"/>
            <a:ext cx="7772400" cy="609600"/>
          </a:xfrm>
          <a:prstGeom prst="rect">
            <a:avLst/>
          </a:prstGeom>
          <a:noFill/>
          <a:ln>
            <a:noFill/>
          </a:ln>
        </p:spPr>
        <p:txBody>
          <a:bodyPr spcFirstLastPara="1" wrap="square" lIns="90475" tIns="44450" rIns="90475" bIns="44450" anchor="b" anchorCtr="0">
            <a:noAutofit/>
          </a:bodyPr>
          <a:lstStyle/>
          <a:p>
            <a:pPr>
              <a:buClr>
                <a:srgbClr val="009999"/>
              </a:buClr>
              <a:buSzPts val="4000"/>
            </a:pPr>
            <a:r>
              <a:rPr lang="en-US" sz="4000">
                <a:solidFill>
                  <a:srgbClr val="009999"/>
                </a:solidFill>
                <a:latin typeface="Arial"/>
                <a:ea typeface="Arial"/>
                <a:cs typeface="Arial"/>
                <a:sym typeface="Arial"/>
              </a:rPr>
              <a:t>Example: Mutating Table (fixed)</a:t>
            </a:r>
            <a:endParaRPr/>
          </a:p>
        </p:txBody>
      </p:sp>
      <p:sp>
        <p:nvSpPr>
          <p:cNvPr id="356" name="Google Shape;356;p21"/>
          <p:cNvSpPr txBox="1"/>
          <p:nvPr/>
        </p:nvSpPr>
        <p:spPr>
          <a:xfrm>
            <a:off x="6019800" y="1676400"/>
            <a:ext cx="3505200" cy="527050"/>
          </a:xfrm>
          <a:prstGeom prst="rect">
            <a:avLst/>
          </a:prstGeom>
          <a:solidFill>
            <a:schemeClr val="accen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a:spcBef>
                <a:spcPts val="0"/>
              </a:spcBef>
              <a:spcAft>
                <a:spcPts val="0"/>
              </a:spcAft>
              <a:buClr>
                <a:schemeClr val="dk1"/>
              </a:buClr>
              <a:buSzPts val="1400"/>
            </a:pPr>
            <a:r>
              <a:rPr lang="en-US">
                <a:solidFill>
                  <a:schemeClr val="dk1"/>
                </a:solidFill>
                <a:latin typeface="Times New Roman"/>
                <a:ea typeface="Times New Roman"/>
                <a:cs typeface="Times New Roman"/>
                <a:sym typeface="Times New Roman"/>
              </a:rPr>
              <a:t>Now the trigger becomes a statement trigger and the EMP table is no longer mutating.</a:t>
            </a:r>
            <a:endParaRP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22"/>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22</a:t>
            </a:fld>
            <a:endParaRPr/>
          </a:p>
        </p:txBody>
      </p:sp>
      <p:sp>
        <p:nvSpPr>
          <p:cNvPr id="362" name="Google Shape;362;p22"/>
          <p:cNvSpPr txBox="1">
            <a:spLocks noGrp="1"/>
          </p:cNvSpPr>
          <p:nvPr>
            <p:ph type="title"/>
          </p:nvPr>
        </p:nvSpPr>
        <p:spPr>
          <a:xfrm>
            <a:off x="1981201" y="762001"/>
            <a:ext cx="7793037" cy="701675"/>
          </a:xfrm>
          <a:prstGeom prst="rect">
            <a:avLst/>
          </a:prstGeom>
          <a:noFill/>
          <a:ln>
            <a:noFill/>
          </a:ln>
        </p:spPr>
        <p:txBody>
          <a:bodyPr spcFirstLastPara="1" wrap="square" lIns="90475" tIns="44450" rIns="90475" bIns="44450" anchor="b" anchorCtr="0">
            <a:noAutofit/>
          </a:bodyPr>
          <a:lstStyle/>
          <a:p>
            <a:pPr>
              <a:buSzPts val="4000"/>
            </a:pPr>
            <a:r>
              <a:rPr lang="en-US" sz="4000">
                <a:latin typeface="Arial"/>
                <a:ea typeface="Arial"/>
                <a:cs typeface="Arial"/>
                <a:sym typeface="Arial"/>
              </a:rPr>
              <a:t>Rules for Good SQL Practice</a:t>
            </a:r>
            <a:endParaRPr/>
          </a:p>
        </p:txBody>
      </p:sp>
      <p:sp>
        <p:nvSpPr>
          <p:cNvPr id="363" name="Google Shape;363;p22"/>
          <p:cNvSpPr txBox="1">
            <a:spLocks noGrp="1"/>
          </p:cNvSpPr>
          <p:nvPr>
            <p:ph idx="1"/>
          </p:nvPr>
        </p:nvSpPr>
        <p:spPr>
          <a:xfrm>
            <a:off x="1828800" y="2057400"/>
            <a:ext cx="8382000" cy="5029200"/>
          </a:xfrm>
          <a:prstGeom prst="rect">
            <a:avLst/>
          </a:prstGeom>
          <a:noFill/>
          <a:ln>
            <a:noFill/>
          </a:ln>
        </p:spPr>
        <p:txBody>
          <a:bodyPr spcFirstLastPara="1" wrap="square" lIns="90475" tIns="44450" rIns="90475" bIns="44450" anchor="t" anchorCtr="0">
            <a:noAutofit/>
          </a:bodyPr>
          <a:lstStyle/>
          <a:p>
            <a:pPr marL="457200" lvl="1" indent="0">
              <a:spcBef>
                <a:spcPts val="0"/>
              </a:spcBef>
              <a:buClr>
                <a:schemeClr val="accent2"/>
              </a:buClr>
              <a:buSzPts val="2240"/>
              <a:buNone/>
            </a:pPr>
            <a:r>
              <a:rPr lang="en-US" sz="2800" b="1" dirty="0">
                <a:latin typeface="Arial"/>
                <a:ea typeface="Arial"/>
                <a:cs typeface="Arial"/>
                <a:sym typeface="Arial"/>
              </a:rPr>
              <a:t>Rule 1:</a:t>
            </a:r>
            <a:r>
              <a:rPr lang="en-US" sz="2800" dirty="0">
                <a:latin typeface="Arial"/>
                <a:ea typeface="Arial"/>
                <a:cs typeface="Arial"/>
                <a:sym typeface="Arial"/>
              </a:rPr>
              <a:t> Do not </a:t>
            </a:r>
            <a:r>
              <a:rPr lang="en-US" sz="2800" i="1" dirty="0">
                <a:latin typeface="Arial"/>
                <a:ea typeface="Arial"/>
                <a:cs typeface="Arial"/>
                <a:sym typeface="Arial"/>
              </a:rPr>
              <a:t>change data</a:t>
            </a:r>
            <a:r>
              <a:rPr lang="en-US" sz="2800" dirty="0">
                <a:latin typeface="Arial"/>
                <a:ea typeface="Arial"/>
                <a:cs typeface="Arial"/>
                <a:sym typeface="Arial"/>
              </a:rPr>
              <a:t> in the primary key, foreign key, or unique key columns of any table</a:t>
            </a:r>
            <a:endParaRPr dirty="0"/>
          </a:p>
          <a:p>
            <a:pPr marL="457200" lvl="1" indent="0">
              <a:spcBef>
                <a:spcPts val="560"/>
              </a:spcBef>
              <a:buClr>
                <a:schemeClr val="accent2"/>
              </a:buClr>
              <a:buSzPts val="2240"/>
              <a:buNone/>
            </a:pPr>
            <a:r>
              <a:rPr lang="en-US" sz="2800" b="1" dirty="0">
                <a:latin typeface="Arial"/>
                <a:ea typeface="Arial"/>
                <a:cs typeface="Arial"/>
                <a:sym typeface="Arial"/>
              </a:rPr>
              <a:t>Rule 2:</a:t>
            </a:r>
            <a:r>
              <a:rPr lang="en-US" sz="2800" dirty="0">
                <a:latin typeface="Arial"/>
                <a:ea typeface="Arial"/>
                <a:cs typeface="Arial"/>
                <a:sym typeface="Arial"/>
              </a:rPr>
              <a:t> Do not</a:t>
            </a:r>
            <a:r>
              <a:rPr lang="en-US" sz="2800" i="1" dirty="0">
                <a:latin typeface="Arial"/>
                <a:ea typeface="Arial"/>
                <a:cs typeface="Arial"/>
                <a:sym typeface="Arial"/>
              </a:rPr>
              <a:t> update records</a:t>
            </a:r>
            <a:r>
              <a:rPr lang="en-US" sz="2800" dirty="0">
                <a:latin typeface="Arial"/>
                <a:ea typeface="Arial"/>
                <a:cs typeface="Arial"/>
                <a:sym typeface="Arial"/>
              </a:rPr>
              <a:t> in the same table you read during the same transaction</a:t>
            </a:r>
            <a:endParaRPr dirty="0"/>
          </a:p>
          <a:p>
            <a:pPr marL="457200" lvl="1" indent="0">
              <a:spcBef>
                <a:spcPts val="560"/>
              </a:spcBef>
              <a:buClr>
                <a:schemeClr val="accent2"/>
              </a:buClr>
              <a:buSzPts val="2240"/>
              <a:buNone/>
            </a:pPr>
            <a:r>
              <a:rPr lang="en-US" sz="2800" b="1" dirty="0">
                <a:latin typeface="Arial"/>
                <a:ea typeface="Arial"/>
                <a:cs typeface="Arial"/>
                <a:sym typeface="Arial"/>
              </a:rPr>
              <a:t>Rule 3:</a:t>
            </a:r>
            <a:r>
              <a:rPr lang="en-US" sz="2800" dirty="0">
                <a:latin typeface="Arial"/>
                <a:ea typeface="Arial"/>
                <a:cs typeface="Arial"/>
                <a:sym typeface="Arial"/>
              </a:rPr>
              <a:t> Do not </a:t>
            </a:r>
            <a:r>
              <a:rPr lang="en-US" sz="2800" i="1" dirty="0">
                <a:latin typeface="Arial"/>
                <a:ea typeface="Arial"/>
                <a:cs typeface="Arial"/>
                <a:sym typeface="Arial"/>
              </a:rPr>
              <a:t>aggregate</a:t>
            </a:r>
            <a:r>
              <a:rPr lang="en-US" sz="2800" dirty="0">
                <a:latin typeface="Arial"/>
                <a:ea typeface="Arial"/>
                <a:cs typeface="Arial"/>
                <a:sym typeface="Arial"/>
              </a:rPr>
              <a:t> over the same table you are updating</a:t>
            </a:r>
            <a:endParaRPr dirty="0"/>
          </a:p>
          <a:p>
            <a:pPr marL="457200" lvl="1" indent="0">
              <a:spcBef>
                <a:spcPts val="560"/>
              </a:spcBef>
              <a:buClr>
                <a:schemeClr val="accent2"/>
              </a:buClr>
              <a:buSzPts val="2240"/>
              <a:buNone/>
            </a:pPr>
            <a:r>
              <a:rPr lang="en-US" sz="2800" b="1" dirty="0">
                <a:latin typeface="Arial"/>
                <a:ea typeface="Arial"/>
                <a:cs typeface="Arial"/>
                <a:sym typeface="Arial"/>
              </a:rPr>
              <a:t>Rule 4:</a:t>
            </a:r>
            <a:r>
              <a:rPr lang="en-US" sz="2800" dirty="0">
                <a:latin typeface="Arial"/>
                <a:ea typeface="Arial"/>
                <a:cs typeface="Arial"/>
                <a:sym typeface="Arial"/>
              </a:rPr>
              <a:t> Do not </a:t>
            </a:r>
            <a:r>
              <a:rPr lang="en-US" sz="2800" i="1" dirty="0">
                <a:latin typeface="Arial"/>
                <a:ea typeface="Arial"/>
                <a:cs typeface="Arial"/>
                <a:sym typeface="Arial"/>
              </a:rPr>
              <a:t>read data</a:t>
            </a:r>
            <a:r>
              <a:rPr lang="en-US" sz="2800" dirty="0">
                <a:latin typeface="Arial"/>
                <a:ea typeface="Arial"/>
                <a:cs typeface="Arial"/>
                <a:sym typeface="Arial"/>
              </a:rPr>
              <a:t> from a table which is updated during the same transaction</a:t>
            </a:r>
            <a:endParaRPr dirty="0"/>
          </a:p>
          <a:p>
            <a:pPr marL="342900" indent="-209550">
              <a:spcBef>
                <a:spcPts val="560"/>
              </a:spcBef>
              <a:buSzPts val="2100"/>
              <a:buNone/>
            </a:pPr>
            <a:endParaRPr sz="28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3</a:t>
            </a:fld>
            <a:endParaRPr/>
          </a:p>
        </p:txBody>
      </p:sp>
      <p:sp>
        <p:nvSpPr>
          <p:cNvPr id="129" name="Google Shape;129;p3"/>
          <p:cNvSpPr txBox="1">
            <a:spLocks noGrp="1"/>
          </p:cNvSpPr>
          <p:nvPr>
            <p:ph type="title"/>
          </p:nvPr>
        </p:nvSpPr>
        <p:spPr>
          <a:xfrm>
            <a:off x="2133600" y="914400"/>
            <a:ext cx="7772400" cy="457200"/>
          </a:xfrm>
          <a:prstGeom prst="rect">
            <a:avLst/>
          </a:prstGeom>
          <a:noFill/>
          <a:ln>
            <a:noFill/>
          </a:ln>
        </p:spPr>
        <p:txBody>
          <a:bodyPr spcFirstLastPara="1" wrap="square" lIns="90475" tIns="44450" rIns="90475" bIns="44450" anchor="b" anchorCtr="0">
            <a:noAutofit/>
          </a:bodyPr>
          <a:lstStyle/>
          <a:p>
            <a:pPr>
              <a:buSzPts val="4000"/>
            </a:pPr>
            <a:r>
              <a:rPr lang="en-US" sz="4000">
                <a:latin typeface="Arial"/>
                <a:ea typeface="Arial"/>
                <a:cs typeface="Arial"/>
                <a:sym typeface="Arial"/>
              </a:rPr>
              <a:t>Types of SQL Triggers</a:t>
            </a:r>
            <a:endParaRPr/>
          </a:p>
        </p:txBody>
      </p:sp>
      <p:sp>
        <p:nvSpPr>
          <p:cNvPr id="130" name="Google Shape;130;p3"/>
          <p:cNvSpPr txBox="1">
            <a:spLocks noGrp="1"/>
          </p:cNvSpPr>
          <p:nvPr>
            <p:ph idx="1"/>
          </p:nvPr>
        </p:nvSpPr>
        <p:spPr>
          <a:xfrm>
            <a:off x="2209800" y="1752600"/>
            <a:ext cx="7848600" cy="4419600"/>
          </a:xfrm>
          <a:prstGeom prst="rect">
            <a:avLst/>
          </a:prstGeom>
          <a:noFill/>
          <a:ln>
            <a:noFill/>
          </a:ln>
        </p:spPr>
        <p:txBody>
          <a:bodyPr spcFirstLastPara="1" wrap="square" lIns="90475" tIns="44450" rIns="90475" bIns="44450" anchor="t" anchorCtr="0">
            <a:noAutofit/>
          </a:bodyPr>
          <a:lstStyle/>
          <a:p>
            <a:pPr marL="0" indent="0">
              <a:lnSpc>
                <a:spcPct val="80000"/>
              </a:lnSpc>
              <a:spcBef>
                <a:spcPts val="0"/>
              </a:spcBef>
              <a:buClr>
                <a:schemeClr val="lt2"/>
              </a:buClr>
              <a:buSzPts val="1800"/>
              <a:buNone/>
            </a:pPr>
            <a:r>
              <a:rPr lang="en-US" sz="2400" dirty="0">
                <a:latin typeface="Arial"/>
                <a:ea typeface="Arial"/>
                <a:cs typeface="Arial"/>
                <a:sym typeface="Arial"/>
              </a:rPr>
              <a:t>How many times should the trigger body execute when the triggering event takes place?</a:t>
            </a:r>
            <a:endParaRPr dirty="0"/>
          </a:p>
          <a:p>
            <a:pPr marL="800100" lvl="1" indent="-342900">
              <a:lnSpc>
                <a:spcPct val="80000"/>
              </a:lnSpc>
              <a:spcBef>
                <a:spcPts val="480"/>
              </a:spcBef>
              <a:buClr>
                <a:schemeClr val="accent2"/>
              </a:buClr>
              <a:buSzPts val="1920"/>
              <a:buFont typeface="Arial" panose="020B0604020202020204" pitchFamily="34" charset="0"/>
              <a:buChar char="•"/>
            </a:pPr>
            <a:r>
              <a:rPr lang="en-US" sz="2400" b="1" u="sng" dirty="0">
                <a:latin typeface="Arial"/>
                <a:ea typeface="Arial"/>
                <a:cs typeface="Arial"/>
                <a:sym typeface="Arial"/>
              </a:rPr>
              <a:t>Per statement:</a:t>
            </a:r>
            <a:r>
              <a:rPr lang="en-US" sz="2400" dirty="0">
                <a:latin typeface="Arial"/>
                <a:ea typeface="Arial"/>
                <a:cs typeface="Arial"/>
                <a:sym typeface="Arial"/>
              </a:rPr>
              <a:t> the trigger body executes once for the triggering event. This is the default.</a:t>
            </a:r>
            <a:endParaRPr dirty="0"/>
          </a:p>
          <a:p>
            <a:pPr marL="800100" lvl="1" indent="-342900">
              <a:lnSpc>
                <a:spcPct val="80000"/>
              </a:lnSpc>
              <a:spcBef>
                <a:spcPts val="480"/>
              </a:spcBef>
              <a:buClr>
                <a:schemeClr val="accent2"/>
              </a:buClr>
              <a:buSzPts val="1920"/>
              <a:buFont typeface="Arial" panose="020B0604020202020204" pitchFamily="34" charset="0"/>
              <a:buChar char="•"/>
            </a:pPr>
            <a:r>
              <a:rPr lang="en-US" sz="2400" b="1" u="sng" dirty="0">
                <a:latin typeface="Arial"/>
                <a:ea typeface="Arial"/>
                <a:cs typeface="Arial"/>
                <a:sym typeface="Arial"/>
              </a:rPr>
              <a:t>For each row:</a:t>
            </a:r>
            <a:r>
              <a:rPr lang="en-US" sz="2400" dirty="0">
                <a:latin typeface="Arial"/>
                <a:ea typeface="Arial"/>
                <a:cs typeface="Arial"/>
                <a:sym typeface="Arial"/>
              </a:rPr>
              <a:t> the trigger body executes once for each row affected by the triggering event.</a:t>
            </a:r>
            <a:endParaRPr dirty="0"/>
          </a:p>
          <a:p>
            <a:pPr marL="579120" lvl="1" indent="0">
              <a:lnSpc>
                <a:spcPct val="80000"/>
              </a:lnSpc>
              <a:spcBef>
                <a:spcPts val="480"/>
              </a:spcBef>
              <a:buClr>
                <a:schemeClr val="accent2"/>
              </a:buClr>
              <a:buSzPts val="1920"/>
              <a:buNone/>
            </a:pPr>
            <a:endParaRPr sz="2400" dirty="0">
              <a:latin typeface="Arial"/>
              <a:ea typeface="Arial"/>
              <a:cs typeface="Arial"/>
              <a:sym typeface="Arial"/>
            </a:endParaRPr>
          </a:p>
          <a:p>
            <a:pPr marL="0" indent="0">
              <a:lnSpc>
                <a:spcPct val="80000"/>
              </a:lnSpc>
              <a:spcBef>
                <a:spcPts val="480"/>
              </a:spcBef>
              <a:buClr>
                <a:schemeClr val="lt2"/>
              </a:buClr>
              <a:buSzPts val="1800"/>
              <a:buNone/>
            </a:pPr>
            <a:r>
              <a:rPr lang="en-US" sz="2400" dirty="0">
                <a:latin typeface="Arial"/>
                <a:ea typeface="Arial"/>
                <a:cs typeface="Arial"/>
                <a:sym typeface="Arial"/>
              </a:rPr>
              <a:t>When the trigger can be fired</a:t>
            </a:r>
            <a:endParaRPr dirty="0"/>
          </a:p>
          <a:p>
            <a:pPr marL="800100" lvl="1" indent="-342900">
              <a:lnSpc>
                <a:spcPct val="80000"/>
              </a:lnSpc>
              <a:spcBef>
                <a:spcPts val="480"/>
              </a:spcBef>
              <a:buClr>
                <a:schemeClr val="accent6">
                  <a:lumMod val="75000"/>
                </a:schemeClr>
              </a:buClr>
              <a:buSzPts val="1920"/>
              <a:buFont typeface="Arial" panose="020B0604020202020204" pitchFamily="34" charset="0"/>
              <a:buChar char="•"/>
            </a:pPr>
            <a:r>
              <a:rPr lang="en-US" sz="2400" dirty="0">
                <a:latin typeface="Arial"/>
                <a:ea typeface="Arial"/>
                <a:cs typeface="Arial"/>
                <a:sym typeface="Arial"/>
              </a:rPr>
              <a:t>Relative to the execution of an SQL DML statement (before or after or instead of it)</a:t>
            </a:r>
            <a:endParaRPr dirty="0"/>
          </a:p>
          <a:p>
            <a:pPr marL="800100" lvl="1" indent="-342900">
              <a:lnSpc>
                <a:spcPct val="80000"/>
              </a:lnSpc>
              <a:spcBef>
                <a:spcPts val="480"/>
              </a:spcBef>
              <a:buClr>
                <a:schemeClr val="accent6">
                  <a:lumMod val="75000"/>
                </a:schemeClr>
              </a:buClr>
              <a:buSzPts val="1920"/>
              <a:buFont typeface="Arial" panose="020B0604020202020204" pitchFamily="34" charset="0"/>
              <a:buChar char="•"/>
            </a:pPr>
            <a:r>
              <a:rPr lang="en-US" sz="2400" dirty="0">
                <a:latin typeface="Arial"/>
                <a:ea typeface="Arial"/>
                <a:cs typeface="Arial"/>
                <a:sym typeface="Arial"/>
              </a:rPr>
              <a:t>Exactly in a situation depending on specific system resources (e.g. signal from system clock)</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4</a:t>
            </a:fld>
            <a:endParaRPr/>
          </a:p>
        </p:txBody>
      </p:sp>
      <p:sp>
        <p:nvSpPr>
          <p:cNvPr id="136" name="Google Shape;136;p4"/>
          <p:cNvSpPr txBox="1"/>
          <p:nvPr/>
        </p:nvSpPr>
        <p:spPr>
          <a:xfrm>
            <a:off x="2590800" y="2514600"/>
            <a:ext cx="7232650" cy="641350"/>
          </a:xfrm>
          <a:prstGeom prst="rect">
            <a:avLst/>
          </a:prstGeom>
          <a:solidFill>
            <a:srgbClr val="FFFFCC"/>
          </a:solidFill>
          <a:ln w="25400" cap="flat" cmpd="sng">
            <a:solidFill>
              <a:srgbClr val="000000"/>
            </a:solidFill>
            <a:prstDash val="solid"/>
            <a:miter lim="800000"/>
            <a:headEnd type="none" w="sm" len="sm"/>
            <a:tailEnd type="none" w="sm" len="sm"/>
          </a:ln>
          <a:effectLst>
            <a:outerShdw blurRad="63500" dist="89802" dir="2700000">
              <a:srgbClr val="000000"/>
            </a:outerShdw>
          </a:effectLst>
        </p:spPr>
        <p:txBody>
          <a:bodyPr spcFirstLastPara="1" wrap="square" lIns="92075" tIns="46025" rIns="92075" bIns="46025" anchor="ctr" anchorCtr="0">
            <a:no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SQL&gt; INSERT INTO dept (deptno, dname, loc)</a:t>
            </a:r>
            <a:endParaRPr/>
          </a:p>
          <a:p>
            <a:pPr>
              <a:spcBef>
                <a:spcPts val="0"/>
              </a:spcBef>
              <a:spcAft>
                <a:spcPts val="0"/>
              </a:spcAft>
              <a:buClr>
                <a:srgbClr val="000000"/>
              </a:buClr>
              <a:buSzPts val="1800"/>
            </a:pPr>
            <a:r>
              <a:rPr lang="en-US" sz="1800" b="1">
                <a:latin typeface="Courier New"/>
                <a:ea typeface="Courier New"/>
                <a:cs typeface="Courier New"/>
                <a:sym typeface="Courier New"/>
              </a:rPr>
              <a:t>  2  VALUES (50, 'EDUCATION', 'NEW YORK');</a:t>
            </a:r>
            <a:endParaRPr/>
          </a:p>
        </p:txBody>
      </p:sp>
      <p:sp>
        <p:nvSpPr>
          <p:cNvPr id="137" name="Google Shape;137;p4"/>
          <p:cNvSpPr txBox="1"/>
          <p:nvPr/>
        </p:nvSpPr>
        <p:spPr>
          <a:xfrm>
            <a:off x="2667001" y="1752601"/>
            <a:ext cx="6092825" cy="462281"/>
          </a:xfrm>
          <a:prstGeom prst="rect">
            <a:avLst/>
          </a:prstGeom>
          <a:noFill/>
          <a:ln>
            <a:noFill/>
          </a:ln>
        </p:spPr>
        <p:txBody>
          <a:bodyPr spcFirstLastPara="1" wrap="square" lIns="92075" tIns="46025" rIns="92075" bIns="46025" anchor="t" anchorCtr="0">
            <a:spAutoFit/>
          </a:bodyPr>
          <a:lstStyle/>
          <a:p>
            <a:pPr>
              <a:spcBef>
                <a:spcPts val="0"/>
              </a:spcBef>
              <a:spcAft>
                <a:spcPts val="0"/>
              </a:spcAft>
              <a:buClr>
                <a:schemeClr val="dk1"/>
              </a:buClr>
              <a:buSzPts val="2400"/>
            </a:pPr>
            <a:r>
              <a:rPr lang="en-US" sz="2400" b="1">
                <a:solidFill>
                  <a:schemeClr val="dk1"/>
                </a:solidFill>
                <a:latin typeface="Arial"/>
                <a:ea typeface="Arial"/>
                <a:cs typeface="Arial"/>
                <a:sym typeface="Arial"/>
              </a:rPr>
              <a:t>Example 1: Monitoring Statement Events</a:t>
            </a:r>
            <a:endParaRPr/>
          </a:p>
        </p:txBody>
      </p:sp>
      <p:grpSp>
        <p:nvGrpSpPr>
          <p:cNvPr id="138" name="Google Shape;138;p4"/>
          <p:cNvGrpSpPr/>
          <p:nvPr/>
        </p:nvGrpSpPr>
        <p:grpSpPr>
          <a:xfrm>
            <a:off x="2514600" y="3962400"/>
            <a:ext cx="7283450" cy="1554162"/>
            <a:chOff x="646" y="1756"/>
            <a:chExt cx="4588" cy="979"/>
          </a:xfrm>
        </p:grpSpPr>
        <p:sp>
          <p:nvSpPr>
            <p:cNvPr id="139" name="Google Shape;139;p4"/>
            <p:cNvSpPr txBox="1"/>
            <p:nvPr/>
          </p:nvSpPr>
          <p:spPr>
            <a:xfrm>
              <a:off x="678" y="2158"/>
              <a:ext cx="4556" cy="577"/>
            </a:xfrm>
            <a:prstGeom prst="rect">
              <a:avLst/>
            </a:prstGeom>
            <a:solidFill>
              <a:srgbClr val="FFFFCC"/>
            </a:solidFill>
            <a:ln w="25400" cap="flat" cmpd="sng">
              <a:solidFill>
                <a:srgbClr val="000000"/>
              </a:solidFill>
              <a:prstDash val="solid"/>
              <a:miter lim="800000"/>
              <a:headEnd type="none" w="sm" len="sm"/>
              <a:tailEnd type="none" w="sm" len="sm"/>
            </a:ln>
            <a:effectLst>
              <a:outerShdw blurRad="63500" dist="89802" dir="2700000">
                <a:srgbClr val="000000"/>
              </a:outerShdw>
            </a:effectLst>
          </p:spPr>
          <p:txBody>
            <a:bodyPr spcFirstLastPara="1" wrap="square" lIns="92075" tIns="46025" rIns="92075" bIns="46025" anchor="ctr" anchorCtr="0">
              <a:no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SQL&gt; UPDATE emp</a:t>
              </a:r>
              <a:endParaRPr/>
            </a:p>
            <a:p>
              <a:pPr>
                <a:spcBef>
                  <a:spcPts val="0"/>
                </a:spcBef>
                <a:spcAft>
                  <a:spcPts val="0"/>
                </a:spcAft>
                <a:buClr>
                  <a:srgbClr val="000000"/>
                </a:buClr>
                <a:buSzPts val="1800"/>
              </a:pPr>
              <a:r>
                <a:rPr lang="en-US" sz="1800" b="1">
                  <a:latin typeface="Courier New"/>
                  <a:ea typeface="Courier New"/>
                  <a:cs typeface="Courier New"/>
                  <a:sym typeface="Courier New"/>
                </a:rPr>
                <a:t>  2  SET sal = sal * 1.1</a:t>
              </a:r>
              <a:endParaRPr/>
            </a:p>
            <a:p>
              <a:pPr>
                <a:spcBef>
                  <a:spcPts val="0"/>
                </a:spcBef>
                <a:spcAft>
                  <a:spcPts val="0"/>
                </a:spcAft>
                <a:buClr>
                  <a:srgbClr val="000000"/>
                </a:buClr>
                <a:buSzPts val="1800"/>
              </a:pPr>
              <a:r>
                <a:rPr lang="en-US" sz="1800" b="1">
                  <a:latin typeface="Courier New"/>
                  <a:ea typeface="Courier New"/>
                  <a:cs typeface="Courier New"/>
                  <a:sym typeface="Courier New"/>
                </a:rPr>
                <a:t>  3  WHERE deptno = 30;</a:t>
              </a:r>
              <a:endParaRPr/>
            </a:p>
          </p:txBody>
        </p:sp>
        <p:sp>
          <p:nvSpPr>
            <p:cNvPr id="140" name="Google Shape;140;p4"/>
            <p:cNvSpPr txBox="1"/>
            <p:nvPr/>
          </p:nvSpPr>
          <p:spPr>
            <a:xfrm>
              <a:off x="646" y="1756"/>
              <a:ext cx="3314" cy="291"/>
            </a:xfrm>
            <a:prstGeom prst="rect">
              <a:avLst/>
            </a:prstGeom>
            <a:noFill/>
            <a:ln>
              <a:noFill/>
            </a:ln>
          </p:spPr>
          <p:txBody>
            <a:bodyPr spcFirstLastPara="1" wrap="square" lIns="92075" tIns="46025" rIns="92075" bIns="46025" anchor="t" anchorCtr="0">
              <a:spAutoFit/>
            </a:bodyPr>
            <a:lstStyle/>
            <a:p>
              <a:pPr>
                <a:spcBef>
                  <a:spcPts val="0"/>
                </a:spcBef>
                <a:spcAft>
                  <a:spcPts val="0"/>
                </a:spcAft>
                <a:buClr>
                  <a:schemeClr val="dk1"/>
                </a:buClr>
                <a:buSzPts val="2400"/>
              </a:pPr>
              <a:r>
                <a:rPr lang="en-US" sz="2400" b="1">
                  <a:solidFill>
                    <a:schemeClr val="dk1"/>
                  </a:solidFill>
                  <a:latin typeface="Arial"/>
                  <a:ea typeface="Arial"/>
                  <a:cs typeface="Arial"/>
                  <a:sym typeface="Arial"/>
                </a:rPr>
                <a:t>Example 2: Monitoring Row Events</a:t>
              </a:r>
              <a:endParaRPr/>
            </a:p>
          </p:txBody>
        </p:sp>
      </p:grpSp>
      <p:sp>
        <p:nvSpPr>
          <p:cNvPr id="141" name="Google Shape;141;p4"/>
          <p:cNvSpPr txBox="1">
            <a:spLocks noGrp="1"/>
          </p:cNvSpPr>
          <p:nvPr>
            <p:ph type="title"/>
          </p:nvPr>
        </p:nvSpPr>
        <p:spPr>
          <a:xfrm>
            <a:off x="2133600" y="762000"/>
            <a:ext cx="7772400" cy="533400"/>
          </a:xfrm>
          <a:prstGeom prst="rect">
            <a:avLst/>
          </a:prstGeom>
          <a:noFill/>
          <a:ln>
            <a:noFill/>
          </a:ln>
        </p:spPr>
        <p:txBody>
          <a:bodyPr spcFirstLastPara="1" wrap="square" lIns="91425" tIns="45700" rIns="91425" bIns="45700" anchor="ctr" anchorCtr="0">
            <a:noAutofit/>
          </a:bodyPr>
          <a:lstStyle/>
          <a:p>
            <a:pPr>
              <a:buSzPts val="3600"/>
            </a:pPr>
            <a:r>
              <a:rPr lang="en-US" sz="3600">
                <a:latin typeface="Arial"/>
                <a:ea typeface="Arial"/>
                <a:cs typeface="Arial"/>
                <a:sym typeface="Arial"/>
              </a:rPr>
              <a:t>Statement and Row Triggers</a:t>
            </a:r>
            <a:endParaRPr/>
          </a:p>
        </p:txBody>
      </p:sp>
      <p:sp>
        <p:nvSpPr>
          <p:cNvPr id="142" name="Google Shape;142;p4"/>
          <p:cNvSpPr txBox="1"/>
          <p:nvPr/>
        </p:nvSpPr>
        <p:spPr>
          <a:xfrm>
            <a:off x="2514601" y="5638800"/>
            <a:ext cx="7540625" cy="459100"/>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2400"/>
            </a:pPr>
            <a:r>
              <a:rPr lang="en-US" sz="2400">
                <a:solidFill>
                  <a:schemeClr val="dk1"/>
                </a:solidFill>
                <a:latin typeface="Tahoma"/>
                <a:ea typeface="Tahoma"/>
                <a:cs typeface="Tahoma"/>
                <a:sym typeface="Tahoma"/>
              </a:rPr>
              <a:t>Execute for each row of table affected by event</a:t>
            </a:r>
            <a:endParaRPr/>
          </a:p>
        </p:txBody>
      </p:sp>
      <p:sp>
        <p:nvSpPr>
          <p:cNvPr id="143" name="Google Shape;143;p4"/>
          <p:cNvSpPr txBox="1"/>
          <p:nvPr/>
        </p:nvSpPr>
        <p:spPr>
          <a:xfrm>
            <a:off x="2590801" y="3200400"/>
            <a:ext cx="7540625" cy="459100"/>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2400"/>
            </a:pPr>
            <a:r>
              <a:rPr lang="en-US" sz="2400">
                <a:solidFill>
                  <a:schemeClr val="dk1"/>
                </a:solidFill>
                <a:latin typeface="Tahoma"/>
                <a:ea typeface="Tahoma"/>
                <a:cs typeface="Tahoma"/>
                <a:sym typeface="Tahoma"/>
              </a:rPr>
              <a:t>Execute only once even if multiple rows affected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5"/>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5</a:t>
            </a:fld>
            <a:endParaRPr/>
          </a:p>
        </p:txBody>
      </p:sp>
      <p:sp>
        <p:nvSpPr>
          <p:cNvPr id="149" name="Google Shape;149;p5"/>
          <p:cNvSpPr/>
          <p:nvPr/>
        </p:nvSpPr>
        <p:spPr>
          <a:xfrm>
            <a:off x="2482850" y="3344862"/>
            <a:ext cx="2222500" cy="2082800"/>
          </a:xfrm>
          <a:custGeom>
            <a:avLst/>
            <a:gdLst/>
            <a:ahLst/>
            <a:cxnLst/>
            <a:rect l="l" t="t" r="r" b="b"/>
            <a:pathLst>
              <a:path w="1400" h="1312" extrusionOk="0">
                <a:moveTo>
                  <a:pt x="1399" y="844"/>
                </a:moveTo>
                <a:lnTo>
                  <a:pt x="1399" y="0"/>
                </a:lnTo>
                <a:lnTo>
                  <a:pt x="0" y="0"/>
                </a:lnTo>
                <a:lnTo>
                  <a:pt x="0" y="1295"/>
                </a:lnTo>
                <a:lnTo>
                  <a:pt x="56" y="1311"/>
                </a:lnTo>
                <a:lnTo>
                  <a:pt x="107" y="1303"/>
                </a:lnTo>
                <a:lnTo>
                  <a:pt x="189" y="1261"/>
                </a:lnTo>
                <a:lnTo>
                  <a:pt x="215" y="1220"/>
                </a:lnTo>
                <a:lnTo>
                  <a:pt x="316" y="1220"/>
                </a:lnTo>
                <a:lnTo>
                  <a:pt x="335" y="1227"/>
                </a:lnTo>
                <a:lnTo>
                  <a:pt x="354" y="1227"/>
                </a:lnTo>
                <a:lnTo>
                  <a:pt x="373" y="1227"/>
                </a:lnTo>
                <a:lnTo>
                  <a:pt x="392" y="1227"/>
                </a:lnTo>
                <a:lnTo>
                  <a:pt x="411" y="1231"/>
                </a:lnTo>
                <a:lnTo>
                  <a:pt x="436" y="1242"/>
                </a:lnTo>
                <a:lnTo>
                  <a:pt x="462" y="1242"/>
                </a:lnTo>
                <a:lnTo>
                  <a:pt x="487" y="1246"/>
                </a:lnTo>
                <a:lnTo>
                  <a:pt x="512" y="1246"/>
                </a:lnTo>
                <a:lnTo>
                  <a:pt x="531" y="1242"/>
                </a:lnTo>
                <a:lnTo>
                  <a:pt x="550" y="1235"/>
                </a:lnTo>
                <a:lnTo>
                  <a:pt x="569" y="1227"/>
                </a:lnTo>
                <a:lnTo>
                  <a:pt x="582" y="1216"/>
                </a:lnTo>
                <a:lnTo>
                  <a:pt x="601" y="1204"/>
                </a:lnTo>
                <a:lnTo>
                  <a:pt x="620" y="1193"/>
                </a:lnTo>
                <a:lnTo>
                  <a:pt x="639" y="1182"/>
                </a:lnTo>
                <a:lnTo>
                  <a:pt x="652" y="1170"/>
                </a:lnTo>
                <a:lnTo>
                  <a:pt x="671" y="1167"/>
                </a:lnTo>
                <a:lnTo>
                  <a:pt x="690" y="1159"/>
                </a:lnTo>
                <a:lnTo>
                  <a:pt x="715" y="1155"/>
                </a:lnTo>
                <a:lnTo>
                  <a:pt x="734" y="1151"/>
                </a:lnTo>
                <a:lnTo>
                  <a:pt x="765" y="1148"/>
                </a:lnTo>
                <a:lnTo>
                  <a:pt x="784" y="1148"/>
                </a:lnTo>
                <a:lnTo>
                  <a:pt x="803" y="1148"/>
                </a:lnTo>
                <a:lnTo>
                  <a:pt x="829" y="1148"/>
                </a:lnTo>
                <a:lnTo>
                  <a:pt x="867" y="1144"/>
                </a:lnTo>
                <a:lnTo>
                  <a:pt x="886" y="1140"/>
                </a:lnTo>
                <a:lnTo>
                  <a:pt x="905" y="1132"/>
                </a:lnTo>
                <a:lnTo>
                  <a:pt x="924" y="1125"/>
                </a:lnTo>
                <a:lnTo>
                  <a:pt x="936" y="1113"/>
                </a:lnTo>
                <a:lnTo>
                  <a:pt x="955" y="1102"/>
                </a:lnTo>
                <a:lnTo>
                  <a:pt x="974" y="1095"/>
                </a:lnTo>
                <a:lnTo>
                  <a:pt x="993" y="1091"/>
                </a:lnTo>
                <a:lnTo>
                  <a:pt x="1019" y="1079"/>
                </a:lnTo>
                <a:lnTo>
                  <a:pt x="1044" y="1072"/>
                </a:lnTo>
                <a:lnTo>
                  <a:pt x="1063" y="1068"/>
                </a:lnTo>
                <a:lnTo>
                  <a:pt x="1082" y="1068"/>
                </a:lnTo>
                <a:lnTo>
                  <a:pt x="1101" y="1068"/>
                </a:lnTo>
                <a:lnTo>
                  <a:pt x="1120" y="1064"/>
                </a:lnTo>
                <a:lnTo>
                  <a:pt x="1145" y="1057"/>
                </a:lnTo>
                <a:lnTo>
                  <a:pt x="1164" y="1049"/>
                </a:lnTo>
                <a:lnTo>
                  <a:pt x="1177" y="1038"/>
                </a:lnTo>
                <a:lnTo>
                  <a:pt x="1196" y="1026"/>
                </a:lnTo>
                <a:lnTo>
                  <a:pt x="1209" y="1011"/>
                </a:lnTo>
                <a:lnTo>
                  <a:pt x="1228" y="1000"/>
                </a:lnTo>
                <a:lnTo>
                  <a:pt x="1247" y="988"/>
                </a:lnTo>
                <a:lnTo>
                  <a:pt x="1266" y="977"/>
                </a:lnTo>
                <a:lnTo>
                  <a:pt x="1285" y="966"/>
                </a:lnTo>
                <a:lnTo>
                  <a:pt x="1297" y="954"/>
                </a:lnTo>
                <a:lnTo>
                  <a:pt x="1310" y="943"/>
                </a:lnTo>
                <a:lnTo>
                  <a:pt x="1329" y="932"/>
                </a:lnTo>
                <a:lnTo>
                  <a:pt x="1335" y="920"/>
                </a:lnTo>
                <a:lnTo>
                  <a:pt x="1342" y="909"/>
                </a:lnTo>
                <a:lnTo>
                  <a:pt x="1342" y="897"/>
                </a:lnTo>
                <a:lnTo>
                  <a:pt x="1342" y="886"/>
                </a:lnTo>
                <a:lnTo>
                  <a:pt x="1348" y="875"/>
                </a:lnTo>
                <a:lnTo>
                  <a:pt x="1367" y="867"/>
                </a:lnTo>
                <a:lnTo>
                  <a:pt x="1399" y="844"/>
                </a:lnTo>
              </a:path>
            </a:pathLst>
          </a:custGeom>
          <a:solidFill>
            <a:schemeClr val="accent1"/>
          </a:solidFill>
          <a:ln w="12700" cap="rnd" cmpd="sng">
            <a:solidFill>
              <a:schemeClr val="lt2"/>
            </a:solidFill>
            <a:prstDash val="solid"/>
            <a:round/>
            <a:headEnd type="none" w="med" len="med"/>
            <a:tailEnd type="none" w="med" len="med"/>
          </a:ln>
          <a:effectLst>
            <a:outerShdw blurRad="63500" dist="71842" dir="2700000">
              <a:srgbClr val="000000"/>
            </a:outerShdw>
          </a:effectLst>
        </p:spPr>
        <p:txBody>
          <a:bodyPr spcFirstLastPara="1" wrap="square" lIns="91425" tIns="45700" rIns="91425" bIns="45700" anchor="t" anchorCtr="0">
            <a:noAutofit/>
          </a:bodyPr>
          <a:lstStyle/>
          <a:p>
            <a:pPr>
              <a:spcBef>
                <a:spcPts val="0"/>
              </a:spcBef>
              <a:spcAft>
                <a:spcPts val="0"/>
              </a:spcAft>
            </a:pPr>
            <a:endParaRPr sz="1800">
              <a:solidFill>
                <a:schemeClr val="dk1"/>
              </a:solidFill>
              <a:latin typeface="Arial"/>
              <a:ea typeface="Arial"/>
              <a:cs typeface="Arial"/>
              <a:sym typeface="Arial"/>
            </a:endParaRPr>
          </a:p>
        </p:txBody>
      </p:sp>
      <p:cxnSp>
        <p:nvCxnSpPr>
          <p:cNvPr id="150" name="Google Shape;150;p5"/>
          <p:cNvCxnSpPr/>
          <p:nvPr/>
        </p:nvCxnSpPr>
        <p:spPr>
          <a:xfrm>
            <a:off x="3435350" y="3365500"/>
            <a:ext cx="0" cy="1898650"/>
          </a:xfrm>
          <a:prstGeom prst="straightConnector1">
            <a:avLst/>
          </a:prstGeom>
          <a:noFill/>
          <a:ln w="25400" cap="flat" cmpd="sng">
            <a:solidFill>
              <a:srgbClr val="000000"/>
            </a:solidFill>
            <a:prstDash val="solid"/>
            <a:miter lim="800000"/>
            <a:headEnd type="none" w="med" len="med"/>
            <a:tailEnd type="none" w="med" len="med"/>
          </a:ln>
        </p:spPr>
      </p:cxnSp>
      <p:cxnSp>
        <p:nvCxnSpPr>
          <p:cNvPr id="151" name="Google Shape;151;p5"/>
          <p:cNvCxnSpPr/>
          <p:nvPr/>
        </p:nvCxnSpPr>
        <p:spPr>
          <a:xfrm>
            <a:off x="2508250" y="3838575"/>
            <a:ext cx="2170112" cy="0"/>
          </a:xfrm>
          <a:prstGeom prst="straightConnector1">
            <a:avLst/>
          </a:prstGeom>
          <a:noFill/>
          <a:ln w="25400" cap="flat" cmpd="sng">
            <a:solidFill>
              <a:srgbClr val="000000"/>
            </a:solidFill>
            <a:prstDash val="solid"/>
            <a:miter lim="800000"/>
            <a:headEnd type="none" w="med" len="med"/>
            <a:tailEnd type="none" w="med" len="med"/>
          </a:ln>
        </p:spPr>
      </p:cxnSp>
      <p:sp>
        <p:nvSpPr>
          <p:cNvPr id="152" name="Google Shape;152;p5"/>
          <p:cNvSpPr txBox="1"/>
          <p:nvPr/>
        </p:nvSpPr>
        <p:spPr>
          <a:xfrm>
            <a:off x="2524125" y="3422651"/>
            <a:ext cx="863600" cy="1601787"/>
          </a:xfrm>
          <a:prstGeom prst="rect">
            <a:avLst/>
          </a:prstGeom>
          <a:noFill/>
          <a:ln>
            <a:noFill/>
          </a:ln>
        </p:spPr>
        <p:txBody>
          <a:bodyPr spcFirstLastPara="1" wrap="square" lIns="90475" tIns="44450" rIns="90475" bIns="44450" anchor="t" anchorCtr="0">
            <a:spAutoFit/>
          </a:bodyPr>
          <a:lstStyle/>
          <a:p>
            <a:pPr algn="r">
              <a:spcBef>
                <a:spcPts val="0"/>
              </a:spcBef>
              <a:spcAft>
                <a:spcPts val="0"/>
              </a:spcAft>
              <a:buClr>
                <a:srgbClr val="000000"/>
              </a:buClr>
              <a:buSzPts val="1800"/>
            </a:pPr>
            <a:r>
              <a:rPr lang="en-US" sz="1800" b="1">
                <a:latin typeface="Courier New"/>
                <a:ea typeface="Courier New"/>
                <a:cs typeface="Courier New"/>
                <a:sym typeface="Courier New"/>
              </a:rPr>
              <a:t>EMPNO</a:t>
            </a:r>
            <a:endParaRPr/>
          </a:p>
          <a:p>
            <a:pPr algn="r">
              <a:spcBef>
                <a:spcPts val="900"/>
              </a:spcBef>
              <a:spcAft>
                <a:spcPts val="0"/>
              </a:spcAft>
              <a:buClr>
                <a:srgbClr val="000000"/>
              </a:buClr>
              <a:buSzPts val="1800"/>
            </a:pPr>
            <a:r>
              <a:rPr lang="en-US" sz="1800" b="1">
                <a:latin typeface="Courier New"/>
                <a:ea typeface="Courier New"/>
                <a:cs typeface="Courier New"/>
                <a:sym typeface="Courier New"/>
              </a:rPr>
              <a:t>7839</a:t>
            </a:r>
            <a:endParaRPr/>
          </a:p>
          <a:p>
            <a:pPr algn="r">
              <a:spcBef>
                <a:spcPts val="900"/>
              </a:spcBef>
              <a:spcAft>
                <a:spcPts val="0"/>
              </a:spcAft>
              <a:buClr>
                <a:srgbClr val="000000"/>
              </a:buClr>
              <a:buSzPts val="1800"/>
            </a:pPr>
            <a:r>
              <a:rPr lang="en-US" sz="1800" b="1">
                <a:latin typeface="Courier New"/>
                <a:ea typeface="Courier New"/>
                <a:cs typeface="Courier New"/>
                <a:sym typeface="Courier New"/>
              </a:rPr>
              <a:t>7698</a:t>
            </a:r>
            <a:endParaRPr/>
          </a:p>
          <a:p>
            <a:pPr algn="r">
              <a:spcBef>
                <a:spcPts val="900"/>
              </a:spcBef>
              <a:spcAft>
                <a:spcPts val="0"/>
              </a:spcAft>
              <a:buClr>
                <a:srgbClr val="000000"/>
              </a:buClr>
              <a:buSzPts val="1800"/>
            </a:pPr>
            <a:r>
              <a:rPr lang="en-US" sz="1800" b="1">
                <a:latin typeface="Courier New"/>
                <a:ea typeface="Courier New"/>
                <a:cs typeface="Courier New"/>
                <a:sym typeface="Courier New"/>
              </a:rPr>
              <a:t>7788</a:t>
            </a:r>
            <a:endParaRPr/>
          </a:p>
        </p:txBody>
      </p:sp>
      <p:sp>
        <p:nvSpPr>
          <p:cNvPr id="153" name="Google Shape;153;p5"/>
          <p:cNvSpPr txBox="1"/>
          <p:nvPr/>
        </p:nvSpPr>
        <p:spPr>
          <a:xfrm>
            <a:off x="3529012" y="3422651"/>
            <a:ext cx="863600" cy="1601787"/>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rgbClr val="000000"/>
              </a:buClr>
              <a:buSzPts val="1800"/>
            </a:pPr>
            <a:r>
              <a:rPr lang="en-US" sz="1800" b="1">
                <a:latin typeface="Courier New"/>
                <a:ea typeface="Courier New"/>
                <a:cs typeface="Courier New"/>
                <a:sym typeface="Courier New"/>
              </a:rPr>
              <a:t>ENAME</a:t>
            </a:r>
            <a:endParaRPr/>
          </a:p>
          <a:p>
            <a:pPr>
              <a:spcBef>
                <a:spcPts val="900"/>
              </a:spcBef>
              <a:spcAft>
                <a:spcPts val="0"/>
              </a:spcAft>
              <a:buClr>
                <a:srgbClr val="000000"/>
              </a:buClr>
              <a:buSzPts val="1800"/>
            </a:pPr>
            <a:r>
              <a:rPr lang="en-US" sz="1800" b="1">
                <a:latin typeface="Courier New"/>
                <a:ea typeface="Courier New"/>
                <a:cs typeface="Courier New"/>
                <a:sym typeface="Courier New"/>
              </a:rPr>
              <a:t>KING</a:t>
            </a:r>
            <a:endParaRPr/>
          </a:p>
          <a:p>
            <a:pPr>
              <a:spcBef>
                <a:spcPts val="900"/>
              </a:spcBef>
              <a:spcAft>
                <a:spcPts val="0"/>
              </a:spcAft>
              <a:buClr>
                <a:srgbClr val="000000"/>
              </a:buClr>
              <a:buSzPts val="1800"/>
            </a:pPr>
            <a:r>
              <a:rPr lang="en-US" sz="1800" b="1">
                <a:latin typeface="Courier New"/>
                <a:ea typeface="Courier New"/>
                <a:cs typeface="Courier New"/>
                <a:sym typeface="Courier New"/>
              </a:rPr>
              <a:t>BLAKE</a:t>
            </a:r>
            <a:endParaRPr/>
          </a:p>
          <a:p>
            <a:pPr>
              <a:spcBef>
                <a:spcPts val="900"/>
              </a:spcBef>
              <a:spcAft>
                <a:spcPts val="0"/>
              </a:spcAft>
              <a:buClr>
                <a:srgbClr val="000000"/>
              </a:buClr>
              <a:buSzPts val="1800"/>
            </a:pPr>
            <a:r>
              <a:rPr lang="en-US" sz="1800" b="1">
                <a:latin typeface="Courier New"/>
                <a:ea typeface="Courier New"/>
                <a:cs typeface="Courier New"/>
                <a:sym typeface="Courier New"/>
              </a:rPr>
              <a:t>SMITH</a:t>
            </a:r>
            <a:endParaRPr/>
          </a:p>
        </p:txBody>
      </p:sp>
      <p:cxnSp>
        <p:nvCxnSpPr>
          <p:cNvPr id="154" name="Google Shape;154;p5"/>
          <p:cNvCxnSpPr/>
          <p:nvPr/>
        </p:nvCxnSpPr>
        <p:spPr>
          <a:xfrm>
            <a:off x="2508250" y="4222750"/>
            <a:ext cx="2170112" cy="0"/>
          </a:xfrm>
          <a:prstGeom prst="straightConnector1">
            <a:avLst/>
          </a:prstGeom>
          <a:noFill/>
          <a:ln w="25400" cap="flat" cmpd="sng">
            <a:solidFill>
              <a:srgbClr val="000000"/>
            </a:solidFill>
            <a:prstDash val="solid"/>
            <a:miter lim="800000"/>
            <a:headEnd type="none" w="med" len="med"/>
            <a:tailEnd type="none" w="med" len="med"/>
          </a:ln>
        </p:spPr>
      </p:cxnSp>
      <p:cxnSp>
        <p:nvCxnSpPr>
          <p:cNvPr id="155" name="Google Shape;155;p5"/>
          <p:cNvCxnSpPr/>
          <p:nvPr/>
        </p:nvCxnSpPr>
        <p:spPr>
          <a:xfrm>
            <a:off x="2508250" y="4627562"/>
            <a:ext cx="2170112" cy="0"/>
          </a:xfrm>
          <a:prstGeom prst="straightConnector1">
            <a:avLst/>
          </a:prstGeom>
          <a:noFill/>
          <a:ln w="25400" cap="flat" cmpd="sng">
            <a:solidFill>
              <a:srgbClr val="000000"/>
            </a:solidFill>
            <a:prstDash val="solid"/>
            <a:miter lim="800000"/>
            <a:headEnd type="none" w="med" len="med"/>
            <a:tailEnd type="none" w="med" len="med"/>
          </a:ln>
        </p:spPr>
      </p:cxnSp>
      <p:cxnSp>
        <p:nvCxnSpPr>
          <p:cNvPr id="156" name="Google Shape;156;p5"/>
          <p:cNvCxnSpPr/>
          <p:nvPr/>
        </p:nvCxnSpPr>
        <p:spPr>
          <a:xfrm>
            <a:off x="2508251" y="5043487"/>
            <a:ext cx="1735137" cy="0"/>
          </a:xfrm>
          <a:prstGeom prst="straightConnector1">
            <a:avLst/>
          </a:prstGeom>
          <a:noFill/>
          <a:ln w="25400" cap="flat" cmpd="sng">
            <a:solidFill>
              <a:srgbClr val="000000"/>
            </a:solidFill>
            <a:prstDash val="solid"/>
            <a:miter lim="800000"/>
            <a:headEnd type="none" w="med" len="med"/>
            <a:tailEnd type="none" w="med" len="med"/>
          </a:ln>
        </p:spPr>
      </p:cxnSp>
      <p:sp>
        <p:nvSpPr>
          <p:cNvPr id="157" name="Google Shape;157;p5"/>
          <p:cNvSpPr/>
          <p:nvPr/>
        </p:nvSpPr>
        <p:spPr>
          <a:xfrm>
            <a:off x="4879975" y="3344862"/>
            <a:ext cx="1293812" cy="2082800"/>
          </a:xfrm>
          <a:custGeom>
            <a:avLst/>
            <a:gdLst/>
            <a:ahLst/>
            <a:cxnLst/>
            <a:rect l="l" t="t" r="r" b="b"/>
            <a:pathLst>
              <a:path w="815" h="1312" extrusionOk="0">
                <a:moveTo>
                  <a:pt x="0" y="845"/>
                </a:moveTo>
                <a:lnTo>
                  <a:pt x="0" y="0"/>
                </a:lnTo>
                <a:lnTo>
                  <a:pt x="814" y="0"/>
                </a:lnTo>
                <a:lnTo>
                  <a:pt x="814" y="1295"/>
                </a:lnTo>
                <a:lnTo>
                  <a:pt x="780" y="1311"/>
                </a:lnTo>
                <a:lnTo>
                  <a:pt x="751" y="1303"/>
                </a:lnTo>
                <a:lnTo>
                  <a:pt x="704" y="1261"/>
                </a:lnTo>
                <a:lnTo>
                  <a:pt x="688" y="1220"/>
                </a:lnTo>
                <a:lnTo>
                  <a:pt x="630" y="1220"/>
                </a:lnTo>
                <a:lnTo>
                  <a:pt x="619" y="1228"/>
                </a:lnTo>
                <a:lnTo>
                  <a:pt x="608" y="1228"/>
                </a:lnTo>
                <a:lnTo>
                  <a:pt x="596" y="1228"/>
                </a:lnTo>
                <a:lnTo>
                  <a:pt x="585" y="1228"/>
                </a:lnTo>
                <a:lnTo>
                  <a:pt x="574" y="1231"/>
                </a:lnTo>
                <a:lnTo>
                  <a:pt x="560" y="1243"/>
                </a:lnTo>
                <a:lnTo>
                  <a:pt x="545" y="1243"/>
                </a:lnTo>
                <a:lnTo>
                  <a:pt x="530" y="1245"/>
                </a:lnTo>
                <a:lnTo>
                  <a:pt x="516" y="1245"/>
                </a:lnTo>
                <a:lnTo>
                  <a:pt x="505" y="1243"/>
                </a:lnTo>
                <a:lnTo>
                  <a:pt x="493" y="1235"/>
                </a:lnTo>
                <a:lnTo>
                  <a:pt x="482" y="1228"/>
                </a:lnTo>
                <a:lnTo>
                  <a:pt x="475" y="1216"/>
                </a:lnTo>
                <a:lnTo>
                  <a:pt x="464" y="1205"/>
                </a:lnTo>
                <a:lnTo>
                  <a:pt x="453" y="1193"/>
                </a:lnTo>
                <a:lnTo>
                  <a:pt x="442" y="1182"/>
                </a:lnTo>
                <a:lnTo>
                  <a:pt x="434" y="1170"/>
                </a:lnTo>
                <a:lnTo>
                  <a:pt x="423" y="1166"/>
                </a:lnTo>
                <a:lnTo>
                  <a:pt x="412" y="1159"/>
                </a:lnTo>
                <a:lnTo>
                  <a:pt x="397" y="1155"/>
                </a:lnTo>
                <a:lnTo>
                  <a:pt x="386" y="1151"/>
                </a:lnTo>
                <a:lnTo>
                  <a:pt x="368" y="1147"/>
                </a:lnTo>
                <a:lnTo>
                  <a:pt x="357" y="1147"/>
                </a:lnTo>
                <a:lnTo>
                  <a:pt x="346" y="1147"/>
                </a:lnTo>
                <a:lnTo>
                  <a:pt x="331" y="1147"/>
                </a:lnTo>
                <a:lnTo>
                  <a:pt x="309" y="1143"/>
                </a:lnTo>
                <a:lnTo>
                  <a:pt x="298" y="1140"/>
                </a:lnTo>
                <a:lnTo>
                  <a:pt x="287" y="1132"/>
                </a:lnTo>
                <a:lnTo>
                  <a:pt x="276" y="1124"/>
                </a:lnTo>
                <a:lnTo>
                  <a:pt x="269" y="1114"/>
                </a:lnTo>
                <a:lnTo>
                  <a:pt x="258" y="1103"/>
                </a:lnTo>
                <a:lnTo>
                  <a:pt x="247" y="1095"/>
                </a:lnTo>
                <a:lnTo>
                  <a:pt x="236" y="1091"/>
                </a:lnTo>
                <a:lnTo>
                  <a:pt x="221" y="1080"/>
                </a:lnTo>
                <a:lnTo>
                  <a:pt x="206" y="1072"/>
                </a:lnTo>
                <a:lnTo>
                  <a:pt x="195" y="1068"/>
                </a:lnTo>
                <a:lnTo>
                  <a:pt x="184" y="1068"/>
                </a:lnTo>
                <a:lnTo>
                  <a:pt x="173" y="1068"/>
                </a:lnTo>
                <a:lnTo>
                  <a:pt x="162" y="1064"/>
                </a:lnTo>
                <a:lnTo>
                  <a:pt x="147" y="1057"/>
                </a:lnTo>
                <a:lnTo>
                  <a:pt x="136" y="1049"/>
                </a:lnTo>
                <a:lnTo>
                  <a:pt x="129" y="1038"/>
                </a:lnTo>
                <a:lnTo>
                  <a:pt x="118" y="1026"/>
                </a:lnTo>
                <a:lnTo>
                  <a:pt x="110" y="1011"/>
                </a:lnTo>
                <a:lnTo>
                  <a:pt x="99" y="999"/>
                </a:lnTo>
                <a:lnTo>
                  <a:pt x="88" y="988"/>
                </a:lnTo>
                <a:lnTo>
                  <a:pt x="77" y="978"/>
                </a:lnTo>
                <a:lnTo>
                  <a:pt x="66" y="966"/>
                </a:lnTo>
                <a:lnTo>
                  <a:pt x="59" y="955"/>
                </a:lnTo>
                <a:lnTo>
                  <a:pt x="51" y="943"/>
                </a:lnTo>
                <a:lnTo>
                  <a:pt x="40" y="932"/>
                </a:lnTo>
                <a:lnTo>
                  <a:pt x="37" y="920"/>
                </a:lnTo>
                <a:lnTo>
                  <a:pt x="33" y="909"/>
                </a:lnTo>
                <a:lnTo>
                  <a:pt x="33" y="897"/>
                </a:lnTo>
                <a:lnTo>
                  <a:pt x="33" y="886"/>
                </a:lnTo>
                <a:lnTo>
                  <a:pt x="29" y="874"/>
                </a:lnTo>
                <a:lnTo>
                  <a:pt x="18" y="867"/>
                </a:lnTo>
                <a:lnTo>
                  <a:pt x="0" y="845"/>
                </a:lnTo>
              </a:path>
            </a:pathLst>
          </a:custGeom>
          <a:solidFill>
            <a:schemeClr val="accent1"/>
          </a:solidFill>
          <a:ln w="12700" cap="rnd" cmpd="sng">
            <a:solidFill>
              <a:schemeClr val="lt2"/>
            </a:solidFill>
            <a:prstDash val="solid"/>
            <a:round/>
            <a:headEnd type="none" w="med" len="med"/>
            <a:tailEnd type="none" w="med" len="med"/>
          </a:ln>
          <a:effectLst>
            <a:outerShdw blurRad="63500" dist="71842" dir="2700000">
              <a:srgbClr val="000000"/>
            </a:outerShdw>
          </a:effectLst>
        </p:spPr>
        <p:txBody>
          <a:bodyPr spcFirstLastPara="1" wrap="square" lIns="91425" tIns="45700" rIns="91425" bIns="45700" anchor="t" anchorCtr="0">
            <a:noAutofit/>
          </a:bodyPr>
          <a:lstStyle/>
          <a:p>
            <a:pPr>
              <a:spcBef>
                <a:spcPts val="0"/>
              </a:spcBef>
              <a:spcAft>
                <a:spcPts val="0"/>
              </a:spcAft>
            </a:pPr>
            <a:endParaRPr sz="1800">
              <a:solidFill>
                <a:schemeClr val="dk1"/>
              </a:solidFill>
              <a:latin typeface="Arial"/>
              <a:ea typeface="Arial"/>
              <a:cs typeface="Arial"/>
              <a:sym typeface="Arial"/>
            </a:endParaRPr>
          </a:p>
        </p:txBody>
      </p:sp>
      <p:sp>
        <p:nvSpPr>
          <p:cNvPr id="158" name="Google Shape;158;p5"/>
          <p:cNvSpPr txBox="1"/>
          <p:nvPr/>
        </p:nvSpPr>
        <p:spPr>
          <a:xfrm>
            <a:off x="5032376" y="3422650"/>
            <a:ext cx="1000125" cy="1759456"/>
          </a:xfrm>
          <a:prstGeom prst="rect">
            <a:avLst/>
          </a:prstGeom>
          <a:noFill/>
          <a:ln>
            <a:noFill/>
          </a:ln>
        </p:spPr>
        <p:txBody>
          <a:bodyPr spcFirstLastPara="1" wrap="square" lIns="90475" tIns="44450" rIns="90475" bIns="44450" anchor="t" anchorCtr="0">
            <a:spAutoFit/>
          </a:bodyPr>
          <a:lstStyle/>
          <a:p>
            <a:pPr algn="r">
              <a:spcBef>
                <a:spcPts val="0"/>
              </a:spcBef>
              <a:spcAft>
                <a:spcPts val="0"/>
              </a:spcAft>
              <a:buClr>
                <a:srgbClr val="000000"/>
              </a:buClr>
              <a:buSzPts val="1800"/>
            </a:pPr>
            <a:r>
              <a:rPr lang="en-US" sz="1800" b="1">
                <a:latin typeface="Courier New"/>
                <a:ea typeface="Courier New"/>
                <a:cs typeface="Courier New"/>
                <a:sym typeface="Courier New"/>
              </a:rPr>
              <a:t>DEPTNO</a:t>
            </a:r>
            <a:endParaRPr/>
          </a:p>
          <a:p>
            <a:pPr algn="r">
              <a:spcBef>
                <a:spcPts val="900"/>
              </a:spcBef>
              <a:spcAft>
                <a:spcPts val="0"/>
              </a:spcAft>
              <a:buClr>
                <a:srgbClr val="000000"/>
              </a:buClr>
              <a:buSzPts val="1800"/>
            </a:pPr>
            <a:r>
              <a:rPr lang="en-US" sz="1800" b="1">
                <a:latin typeface="Courier New"/>
                <a:ea typeface="Courier New"/>
                <a:cs typeface="Courier New"/>
                <a:sym typeface="Courier New"/>
              </a:rPr>
              <a:t>30</a:t>
            </a:r>
            <a:endParaRPr/>
          </a:p>
          <a:p>
            <a:pPr algn="r">
              <a:spcBef>
                <a:spcPts val="900"/>
              </a:spcBef>
              <a:spcAft>
                <a:spcPts val="0"/>
              </a:spcAft>
              <a:buClr>
                <a:srgbClr val="000000"/>
              </a:buClr>
              <a:buSzPts val="1800"/>
            </a:pPr>
            <a:r>
              <a:rPr lang="en-US" sz="1800" b="1">
                <a:latin typeface="Courier New"/>
                <a:ea typeface="Courier New"/>
                <a:cs typeface="Courier New"/>
                <a:sym typeface="Courier New"/>
              </a:rPr>
              <a:t>30</a:t>
            </a:r>
            <a:endParaRPr/>
          </a:p>
          <a:p>
            <a:pPr algn="r">
              <a:spcBef>
                <a:spcPts val="900"/>
              </a:spcBef>
              <a:spcAft>
                <a:spcPts val="0"/>
              </a:spcAft>
              <a:buClr>
                <a:srgbClr val="000000"/>
              </a:buClr>
              <a:buSzPts val="1800"/>
            </a:pPr>
            <a:r>
              <a:rPr lang="en-US" sz="1800" b="1">
                <a:latin typeface="Courier New"/>
                <a:ea typeface="Courier New"/>
                <a:cs typeface="Courier New"/>
                <a:sym typeface="Courier New"/>
              </a:rPr>
              <a:t>30</a:t>
            </a:r>
            <a:br>
              <a:rPr lang="en-US" sz="1800" b="1">
                <a:latin typeface="Courier New"/>
                <a:ea typeface="Courier New"/>
                <a:cs typeface="Courier New"/>
                <a:sym typeface="Courier New"/>
              </a:rPr>
            </a:br>
            <a:endParaRPr/>
          </a:p>
        </p:txBody>
      </p:sp>
      <p:cxnSp>
        <p:nvCxnSpPr>
          <p:cNvPr id="159" name="Google Shape;159;p5"/>
          <p:cNvCxnSpPr/>
          <p:nvPr/>
        </p:nvCxnSpPr>
        <p:spPr>
          <a:xfrm>
            <a:off x="4903787" y="3838575"/>
            <a:ext cx="1255712" cy="0"/>
          </a:xfrm>
          <a:prstGeom prst="straightConnector1">
            <a:avLst/>
          </a:prstGeom>
          <a:noFill/>
          <a:ln w="25400" cap="flat" cmpd="sng">
            <a:solidFill>
              <a:srgbClr val="000000"/>
            </a:solidFill>
            <a:prstDash val="solid"/>
            <a:miter lim="800000"/>
            <a:headEnd type="none" w="med" len="med"/>
            <a:tailEnd type="none" w="med" len="med"/>
          </a:ln>
        </p:spPr>
      </p:cxnSp>
      <p:cxnSp>
        <p:nvCxnSpPr>
          <p:cNvPr id="160" name="Google Shape;160;p5"/>
          <p:cNvCxnSpPr/>
          <p:nvPr/>
        </p:nvCxnSpPr>
        <p:spPr>
          <a:xfrm>
            <a:off x="4903787" y="4222750"/>
            <a:ext cx="1244600" cy="0"/>
          </a:xfrm>
          <a:prstGeom prst="straightConnector1">
            <a:avLst/>
          </a:prstGeom>
          <a:noFill/>
          <a:ln w="25400" cap="flat" cmpd="sng">
            <a:solidFill>
              <a:srgbClr val="000000"/>
            </a:solidFill>
            <a:prstDash val="solid"/>
            <a:miter lim="800000"/>
            <a:headEnd type="none" w="med" len="med"/>
            <a:tailEnd type="none" w="med" len="med"/>
          </a:ln>
        </p:spPr>
      </p:cxnSp>
      <p:cxnSp>
        <p:nvCxnSpPr>
          <p:cNvPr id="161" name="Google Shape;161;p5"/>
          <p:cNvCxnSpPr/>
          <p:nvPr/>
        </p:nvCxnSpPr>
        <p:spPr>
          <a:xfrm>
            <a:off x="4903787" y="4627562"/>
            <a:ext cx="1268412" cy="0"/>
          </a:xfrm>
          <a:prstGeom prst="straightConnector1">
            <a:avLst/>
          </a:prstGeom>
          <a:noFill/>
          <a:ln w="25400" cap="flat" cmpd="sng">
            <a:solidFill>
              <a:srgbClr val="000000"/>
            </a:solidFill>
            <a:prstDash val="solid"/>
            <a:miter lim="800000"/>
            <a:headEnd type="none" w="med" len="med"/>
            <a:tailEnd type="none" w="med" len="med"/>
          </a:ln>
        </p:spPr>
      </p:cxnSp>
      <p:cxnSp>
        <p:nvCxnSpPr>
          <p:cNvPr id="162" name="Google Shape;162;p5"/>
          <p:cNvCxnSpPr/>
          <p:nvPr/>
        </p:nvCxnSpPr>
        <p:spPr>
          <a:xfrm>
            <a:off x="5208587" y="5043487"/>
            <a:ext cx="950912" cy="0"/>
          </a:xfrm>
          <a:prstGeom prst="straightConnector1">
            <a:avLst/>
          </a:prstGeom>
          <a:noFill/>
          <a:ln w="25400" cap="flat" cmpd="sng">
            <a:solidFill>
              <a:srgbClr val="000000"/>
            </a:solidFill>
            <a:prstDash val="solid"/>
            <a:miter lim="800000"/>
            <a:headEnd type="none" w="med" len="med"/>
            <a:tailEnd type="none" w="med" len="med"/>
          </a:ln>
        </p:spPr>
      </p:cxnSp>
      <p:grpSp>
        <p:nvGrpSpPr>
          <p:cNvPr id="163" name="Google Shape;163;p5"/>
          <p:cNvGrpSpPr/>
          <p:nvPr/>
        </p:nvGrpSpPr>
        <p:grpSpPr>
          <a:xfrm>
            <a:off x="6248400" y="2898776"/>
            <a:ext cx="4133850" cy="363537"/>
            <a:chOff x="2957" y="1328"/>
            <a:chExt cx="2604" cy="229"/>
          </a:xfrm>
        </p:grpSpPr>
        <p:cxnSp>
          <p:nvCxnSpPr>
            <p:cNvPr id="164" name="Google Shape;164;p5"/>
            <p:cNvCxnSpPr/>
            <p:nvPr/>
          </p:nvCxnSpPr>
          <p:spPr>
            <a:xfrm>
              <a:off x="2957" y="1435"/>
              <a:ext cx="650" cy="0"/>
            </a:xfrm>
            <a:prstGeom prst="straightConnector1">
              <a:avLst/>
            </a:prstGeom>
            <a:noFill/>
            <a:ln w="50800" cap="flat" cmpd="sng">
              <a:solidFill>
                <a:srgbClr val="FFCC00"/>
              </a:solidFill>
              <a:prstDash val="solid"/>
              <a:miter lim="800000"/>
              <a:headEnd type="none" w="med" len="med"/>
              <a:tailEnd type="triangle" w="med" len="med"/>
            </a:ln>
            <a:effectLst>
              <a:outerShdw blurRad="63500" dist="53881" dir="2700000">
                <a:srgbClr val="000000"/>
              </a:outerShdw>
            </a:effectLst>
          </p:spPr>
        </p:cxnSp>
        <p:sp>
          <p:nvSpPr>
            <p:cNvPr id="165" name="Google Shape;165;p5"/>
            <p:cNvSpPr txBox="1"/>
            <p:nvPr/>
          </p:nvSpPr>
          <p:spPr>
            <a:xfrm>
              <a:off x="3631" y="1328"/>
              <a:ext cx="1930" cy="229"/>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1800"/>
              </a:pPr>
              <a:r>
                <a:rPr lang="en-US" sz="1800" b="1">
                  <a:solidFill>
                    <a:schemeClr val="dk1"/>
                  </a:solidFill>
                  <a:latin typeface="Arial"/>
                  <a:ea typeface="Arial"/>
                  <a:cs typeface="Arial"/>
                  <a:sym typeface="Arial"/>
                </a:rPr>
                <a:t>BEFORE statement trigger</a:t>
              </a:r>
              <a:endParaRPr/>
            </a:p>
          </p:txBody>
        </p:sp>
      </p:grpSp>
      <p:grpSp>
        <p:nvGrpSpPr>
          <p:cNvPr id="166" name="Google Shape;166;p5"/>
          <p:cNvGrpSpPr/>
          <p:nvPr/>
        </p:nvGrpSpPr>
        <p:grpSpPr>
          <a:xfrm>
            <a:off x="6248400" y="3697288"/>
            <a:ext cx="3460750" cy="363537"/>
            <a:chOff x="2957" y="1831"/>
            <a:chExt cx="2180" cy="229"/>
          </a:xfrm>
        </p:grpSpPr>
        <p:cxnSp>
          <p:nvCxnSpPr>
            <p:cNvPr id="167" name="Google Shape;167;p5"/>
            <p:cNvCxnSpPr/>
            <p:nvPr/>
          </p:nvCxnSpPr>
          <p:spPr>
            <a:xfrm>
              <a:off x="2957" y="1927"/>
              <a:ext cx="650" cy="0"/>
            </a:xfrm>
            <a:prstGeom prst="straightConnector1">
              <a:avLst/>
            </a:prstGeom>
            <a:noFill/>
            <a:ln w="50800" cap="flat" cmpd="sng">
              <a:solidFill>
                <a:srgbClr val="FFCC00"/>
              </a:solidFill>
              <a:prstDash val="solid"/>
              <a:miter lim="800000"/>
              <a:headEnd type="none" w="med" len="med"/>
              <a:tailEnd type="triangle" w="med" len="med"/>
            </a:ln>
            <a:effectLst>
              <a:outerShdw blurRad="63500" dist="53881" dir="2700000">
                <a:srgbClr val="000000"/>
              </a:outerShdw>
            </a:effectLst>
          </p:spPr>
        </p:cxnSp>
        <p:sp>
          <p:nvSpPr>
            <p:cNvPr id="168" name="Google Shape;168;p5"/>
            <p:cNvSpPr txBox="1"/>
            <p:nvPr/>
          </p:nvSpPr>
          <p:spPr>
            <a:xfrm>
              <a:off x="3631" y="1831"/>
              <a:ext cx="1506" cy="229"/>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1800"/>
              </a:pPr>
              <a:r>
                <a:rPr lang="en-US" sz="1800" b="1">
                  <a:solidFill>
                    <a:schemeClr val="dk1"/>
                  </a:solidFill>
                  <a:latin typeface="Arial"/>
                  <a:ea typeface="Arial"/>
                  <a:cs typeface="Arial"/>
                  <a:sym typeface="Arial"/>
                </a:rPr>
                <a:t>BEFORE row trigger</a:t>
              </a:r>
              <a:endParaRPr/>
            </a:p>
          </p:txBody>
        </p:sp>
      </p:grpSp>
      <p:grpSp>
        <p:nvGrpSpPr>
          <p:cNvPr id="169" name="Google Shape;169;p5"/>
          <p:cNvGrpSpPr/>
          <p:nvPr/>
        </p:nvGrpSpPr>
        <p:grpSpPr>
          <a:xfrm>
            <a:off x="6248400" y="3938588"/>
            <a:ext cx="3270250" cy="363537"/>
            <a:chOff x="2957" y="1983"/>
            <a:chExt cx="2060" cy="229"/>
          </a:xfrm>
        </p:grpSpPr>
        <p:cxnSp>
          <p:nvCxnSpPr>
            <p:cNvPr id="170" name="Google Shape;170;p5"/>
            <p:cNvCxnSpPr/>
            <p:nvPr/>
          </p:nvCxnSpPr>
          <p:spPr>
            <a:xfrm>
              <a:off x="2957" y="2079"/>
              <a:ext cx="650" cy="0"/>
            </a:xfrm>
            <a:prstGeom prst="straightConnector1">
              <a:avLst/>
            </a:prstGeom>
            <a:noFill/>
            <a:ln w="50800" cap="flat" cmpd="sng">
              <a:solidFill>
                <a:srgbClr val="FFCC00"/>
              </a:solidFill>
              <a:prstDash val="solid"/>
              <a:miter lim="800000"/>
              <a:headEnd type="none" w="med" len="med"/>
              <a:tailEnd type="triangle" w="med" len="med"/>
            </a:ln>
            <a:effectLst>
              <a:outerShdw blurRad="63500" dist="53881" dir="2700000">
                <a:srgbClr val="000000"/>
              </a:outerShdw>
            </a:effectLst>
          </p:spPr>
        </p:cxnSp>
        <p:sp>
          <p:nvSpPr>
            <p:cNvPr id="171" name="Google Shape;171;p5"/>
            <p:cNvSpPr txBox="1"/>
            <p:nvPr/>
          </p:nvSpPr>
          <p:spPr>
            <a:xfrm>
              <a:off x="3631" y="1983"/>
              <a:ext cx="1386" cy="229"/>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1800"/>
              </a:pPr>
              <a:r>
                <a:rPr lang="en-US" sz="1800" b="1">
                  <a:solidFill>
                    <a:schemeClr val="dk1"/>
                  </a:solidFill>
                  <a:latin typeface="Arial"/>
                  <a:ea typeface="Arial"/>
                  <a:cs typeface="Arial"/>
                  <a:sym typeface="Arial"/>
                </a:rPr>
                <a:t>AFTER row trigger</a:t>
              </a:r>
              <a:endParaRPr/>
            </a:p>
          </p:txBody>
        </p:sp>
      </p:grpSp>
      <p:grpSp>
        <p:nvGrpSpPr>
          <p:cNvPr id="172" name="Google Shape;172;p5"/>
          <p:cNvGrpSpPr/>
          <p:nvPr/>
        </p:nvGrpSpPr>
        <p:grpSpPr>
          <a:xfrm>
            <a:off x="6248400" y="4164013"/>
            <a:ext cx="3460750" cy="363537"/>
            <a:chOff x="2957" y="2125"/>
            <a:chExt cx="2180" cy="229"/>
          </a:xfrm>
        </p:grpSpPr>
        <p:cxnSp>
          <p:nvCxnSpPr>
            <p:cNvPr id="173" name="Google Shape;173;p5"/>
            <p:cNvCxnSpPr/>
            <p:nvPr/>
          </p:nvCxnSpPr>
          <p:spPr>
            <a:xfrm>
              <a:off x="2957" y="2221"/>
              <a:ext cx="650" cy="0"/>
            </a:xfrm>
            <a:prstGeom prst="straightConnector1">
              <a:avLst/>
            </a:prstGeom>
            <a:noFill/>
            <a:ln w="50800" cap="flat" cmpd="sng">
              <a:solidFill>
                <a:srgbClr val="FFCC00"/>
              </a:solidFill>
              <a:prstDash val="solid"/>
              <a:miter lim="800000"/>
              <a:headEnd type="none" w="med" len="med"/>
              <a:tailEnd type="triangle" w="med" len="med"/>
            </a:ln>
            <a:effectLst>
              <a:outerShdw blurRad="63500" dist="53881" dir="2700000">
                <a:srgbClr val="000000"/>
              </a:outerShdw>
            </a:effectLst>
          </p:spPr>
        </p:cxnSp>
        <p:sp>
          <p:nvSpPr>
            <p:cNvPr id="174" name="Google Shape;174;p5"/>
            <p:cNvSpPr txBox="1"/>
            <p:nvPr/>
          </p:nvSpPr>
          <p:spPr>
            <a:xfrm>
              <a:off x="3631" y="2125"/>
              <a:ext cx="1506" cy="229"/>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1800"/>
              </a:pPr>
              <a:r>
                <a:rPr lang="en-US" sz="1800" b="1">
                  <a:solidFill>
                    <a:schemeClr val="dk1"/>
                  </a:solidFill>
                  <a:latin typeface="Arial"/>
                  <a:ea typeface="Arial"/>
                  <a:cs typeface="Arial"/>
                  <a:sym typeface="Arial"/>
                </a:rPr>
                <a:t>BEFORE row trigger</a:t>
              </a:r>
              <a:endParaRPr/>
            </a:p>
          </p:txBody>
        </p:sp>
      </p:grpSp>
      <p:grpSp>
        <p:nvGrpSpPr>
          <p:cNvPr id="175" name="Google Shape;175;p5"/>
          <p:cNvGrpSpPr/>
          <p:nvPr/>
        </p:nvGrpSpPr>
        <p:grpSpPr>
          <a:xfrm>
            <a:off x="6248400" y="4405313"/>
            <a:ext cx="3270250" cy="363537"/>
            <a:chOff x="2957" y="2277"/>
            <a:chExt cx="2060" cy="229"/>
          </a:xfrm>
        </p:grpSpPr>
        <p:cxnSp>
          <p:nvCxnSpPr>
            <p:cNvPr id="176" name="Google Shape;176;p5"/>
            <p:cNvCxnSpPr/>
            <p:nvPr/>
          </p:nvCxnSpPr>
          <p:spPr>
            <a:xfrm>
              <a:off x="2957" y="2373"/>
              <a:ext cx="650" cy="0"/>
            </a:xfrm>
            <a:prstGeom prst="straightConnector1">
              <a:avLst/>
            </a:prstGeom>
            <a:noFill/>
            <a:ln w="50800" cap="flat" cmpd="sng">
              <a:solidFill>
                <a:srgbClr val="FFCC00"/>
              </a:solidFill>
              <a:prstDash val="solid"/>
              <a:miter lim="800000"/>
              <a:headEnd type="none" w="med" len="med"/>
              <a:tailEnd type="triangle" w="med" len="med"/>
            </a:ln>
            <a:effectLst>
              <a:outerShdw blurRad="63500" dist="53881" dir="2700000">
                <a:srgbClr val="000000"/>
              </a:outerShdw>
            </a:effectLst>
          </p:spPr>
        </p:cxnSp>
        <p:sp>
          <p:nvSpPr>
            <p:cNvPr id="177" name="Google Shape;177;p5"/>
            <p:cNvSpPr txBox="1"/>
            <p:nvPr/>
          </p:nvSpPr>
          <p:spPr>
            <a:xfrm>
              <a:off x="3631" y="2277"/>
              <a:ext cx="1386" cy="229"/>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1800"/>
              </a:pPr>
              <a:r>
                <a:rPr lang="en-US" sz="1800" b="1">
                  <a:solidFill>
                    <a:schemeClr val="dk1"/>
                  </a:solidFill>
                  <a:latin typeface="Arial"/>
                  <a:ea typeface="Arial"/>
                  <a:cs typeface="Arial"/>
                  <a:sym typeface="Arial"/>
                </a:rPr>
                <a:t>AFTER row trigger</a:t>
              </a:r>
              <a:endParaRPr/>
            </a:p>
          </p:txBody>
        </p:sp>
      </p:grpSp>
      <p:grpSp>
        <p:nvGrpSpPr>
          <p:cNvPr id="178" name="Google Shape;178;p5"/>
          <p:cNvGrpSpPr/>
          <p:nvPr/>
        </p:nvGrpSpPr>
        <p:grpSpPr>
          <a:xfrm>
            <a:off x="6248400" y="4638676"/>
            <a:ext cx="3460750" cy="363537"/>
            <a:chOff x="2957" y="2424"/>
            <a:chExt cx="2180" cy="229"/>
          </a:xfrm>
        </p:grpSpPr>
        <p:cxnSp>
          <p:nvCxnSpPr>
            <p:cNvPr id="179" name="Google Shape;179;p5"/>
            <p:cNvCxnSpPr/>
            <p:nvPr/>
          </p:nvCxnSpPr>
          <p:spPr>
            <a:xfrm>
              <a:off x="2957" y="2520"/>
              <a:ext cx="650" cy="0"/>
            </a:xfrm>
            <a:prstGeom prst="straightConnector1">
              <a:avLst/>
            </a:prstGeom>
            <a:noFill/>
            <a:ln w="50800" cap="flat" cmpd="sng">
              <a:solidFill>
                <a:srgbClr val="FFCC00"/>
              </a:solidFill>
              <a:prstDash val="solid"/>
              <a:miter lim="800000"/>
              <a:headEnd type="none" w="med" len="med"/>
              <a:tailEnd type="triangle" w="med" len="med"/>
            </a:ln>
            <a:effectLst>
              <a:outerShdw blurRad="63500" dist="53881" dir="2700000">
                <a:srgbClr val="000000"/>
              </a:outerShdw>
            </a:effectLst>
          </p:spPr>
        </p:cxnSp>
        <p:sp>
          <p:nvSpPr>
            <p:cNvPr id="180" name="Google Shape;180;p5"/>
            <p:cNvSpPr txBox="1"/>
            <p:nvPr/>
          </p:nvSpPr>
          <p:spPr>
            <a:xfrm>
              <a:off x="3631" y="2424"/>
              <a:ext cx="1506" cy="229"/>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1800"/>
              </a:pPr>
              <a:r>
                <a:rPr lang="en-US" sz="1800" b="1">
                  <a:solidFill>
                    <a:schemeClr val="dk1"/>
                  </a:solidFill>
                  <a:latin typeface="Arial"/>
                  <a:ea typeface="Arial"/>
                  <a:cs typeface="Arial"/>
                  <a:sym typeface="Arial"/>
                </a:rPr>
                <a:t>BEFORE row trigger</a:t>
              </a:r>
              <a:endParaRPr/>
            </a:p>
          </p:txBody>
        </p:sp>
      </p:grpSp>
      <p:grpSp>
        <p:nvGrpSpPr>
          <p:cNvPr id="181" name="Google Shape;181;p5"/>
          <p:cNvGrpSpPr/>
          <p:nvPr/>
        </p:nvGrpSpPr>
        <p:grpSpPr>
          <a:xfrm>
            <a:off x="6248400" y="4879976"/>
            <a:ext cx="3270250" cy="363537"/>
            <a:chOff x="2957" y="2576"/>
            <a:chExt cx="2060" cy="229"/>
          </a:xfrm>
        </p:grpSpPr>
        <p:cxnSp>
          <p:nvCxnSpPr>
            <p:cNvPr id="182" name="Google Shape;182;p5"/>
            <p:cNvCxnSpPr/>
            <p:nvPr/>
          </p:nvCxnSpPr>
          <p:spPr>
            <a:xfrm>
              <a:off x="2957" y="2672"/>
              <a:ext cx="650" cy="0"/>
            </a:xfrm>
            <a:prstGeom prst="straightConnector1">
              <a:avLst/>
            </a:prstGeom>
            <a:noFill/>
            <a:ln w="50800" cap="flat" cmpd="sng">
              <a:solidFill>
                <a:srgbClr val="FFCC00"/>
              </a:solidFill>
              <a:prstDash val="solid"/>
              <a:miter lim="800000"/>
              <a:headEnd type="none" w="med" len="med"/>
              <a:tailEnd type="triangle" w="med" len="med"/>
            </a:ln>
            <a:effectLst>
              <a:outerShdw blurRad="63500" dist="53881" dir="2700000">
                <a:srgbClr val="000000"/>
              </a:outerShdw>
            </a:effectLst>
          </p:spPr>
        </p:cxnSp>
        <p:sp>
          <p:nvSpPr>
            <p:cNvPr id="183" name="Google Shape;183;p5"/>
            <p:cNvSpPr txBox="1"/>
            <p:nvPr/>
          </p:nvSpPr>
          <p:spPr>
            <a:xfrm>
              <a:off x="3631" y="2576"/>
              <a:ext cx="1386" cy="229"/>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1800"/>
              </a:pPr>
              <a:r>
                <a:rPr lang="en-US" sz="1800" b="1">
                  <a:solidFill>
                    <a:schemeClr val="dk1"/>
                  </a:solidFill>
                  <a:latin typeface="Arial"/>
                  <a:ea typeface="Arial"/>
                  <a:cs typeface="Arial"/>
                  <a:sym typeface="Arial"/>
                </a:rPr>
                <a:t>AFTER row trigger</a:t>
              </a:r>
              <a:endParaRPr/>
            </a:p>
          </p:txBody>
        </p:sp>
      </p:grpSp>
      <p:grpSp>
        <p:nvGrpSpPr>
          <p:cNvPr id="184" name="Google Shape;184;p5"/>
          <p:cNvGrpSpPr/>
          <p:nvPr/>
        </p:nvGrpSpPr>
        <p:grpSpPr>
          <a:xfrm>
            <a:off x="6248400" y="5638801"/>
            <a:ext cx="3943350" cy="363537"/>
            <a:chOff x="2957" y="3054"/>
            <a:chExt cx="2484" cy="229"/>
          </a:xfrm>
        </p:grpSpPr>
        <p:cxnSp>
          <p:nvCxnSpPr>
            <p:cNvPr id="185" name="Google Shape;185;p5"/>
            <p:cNvCxnSpPr/>
            <p:nvPr/>
          </p:nvCxnSpPr>
          <p:spPr>
            <a:xfrm>
              <a:off x="2957" y="3150"/>
              <a:ext cx="650" cy="0"/>
            </a:xfrm>
            <a:prstGeom prst="straightConnector1">
              <a:avLst/>
            </a:prstGeom>
            <a:noFill/>
            <a:ln w="50800" cap="flat" cmpd="sng">
              <a:solidFill>
                <a:srgbClr val="FFCC00"/>
              </a:solidFill>
              <a:prstDash val="solid"/>
              <a:miter lim="800000"/>
              <a:headEnd type="none" w="med" len="med"/>
              <a:tailEnd type="triangle" w="med" len="med"/>
            </a:ln>
            <a:effectLst>
              <a:outerShdw blurRad="63500" dist="53881" dir="2700000">
                <a:srgbClr val="000000"/>
              </a:outerShdw>
            </a:effectLst>
          </p:spPr>
        </p:cxnSp>
        <p:sp>
          <p:nvSpPr>
            <p:cNvPr id="186" name="Google Shape;186;p5"/>
            <p:cNvSpPr txBox="1"/>
            <p:nvPr/>
          </p:nvSpPr>
          <p:spPr>
            <a:xfrm>
              <a:off x="3631" y="3054"/>
              <a:ext cx="1810" cy="229"/>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1800"/>
              </a:pPr>
              <a:r>
                <a:rPr lang="en-US" sz="1800" b="1">
                  <a:solidFill>
                    <a:schemeClr val="dk1"/>
                  </a:solidFill>
                  <a:latin typeface="Arial"/>
                  <a:ea typeface="Arial"/>
                  <a:cs typeface="Arial"/>
                  <a:sym typeface="Arial"/>
                </a:rPr>
                <a:t>AFTER statement trigger</a:t>
              </a:r>
              <a:endParaRPr/>
            </a:p>
          </p:txBody>
        </p:sp>
      </p:grpSp>
      <p:sp>
        <p:nvSpPr>
          <p:cNvPr id="187" name="Google Shape;187;p5"/>
          <p:cNvSpPr txBox="1">
            <a:spLocks noGrp="1"/>
          </p:cNvSpPr>
          <p:nvPr>
            <p:ph type="title"/>
          </p:nvPr>
        </p:nvSpPr>
        <p:spPr>
          <a:xfrm>
            <a:off x="2209801" y="914400"/>
            <a:ext cx="7793037" cy="1066800"/>
          </a:xfrm>
          <a:prstGeom prst="rect">
            <a:avLst/>
          </a:prstGeom>
          <a:noFill/>
          <a:ln>
            <a:noFill/>
          </a:ln>
        </p:spPr>
        <p:txBody>
          <a:bodyPr spcFirstLastPara="1" wrap="square" lIns="90475" tIns="44450" rIns="90475" bIns="44450" anchor="b" anchorCtr="0">
            <a:noAutofit/>
          </a:bodyPr>
          <a:lstStyle/>
          <a:p>
            <a:pPr>
              <a:buSzPts val="3600"/>
            </a:pPr>
            <a:r>
              <a:rPr lang="en-US" sz="3600">
                <a:latin typeface="Arial"/>
                <a:ea typeface="Arial"/>
                <a:cs typeface="Arial"/>
                <a:sym typeface="Arial"/>
              </a:rPr>
              <a:t>Firing Sequence of Database </a:t>
            </a:r>
            <a:br>
              <a:rPr lang="en-US" sz="3600">
                <a:latin typeface="Arial"/>
                <a:ea typeface="Arial"/>
                <a:cs typeface="Arial"/>
                <a:sym typeface="Arial"/>
              </a:rPr>
            </a:br>
            <a:r>
              <a:rPr lang="en-US" sz="3600">
                <a:latin typeface="Arial"/>
                <a:ea typeface="Arial"/>
                <a:cs typeface="Arial"/>
                <a:sym typeface="Arial"/>
              </a:rPr>
              <a:t>Triggers on Multiple Rows</a:t>
            </a:r>
            <a:endParaRPr/>
          </a:p>
        </p:txBody>
      </p:sp>
      <p:sp>
        <p:nvSpPr>
          <p:cNvPr id="188" name="Google Shape;188;p5"/>
          <p:cNvSpPr txBox="1"/>
          <p:nvPr/>
        </p:nvSpPr>
        <p:spPr>
          <a:xfrm>
            <a:off x="2470150" y="2773362"/>
            <a:ext cx="1636712" cy="459100"/>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hlink"/>
              </a:buClr>
              <a:buSzPts val="2400"/>
            </a:pPr>
            <a:r>
              <a:rPr lang="en-US" sz="2400" b="1">
                <a:solidFill>
                  <a:schemeClr val="hlink"/>
                </a:solidFill>
                <a:latin typeface="Arial"/>
                <a:ea typeface="Arial"/>
                <a:cs typeface="Arial"/>
                <a:sym typeface="Arial"/>
              </a:rPr>
              <a:t>EMP table</a:t>
            </a:r>
            <a:endParaRP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6"/>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6</a:t>
            </a:fld>
            <a:endParaRPr/>
          </a:p>
        </p:txBody>
      </p:sp>
      <p:sp>
        <p:nvSpPr>
          <p:cNvPr id="194" name="Google Shape;194;p6"/>
          <p:cNvSpPr txBox="1">
            <a:spLocks noGrp="1"/>
          </p:cNvSpPr>
          <p:nvPr>
            <p:ph type="title"/>
          </p:nvPr>
        </p:nvSpPr>
        <p:spPr>
          <a:xfrm>
            <a:off x="2133600" y="914400"/>
            <a:ext cx="7772400" cy="609600"/>
          </a:xfrm>
          <a:prstGeom prst="rect">
            <a:avLst/>
          </a:prstGeom>
          <a:noFill/>
          <a:ln>
            <a:noFill/>
          </a:ln>
        </p:spPr>
        <p:txBody>
          <a:bodyPr spcFirstLastPara="1" wrap="square" lIns="90475" tIns="44450" rIns="90475" bIns="44450" anchor="b" anchorCtr="0">
            <a:noAutofit/>
          </a:bodyPr>
          <a:lstStyle/>
          <a:p>
            <a:pPr>
              <a:buSzPts val="3200"/>
            </a:pPr>
            <a:r>
              <a:rPr lang="en-US" sz="3200">
                <a:latin typeface="Arial"/>
                <a:ea typeface="Arial"/>
                <a:cs typeface="Arial"/>
                <a:sym typeface="Arial"/>
              </a:rPr>
              <a:t>Syntax for creating triggers in SQL</a:t>
            </a:r>
            <a:endParaRPr/>
          </a:p>
        </p:txBody>
      </p:sp>
      <p:sp>
        <p:nvSpPr>
          <p:cNvPr id="195" name="Google Shape;195;p6"/>
          <p:cNvSpPr txBox="1">
            <a:spLocks noGrp="1"/>
          </p:cNvSpPr>
          <p:nvPr>
            <p:ph idx="1"/>
          </p:nvPr>
        </p:nvSpPr>
        <p:spPr>
          <a:xfrm>
            <a:off x="2209800" y="1447800"/>
            <a:ext cx="8001000" cy="5029200"/>
          </a:xfrm>
          <a:prstGeom prst="rect">
            <a:avLst/>
          </a:prstGeom>
          <a:noFill/>
          <a:ln>
            <a:noFill/>
          </a:ln>
        </p:spPr>
        <p:txBody>
          <a:bodyPr spcFirstLastPara="1" wrap="square" lIns="90475" tIns="44450" rIns="90475" bIns="44450" anchor="t" anchorCtr="0">
            <a:noAutofit/>
          </a:bodyPr>
          <a:lstStyle/>
          <a:p>
            <a:pPr marL="342900" indent="-342900">
              <a:lnSpc>
                <a:spcPct val="90000"/>
              </a:lnSpc>
              <a:spcBef>
                <a:spcPts val="0"/>
              </a:spcBef>
              <a:buClr>
                <a:schemeClr val="lt2"/>
              </a:buClr>
              <a:buSzPts val="1800"/>
              <a:buFont typeface="Noto Sans Symbols"/>
              <a:buChar char="■"/>
            </a:pPr>
            <a:r>
              <a:rPr lang="en-US" sz="2400" b="1" dirty="0">
                <a:latin typeface="Arial"/>
                <a:ea typeface="Arial"/>
                <a:cs typeface="Arial"/>
                <a:sym typeface="Arial"/>
              </a:rPr>
              <a:t>Trigger name</a:t>
            </a:r>
            <a:r>
              <a:rPr lang="en-US" sz="2400" dirty="0">
                <a:latin typeface="Arial"/>
                <a:ea typeface="Arial"/>
                <a:cs typeface="Arial"/>
                <a:sym typeface="Arial"/>
              </a:rPr>
              <a:t> - unique within one database schema</a:t>
            </a:r>
            <a:endParaRPr dirty="0"/>
          </a:p>
          <a:p>
            <a:pPr marL="342900" indent="-342900">
              <a:lnSpc>
                <a:spcPct val="90000"/>
              </a:lnSpc>
              <a:spcBef>
                <a:spcPts val="480"/>
              </a:spcBef>
              <a:buClr>
                <a:schemeClr val="lt2"/>
              </a:buClr>
              <a:buSzPts val="1800"/>
              <a:buFont typeface="Noto Sans Symbols"/>
              <a:buChar char="■"/>
            </a:pPr>
            <a:r>
              <a:rPr lang="en-US" sz="2400" b="1" dirty="0">
                <a:latin typeface="Arial"/>
                <a:ea typeface="Arial"/>
                <a:cs typeface="Arial"/>
                <a:sym typeface="Arial"/>
              </a:rPr>
              <a:t>Timing</a:t>
            </a:r>
            <a:r>
              <a:rPr lang="en-US" sz="2400" dirty="0">
                <a:latin typeface="Arial"/>
                <a:ea typeface="Arial"/>
                <a:cs typeface="Arial"/>
                <a:sym typeface="Arial"/>
              </a:rPr>
              <a:t> - depends on the order of controlled events (before or after or instead of)</a:t>
            </a:r>
            <a:endParaRPr dirty="0"/>
          </a:p>
          <a:p>
            <a:pPr marL="342900" indent="-342900">
              <a:lnSpc>
                <a:spcPct val="90000"/>
              </a:lnSpc>
              <a:spcBef>
                <a:spcPts val="480"/>
              </a:spcBef>
              <a:buClr>
                <a:schemeClr val="lt2"/>
              </a:buClr>
              <a:buSzPts val="1800"/>
              <a:buFont typeface="Noto Sans Symbols"/>
              <a:buChar char="■"/>
            </a:pPr>
            <a:r>
              <a:rPr lang="en-US" sz="2400" b="1" dirty="0">
                <a:latin typeface="Arial"/>
                <a:ea typeface="Arial"/>
                <a:cs typeface="Arial"/>
                <a:sym typeface="Arial"/>
              </a:rPr>
              <a:t>Triggering event</a:t>
            </a:r>
            <a:r>
              <a:rPr lang="en-US" sz="2400" dirty="0">
                <a:latin typeface="Arial"/>
                <a:ea typeface="Arial"/>
                <a:cs typeface="Arial"/>
                <a:sym typeface="Arial"/>
              </a:rPr>
              <a:t> - event which fires the trigger </a:t>
            </a:r>
            <a:r>
              <a:rPr lang="en-US" sz="2400" b="1" dirty="0">
                <a:latin typeface="Arial"/>
                <a:ea typeface="Arial"/>
                <a:cs typeface="Arial"/>
                <a:sym typeface="Arial"/>
              </a:rPr>
              <a:t>(E)</a:t>
            </a:r>
            <a:endParaRPr dirty="0"/>
          </a:p>
          <a:p>
            <a:pPr marL="342900" indent="-342900">
              <a:lnSpc>
                <a:spcPct val="90000"/>
              </a:lnSpc>
              <a:spcBef>
                <a:spcPts val="480"/>
              </a:spcBef>
              <a:buClr>
                <a:schemeClr val="lt2"/>
              </a:buClr>
              <a:buSzPts val="1800"/>
              <a:buFont typeface="Noto Sans Symbols"/>
              <a:buChar char="■"/>
            </a:pPr>
            <a:r>
              <a:rPr lang="en-US" sz="2400" b="1" dirty="0">
                <a:latin typeface="Arial"/>
                <a:ea typeface="Arial"/>
                <a:cs typeface="Arial"/>
                <a:sym typeface="Arial"/>
              </a:rPr>
              <a:t>Filtering condition</a:t>
            </a:r>
            <a:r>
              <a:rPr lang="en-US" sz="2400" dirty="0">
                <a:latin typeface="Arial"/>
                <a:ea typeface="Arial"/>
                <a:cs typeface="Arial"/>
                <a:sym typeface="Arial"/>
              </a:rPr>
              <a:t> - checked when the triggering event occurs </a:t>
            </a:r>
            <a:r>
              <a:rPr lang="en-US" sz="2400" b="1" dirty="0">
                <a:latin typeface="Arial"/>
                <a:ea typeface="Arial"/>
                <a:cs typeface="Arial"/>
                <a:sym typeface="Arial"/>
              </a:rPr>
              <a:t>(C)</a:t>
            </a:r>
            <a:endParaRPr dirty="0"/>
          </a:p>
          <a:p>
            <a:pPr marL="342900" indent="-342900">
              <a:lnSpc>
                <a:spcPct val="90000"/>
              </a:lnSpc>
              <a:spcBef>
                <a:spcPts val="480"/>
              </a:spcBef>
              <a:buClr>
                <a:schemeClr val="lt2"/>
              </a:buClr>
              <a:buSzPts val="1800"/>
              <a:buFont typeface="Noto Sans Symbols"/>
              <a:buChar char="■"/>
            </a:pPr>
            <a:r>
              <a:rPr lang="en-US" sz="2400" b="1" dirty="0">
                <a:latin typeface="Arial"/>
                <a:ea typeface="Arial"/>
                <a:cs typeface="Arial"/>
                <a:sym typeface="Arial"/>
              </a:rPr>
              <a:t>Target</a:t>
            </a:r>
            <a:r>
              <a:rPr lang="en-US" sz="2400" dirty="0">
                <a:latin typeface="Arial"/>
                <a:ea typeface="Arial"/>
                <a:cs typeface="Arial"/>
                <a:sym typeface="Arial"/>
              </a:rPr>
              <a:t> - table (or view) against which the trigger is fired; they should be both created within the same schema</a:t>
            </a:r>
            <a:endParaRPr dirty="0"/>
          </a:p>
          <a:p>
            <a:pPr marL="342900" indent="-342900">
              <a:lnSpc>
                <a:spcPct val="90000"/>
              </a:lnSpc>
              <a:spcBef>
                <a:spcPts val="480"/>
              </a:spcBef>
              <a:buClr>
                <a:schemeClr val="lt2"/>
              </a:buClr>
              <a:buSzPts val="1800"/>
              <a:buFont typeface="Noto Sans Symbols"/>
              <a:buChar char="■"/>
            </a:pPr>
            <a:r>
              <a:rPr lang="en-US" sz="2400" b="1" dirty="0">
                <a:latin typeface="Arial"/>
                <a:ea typeface="Arial"/>
                <a:cs typeface="Arial"/>
                <a:sym typeface="Arial"/>
              </a:rPr>
              <a:t>Trigger Parameters</a:t>
            </a:r>
            <a:r>
              <a:rPr lang="en-US" sz="2400" dirty="0">
                <a:latin typeface="Arial"/>
                <a:ea typeface="Arial"/>
                <a:cs typeface="Arial"/>
                <a:sym typeface="Arial"/>
              </a:rPr>
              <a:t> - parameters used to denote the record columns; preceded by colon</a:t>
            </a:r>
            <a:endParaRPr dirty="0"/>
          </a:p>
          <a:p>
            <a:pPr marL="742950" lvl="1" indent="-285750">
              <a:lnSpc>
                <a:spcPct val="90000"/>
              </a:lnSpc>
              <a:spcBef>
                <a:spcPts val="400"/>
              </a:spcBef>
              <a:buClr>
                <a:schemeClr val="accent2"/>
              </a:buClr>
              <a:buSzPts val="1600"/>
              <a:buFont typeface="Noto Sans Symbols"/>
              <a:buChar char="◻"/>
            </a:pPr>
            <a:r>
              <a:rPr lang="en-US" sz="2000" b="1" dirty="0">
                <a:latin typeface="Arial"/>
                <a:ea typeface="Arial"/>
                <a:cs typeface="Arial"/>
                <a:sym typeface="Arial"/>
              </a:rPr>
              <a:t>:new, :old for new and old versions of the values respectively</a:t>
            </a:r>
            <a:endParaRPr sz="2000" dirty="0">
              <a:latin typeface="Arial"/>
              <a:ea typeface="Arial"/>
              <a:cs typeface="Arial"/>
              <a:sym typeface="Arial"/>
            </a:endParaRPr>
          </a:p>
          <a:p>
            <a:pPr marL="342900" indent="-342900">
              <a:lnSpc>
                <a:spcPct val="90000"/>
              </a:lnSpc>
              <a:spcBef>
                <a:spcPts val="480"/>
              </a:spcBef>
              <a:buClr>
                <a:schemeClr val="lt2"/>
              </a:buClr>
              <a:buSzPts val="1800"/>
              <a:buFont typeface="Noto Sans Symbols"/>
              <a:buChar char="■"/>
            </a:pPr>
            <a:r>
              <a:rPr lang="en-US" sz="2400" b="1" dirty="0">
                <a:latin typeface="Arial"/>
                <a:ea typeface="Arial"/>
                <a:cs typeface="Arial"/>
                <a:sym typeface="Arial"/>
              </a:rPr>
              <a:t>Trigger action</a:t>
            </a:r>
            <a:r>
              <a:rPr lang="en-US" sz="2400" dirty="0">
                <a:latin typeface="Arial"/>
                <a:ea typeface="Arial"/>
                <a:cs typeface="Arial"/>
                <a:sym typeface="Arial"/>
              </a:rPr>
              <a:t> - SQL statements, executed when the trigger fires; surrounded by </a:t>
            </a:r>
            <a:r>
              <a:rPr lang="en-US" sz="2400" b="1" dirty="0">
                <a:latin typeface="Arial"/>
                <a:ea typeface="Arial"/>
                <a:cs typeface="Arial"/>
                <a:sym typeface="Arial"/>
              </a:rPr>
              <a:t>Begin</a:t>
            </a:r>
            <a:r>
              <a:rPr lang="en-US" sz="2400" dirty="0">
                <a:latin typeface="Arial"/>
                <a:ea typeface="Arial"/>
                <a:cs typeface="Arial"/>
                <a:sym typeface="Arial"/>
              </a:rPr>
              <a:t> ... </a:t>
            </a:r>
            <a:r>
              <a:rPr lang="en-US" sz="2400" b="1" dirty="0">
                <a:latin typeface="Arial"/>
                <a:ea typeface="Arial"/>
                <a:cs typeface="Arial"/>
                <a:sym typeface="Arial"/>
              </a:rPr>
              <a:t>End (A)</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7"/>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7</a:t>
            </a:fld>
            <a:endParaRPr/>
          </a:p>
        </p:txBody>
      </p:sp>
      <p:sp>
        <p:nvSpPr>
          <p:cNvPr id="201" name="Google Shape;201;p7"/>
          <p:cNvSpPr txBox="1">
            <a:spLocks noGrp="1"/>
          </p:cNvSpPr>
          <p:nvPr>
            <p:ph type="title"/>
          </p:nvPr>
        </p:nvSpPr>
        <p:spPr>
          <a:xfrm>
            <a:off x="2286000" y="990600"/>
            <a:ext cx="8077200" cy="533400"/>
          </a:xfrm>
          <a:prstGeom prst="rect">
            <a:avLst/>
          </a:prstGeom>
          <a:noFill/>
          <a:ln>
            <a:noFill/>
          </a:ln>
        </p:spPr>
        <p:txBody>
          <a:bodyPr spcFirstLastPara="1" wrap="square" lIns="90475" tIns="44450" rIns="90475" bIns="44450" anchor="b" anchorCtr="0">
            <a:noAutofit/>
          </a:bodyPr>
          <a:lstStyle/>
          <a:p>
            <a:pPr>
              <a:buSzPts val="3600"/>
            </a:pPr>
            <a:r>
              <a:rPr lang="en-US" sz="3600">
                <a:latin typeface="Arial"/>
                <a:ea typeface="Arial"/>
                <a:cs typeface="Arial"/>
                <a:sym typeface="Arial"/>
              </a:rPr>
              <a:t>Syntax for Creating Statement Triggers</a:t>
            </a:r>
            <a:endParaRPr/>
          </a:p>
        </p:txBody>
      </p:sp>
      <p:sp>
        <p:nvSpPr>
          <p:cNvPr id="202" name="Google Shape;202;p7"/>
          <p:cNvSpPr txBox="1">
            <a:spLocks noGrp="1"/>
          </p:cNvSpPr>
          <p:nvPr>
            <p:ph idx="1"/>
          </p:nvPr>
        </p:nvSpPr>
        <p:spPr>
          <a:xfrm>
            <a:off x="2362200" y="1752600"/>
            <a:ext cx="7696200" cy="3200400"/>
          </a:xfrm>
          <a:prstGeom prst="rect">
            <a:avLst/>
          </a:prstGeom>
          <a:solidFill>
            <a:srgbClr val="FFFFCC"/>
          </a:solidFill>
          <a:ln w="25400" cap="flat" cmpd="sng">
            <a:solidFill>
              <a:srgbClr val="000000"/>
            </a:solidFill>
            <a:prstDash val="solid"/>
            <a:miter lim="800000"/>
            <a:headEnd type="none" w="sm" len="sm"/>
            <a:tailEnd type="none" w="sm" len="sm"/>
          </a:ln>
          <a:effectLst>
            <a:outerShdw blurRad="63500" dist="89802" dir="2700000">
              <a:srgbClr val="000000"/>
            </a:outerShdw>
          </a:effectLst>
        </p:spPr>
        <p:txBody>
          <a:bodyPr spcFirstLastPara="1" wrap="square" lIns="90475" tIns="44450" rIns="90475" bIns="44450" anchor="t" anchorCtr="0">
            <a:noAutofit/>
          </a:bodyPr>
          <a:lstStyle/>
          <a:p>
            <a:pPr marL="342900" indent="-342900">
              <a:spcBef>
                <a:spcPts val="0"/>
              </a:spcBef>
              <a:buSzPts val="1200"/>
              <a:buNone/>
            </a:pPr>
            <a:endParaRPr sz="1600" b="1">
              <a:solidFill>
                <a:srgbClr val="000000"/>
              </a:solidFill>
              <a:latin typeface="Courier New"/>
              <a:ea typeface="Courier New"/>
              <a:cs typeface="Courier New"/>
              <a:sym typeface="Courier New"/>
            </a:endParaRPr>
          </a:p>
          <a:p>
            <a:pPr marL="342900" indent="-342900">
              <a:spcBef>
                <a:spcPts val="480"/>
              </a:spcBef>
              <a:buSzPts val="1800"/>
              <a:buNone/>
            </a:pPr>
            <a:r>
              <a:rPr lang="en-US" sz="2400" b="1">
                <a:solidFill>
                  <a:srgbClr val="000000"/>
                </a:solidFill>
                <a:latin typeface="Courier New"/>
                <a:ea typeface="Courier New"/>
                <a:cs typeface="Courier New"/>
                <a:sym typeface="Courier New"/>
              </a:rPr>
              <a:t>CREATE [OR REPLACE] TRIGGER </a:t>
            </a:r>
            <a:r>
              <a:rPr lang="en-US" sz="2400" b="1" i="1">
                <a:solidFill>
                  <a:srgbClr val="000000"/>
                </a:solidFill>
                <a:latin typeface="Courier New"/>
                <a:ea typeface="Courier New"/>
                <a:cs typeface="Courier New"/>
                <a:sym typeface="Courier New"/>
              </a:rPr>
              <a:t>trigger_name</a:t>
            </a:r>
            <a:endParaRPr/>
          </a:p>
          <a:p>
            <a:pPr marL="342900" indent="-342900">
              <a:spcBef>
                <a:spcPts val="480"/>
              </a:spcBef>
              <a:buSzPts val="1800"/>
              <a:buNone/>
            </a:pPr>
            <a:r>
              <a:rPr lang="en-US" sz="2400" b="1" i="1">
                <a:solidFill>
                  <a:srgbClr val="000000"/>
                </a:solidFill>
                <a:latin typeface="Courier New"/>
                <a:ea typeface="Courier New"/>
                <a:cs typeface="Courier New"/>
                <a:sym typeface="Courier New"/>
              </a:rPr>
              <a:t>    timing event1 [</a:t>
            </a:r>
            <a:r>
              <a:rPr lang="en-US" sz="2400" b="1">
                <a:solidFill>
                  <a:srgbClr val="000000"/>
                </a:solidFill>
                <a:latin typeface="Courier New"/>
                <a:ea typeface="Courier New"/>
                <a:cs typeface="Courier New"/>
                <a:sym typeface="Courier New"/>
              </a:rPr>
              <a:t>OR</a:t>
            </a:r>
            <a:r>
              <a:rPr lang="en-US" sz="2400" b="1" i="1">
                <a:solidFill>
                  <a:srgbClr val="000000"/>
                </a:solidFill>
                <a:latin typeface="Courier New"/>
                <a:ea typeface="Courier New"/>
                <a:cs typeface="Courier New"/>
                <a:sym typeface="Courier New"/>
              </a:rPr>
              <a:t> event2 </a:t>
            </a:r>
            <a:r>
              <a:rPr lang="en-US" sz="2400" b="1">
                <a:solidFill>
                  <a:srgbClr val="000000"/>
                </a:solidFill>
                <a:latin typeface="Courier New"/>
                <a:ea typeface="Courier New"/>
                <a:cs typeface="Courier New"/>
                <a:sym typeface="Courier New"/>
              </a:rPr>
              <a:t>OR</a:t>
            </a:r>
            <a:r>
              <a:rPr lang="en-US" sz="2400" b="1" i="1">
                <a:solidFill>
                  <a:srgbClr val="000000"/>
                </a:solidFill>
                <a:latin typeface="Courier New"/>
                <a:ea typeface="Courier New"/>
                <a:cs typeface="Courier New"/>
                <a:sym typeface="Courier New"/>
              </a:rPr>
              <a:t> event3]</a:t>
            </a:r>
            <a:endParaRPr/>
          </a:p>
          <a:p>
            <a:pPr marL="342900" indent="-342900">
              <a:spcBef>
                <a:spcPts val="480"/>
              </a:spcBef>
              <a:buSzPts val="1800"/>
              <a:buNone/>
            </a:pPr>
            <a:r>
              <a:rPr lang="en-US" sz="2400" b="1">
                <a:solidFill>
                  <a:srgbClr val="000000"/>
                </a:solidFill>
                <a:latin typeface="Courier New"/>
                <a:ea typeface="Courier New"/>
                <a:cs typeface="Courier New"/>
                <a:sym typeface="Courier New"/>
              </a:rPr>
              <a:t>    ON</a:t>
            </a:r>
            <a:r>
              <a:rPr lang="en-US" sz="2400" b="1" i="1">
                <a:solidFill>
                  <a:srgbClr val="000000"/>
                </a:solidFill>
                <a:latin typeface="Courier New"/>
                <a:ea typeface="Courier New"/>
                <a:cs typeface="Courier New"/>
                <a:sym typeface="Courier New"/>
              </a:rPr>
              <a:t> table_name </a:t>
            </a:r>
            <a:endParaRPr/>
          </a:p>
          <a:p>
            <a:pPr marL="342900" indent="-342900">
              <a:spcBef>
                <a:spcPts val="480"/>
              </a:spcBef>
              <a:buSzPts val="1800"/>
              <a:buNone/>
            </a:pPr>
            <a:r>
              <a:rPr lang="en-US" sz="2400" b="1">
                <a:solidFill>
                  <a:srgbClr val="000000"/>
                </a:solidFill>
                <a:latin typeface="Courier New"/>
                <a:ea typeface="Courier New"/>
                <a:cs typeface="Courier New"/>
                <a:sym typeface="Courier New"/>
              </a:rPr>
              <a:t>BEGIN</a:t>
            </a:r>
            <a:endParaRPr sz="2400" b="1" i="1">
              <a:solidFill>
                <a:srgbClr val="000000"/>
              </a:solidFill>
              <a:latin typeface="Courier New"/>
              <a:ea typeface="Courier New"/>
              <a:cs typeface="Courier New"/>
              <a:sym typeface="Courier New"/>
            </a:endParaRPr>
          </a:p>
          <a:p>
            <a:pPr marL="342900" indent="-342900">
              <a:spcBef>
                <a:spcPts val="480"/>
              </a:spcBef>
              <a:buSzPts val="1800"/>
              <a:buNone/>
            </a:pPr>
            <a:r>
              <a:rPr lang="en-US" sz="2400" b="1">
                <a:solidFill>
                  <a:srgbClr val="000000"/>
                </a:solidFill>
                <a:latin typeface="Courier New"/>
                <a:ea typeface="Courier New"/>
                <a:cs typeface="Courier New"/>
                <a:sym typeface="Courier New"/>
              </a:rPr>
              <a:t>  </a:t>
            </a:r>
            <a:r>
              <a:rPr lang="en-US" sz="2400" b="1" i="1">
                <a:solidFill>
                  <a:srgbClr val="000000"/>
                </a:solidFill>
                <a:latin typeface="Courier New"/>
                <a:ea typeface="Courier New"/>
                <a:cs typeface="Courier New"/>
                <a:sym typeface="Courier New"/>
              </a:rPr>
              <a:t>SQL statements;</a:t>
            </a:r>
            <a:endParaRPr/>
          </a:p>
          <a:p>
            <a:pPr marL="342900" indent="-342900">
              <a:spcBef>
                <a:spcPts val="480"/>
              </a:spcBef>
              <a:buSzPts val="1800"/>
              <a:buNone/>
            </a:pPr>
            <a:r>
              <a:rPr lang="en-US" sz="2400" b="1">
                <a:solidFill>
                  <a:srgbClr val="000000"/>
                </a:solidFill>
                <a:latin typeface="Courier New"/>
                <a:ea typeface="Courier New"/>
                <a:cs typeface="Courier New"/>
                <a:sym typeface="Courier New"/>
              </a:rPr>
              <a:t>END;</a:t>
            </a:r>
            <a:endParaRPr/>
          </a:p>
        </p:txBody>
      </p:sp>
      <p:sp>
        <p:nvSpPr>
          <p:cNvPr id="203" name="Google Shape;203;p7"/>
          <p:cNvSpPr txBox="1"/>
          <p:nvPr/>
        </p:nvSpPr>
        <p:spPr>
          <a:xfrm>
            <a:off x="2362201" y="5181600"/>
            <a:ext cx="7540625" cy="1308100"/>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2000"/>
            </a:pPr>
            <a:r>
              <a:rPr lang="en-US" sz="2000">
                <a:solidFill>
                  <a:schemeClr val="dk1"/>
                </a:solidFill>
                <a:latin typeface="Tahoma"/>
                <a:ea typeface="Tahoma"/>
                <a:cs typeface="Tahoma"/>
                <a:sym typeface="Tahoma"/>
              </a:rPr>
              <a:t>The trigger body consisting of </a:t>
            </a:r>
            <a:r>
              <a:rPr lang="en-US" sz="2000" i="1">
                <a:solidFill>
                  <a:schemeClr val="dk1"/>
                </a:solidFill>
                <a:latin typeface="Tahoma"/>
                <a:ea typeface="Tahoma"/>
                <a:cs typeface="Tahoma"/>
                <a:sym typeface="Tahoma"/>
              </a:rPr>
              <a:t>SQL statements</a:t>
            </a:r>
            <a:r>
              <a:rPr lang="en-US" sz="2000">
                <a:solidFill>
                  <a:schemeClr val="dk1"/>
                </a:solidFill>
                <a:latin typeface="Tahoma"/>
                <a:ea typeface="Tahoma"/>
                <a:cs typeface="Tahoma"/>
                <a:sym typeface="Tahoma"/>
              </a:rPr>
              <a:t> will be executed only </a:t>
            </a:r>
            <a:r>
              <a:rPr lang="en-US" sz="2000" b="1" i="1">
                <a:solidFill>
                  <a:schemeClr val="dk1"/>
                </a:solidFill>
                <a:latin typeface="Tahoma"/>
                <a:ea typeface="Tahoma"/>
                <a:cs typeface="Tahoma"/>
                <a:sym typeface="Tahoma"/>
              </a:rPr>
              <a:t>once</a:t>
            </a:r>
            <a:r>
              <a:rPr lang="en-US" sz="2000">
                <a:solidFill>
                  <a:schemeClr val="dk1"/>
                </a:solidFill>
                <a:latin typeface="Tahoma"/>
                <a:ea typeface="Tahoma"/>
                <a:cs typeface="Tahoma"/>
                <a:sym typeface="Tahoma"/>
              </a:rPr>
              <a:t> according to the prescribed </a:t>
            </a:r>
            <a:r>
              <a:rPr lang="en-US" sz="2000" i="1">
                <a:solidFill>
                  <a:schemeClr val="dk1"/>
                </a:solidFill>
                <a:latin typeface="Tahoma"/>
                <a:ea typeface="Tahoma"/>
                <a:cs typeface="Tahoma"/>
                <a:sym typeface="Tahoma"/>
              </a:rPr>
              <a:t>timing</a:t>
            </a:r>
            <a:r>
              <a:rPr lang="en-US" sz="2000">
                <a:solidFill>
                  <a:schemeClr val="dk1"/>
                </a:solidFill>
                <a:latin typeface="Tahoma"/>
                <a:ea typeface="Tahoma"/>
                <a:cs typeface="Tahoma"/>
                <a:sym typeface="Tahoma"/>
              </a:rPr>
              <a:t>, when the </a:t>
            </a:r>
            <a:r>
              <a:rPr lang="en-US" sz="2000" i="1">
                <a:solidFill>
                  <a:schemeClr val="dk1"/>
                </a:solidFill>
                <a:latin typeface="Tahoma"/>
                <a:ea typeface="Tahoma"/>
                <a:cs typeface="Tahoma"/>
                <a:sym typeface="Tahoma"/>
              </a:rPr>
              <a:t>event1 (event2, event3) </a:t>
            </a:r>
            <a:r>
              <a:rPr lang="en-US" sz="2000">
                <a:solidFill>
                  <a:schemeClr val="dk1"/>
                </a:solidFill>
                <a:latin typeface="Tahoma"/>
                <a:ea typeface="Tahoma"/>
                <a:cs typeface="Tahoma"/>
                <a:sym typeface="Tahoma"/>
              </a:rPr>
              <a:t>occurs against the monitored table in question </a:t>
            </a:r>
            <a:r>
              <a:rPr lang="en-US" sz="2000" i="1">
                <a:solidFill>
                  <a:schemeClr val="dk1"/>
                </a:solidFill>
                <a:latin typeface="Tahoma"/>
                <a:ea typeface="Tahoma"/>
                <a:cs typeface="Tahoma"/>
                <a:sym typeface="Tahoma"/>
              </a:rPr>
              <a:t>table_name.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8"/>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8</a:t>
            </a:fld>
            <a:endParaRPr/>
          </a:p>
        </p:txBody>
      </p:sp>
      <p:sp>
        <p:nvSpPr>
          <p:cNvPr id="209" name="Google Shape;209;p8"/>
          <p:cNvSpPr txBox="1">
            <a:spLocks noGrp="1"/>
          </p:cNvSpPr>
          <p:nvPr>
            <p:ph type="title"/>
          </p:nvPr>
        </p:nvSpPr>
        <p:spPr>
          <a:xfrm>
            <a:off x="2057400" y="762000"/>
            <a:ext cx="7772400" cy="685800"/>
          </a:xfrm>
          <a:prstGeom prst="rect">
            <a:avLst/>
          </a:prstGeom>
          <a:noFill/>
          <a:ln>
            <a:noFill/>
          </a:ln>
        </p:spPr>
        <p:txBody>
          <a:bodyPr spcFirstLastPara="1" wrap="square" lIns="90475" tIns="44450" rIns="90475" bIns="44450" anchor="b" anchorCtr="0">
            <a:noAutofit/>
          </a:bodyPr>
          <a:lstStyle/>
          <a:p>
            <a:pPr>
              <a:buClr>
                <a:srgbClr val="009999"/>
              </a:buClr>
              <a:buSzPts val="4000"/>
            </a:pPr>
            <a:r>
              <a:rPr lang="en-US" sz="4000">
                <a:solidFill>
                  <a:srgbClr val="009999"/>
                </a:solidFill>
                <a:latin typeface="Arial"/>
                <a:ea typeface="Arial"/>
                <a:cs typeface="Arial"/>
                <a:sym typeface="Arial"/>
              </a:rPr>
              <a:t>Example: Logging Operations</a:t>
            </a:r>
            <a:endParaRPr/>
          </a:p>
        </p:txBody>
      </p:sp>
      <p:sp>
        <p:nvSpPr>
          <p:cNvPr id="210" name="Google Shape;210;p8"/>
          <p:cNvSpPr txBox="1">
            <a:spLocks noGrp="1"/>
          </p:cNvSpPr>
          <p:nvPr>
            <p:ph idx="1"/>
          </p:nvPr>
        </p:nvSpPr>
        <p:spPr>
          <a:xfrm>
            <a:off x="2590800" y="1600200"/>
            <a:ext cx="7696200" cy="3048000"/>
          </a:xfrm>
          <a:prstGeom prst="rect">
            <a:avLst/>
          </a:prstGeom>
          <a:solidFill>
            <a:srgbClr val="FFFFCC"/>
          </a:solidFill>
          <a:ln w="25400" cap="flat" cmpd="sng">
            <a:solidFill>
              <a:srgbClr val="000000"/>
            </a:solidFill>
            <a:prstDash val="solid"/>
            <a:miter lim="800000"/>
            <a:headEnd type="none" w="sm" len="sm"/>
            <a:tailEnd type="none" w="sm" len="sm"/>
          </a:ln>
          <a:effectLst>
            <a:outerShdw blurRad="63500" dist="89802" dir="2700000">
              <a:srgbClr val="000000"/>
            </a:outerShdw>
          </a:effectLst>
        </p:spPr>
        <p:txBody>
          <a:bodyPr spcFirstLastPara="1" wrap="square" lIns="90475" tIns="44450" rIns="90475" bIns="44450" anchor="t" anchorCtr="0">
            <a:noAutofit/>
          </a:bodyPr>
          <a:lstStyle/>
          <a:p>
            <a:pPr marL="342900" indent="-342900">
              <a:spcBef>
                <a:spcPts val="0"/>
              </a:spcBef>
              <a:buSzPts val="1500"/>
              <a:buNone/>
            </a:pPr>
            <a:r>
              <a:rPr lang="en-US" sz="2000" b="1">
                <a:solidFill>
                  <a:srgbClr val="000000"/>
                </a:solidFill>
                <a:latin typeface="Courier New"/>
                <a:ea typeface="Courier New"/>
                <a:cs typeface="Courier New"/>
                <a:sym typeface="Courier New"/>
              </a:rPr>
              <a:t>SQL&gt; CREATE TRIGGER increase_salary_trg</a:t>
            </a:r>
            <a:endParaRPr/>
          </a:p>
          <a:p>
            <a:pPr marL="342900" indent="-342900">
              <a:spcBef>
                <a:spcPts val="0"/>
              </a:spcBef>
              <a:buSzPts val="1500"/>
              <a:buNone/>
            </a:pPr>
            <a:r>
              <a:rPr lang="en-US" sz="2000" b="1">
                <a:solidFill>
                  <a:srgbClr val="000000"/>
                </a:solidFill>
                <a:latin typeface="Courier New"/>
                <a:ea typeface="Courier New"/>
                <a:cs typeface="Courier New"/>
                <a:sym typeface="Courier New"/>
              </a:rPr>
              <a:t>  2  		BEFORE UPDATE OF sal</a:t>
            </a:r>
            <a:endParaRPr/>
          </a:p>
          <a:p>
            <a:pPr marL="342900" indent="-342900">
              <a:spcBef>
                <a:spcPts val="0"/>
              </a:spcBef>
              <a:buSzPts val="1500"/>
              <a:buNone/>
            </a:pPr>
            <a:r>
              <a:rPr lang="en-US" sz="2000" b="1">
                <a:solidFill>
                  <a:srgbClr val="000000"/>
                </a:solidFill>
                <a:latin typeface="Courier New"/>
                <a:ea typeface="Courier New"/>
                <a:cs typeface="Courier New"/>
                <a:sym typeface="Courier New"/>
              </a:rPr>
              <a:t>  3  		ON emp</a:t>
            </a:r>
            <a:endParaRPr/>
          </a:p>
          <a:p>
            <a:pPr marL="342900" indent="-342900">
              <a:spcBef>
                <a:spcPts val="0"/>
              </a:spcBef>
              <a:buSzPts val="1500"/>
              <a:buNone/>
            </a:pPr>
            <a:r>
              <a:rPr lang="en-US" sz="2000" b="1">
                <a:solidFill>
                  <a:srgbClr val="000000"/>
                </a:solidFill>
                <a:latin typeface="Courier New"/>
                <a:ea typeface="Courier New"/>
                <a:cs typeface="Courier New"/>
                <a:sym typeface="Courier New"/>
              </a:rPr>
              <a:t>  4  BEGIN</a:t>
            </a:r>
            <a:endParaRPr/>
          </a:p>
          <a:p>
            <a:pPr marL="342900" indent="-342900">
              <a:spcBef>
                <a:spcPts val="0"/>
              </a:spcBef>
              <a:buSzPts val="1500"/>
              <a:buNone/>
            </a:pPr>
            <a:r>
              <a:rPr lang="en-US" sz="2000" b="1">
                <a:solidFill>
                  <a:srgbClr val="000000"/>
                </a:solidFill>
                <a:latin typeface="Courier New"/>
                <a:ea typeface="Courier New"/>
                <a:cs typeface="Courier New"/>
                <a:sym typeface="Courier New"/>
              </a:rPr>
              <a:t>  5    INSERT INTO sal_hist(increased, changedOn)</a:t>
            </a:r>
            <a:endParaRPr/>
          </a:p>
          <a:p>
            <a:pPr marL="342900" indent="-342900">
              <a:spcBef>
                <a:spcPts val="0"/>
              </a:spcBef>
              <a:buSzPts val="1500"/>
              <a:buNone/>
            </a:pPr>
            <a:r>
              <a:rPr lang="en-US" sz="2000" b="1">
                <a:solidFill>
                  <a:srgbClr val="000000"/>
                </a:solidFill>
                <a:latin typeface="Courier New"/>
                <a:ea typeface="Courier New"/>
                <a:cs typeface="Courier New"/>
                <a:sym typeface="Courier New"/>
              </a:rPr>
              <a:t>  6  	      VALUES (‘YES’, SYSDATE);</a:t>
            </a:r>
            <a:endParaRPr/>
          </a:p>
          <a:p>
            <a:pPr marL="342900" indent="-342900">
              <a:spcBef>
                <a:spcPts val="0"/>
              </a:spcBef>
              <a:buSzPts val="1500"/>
              <a:buNone/>
            </a:pPr>
            <a:r>
              <a:rPr lang="en-US" sz="2000" b="1">
                <a:solidFill>
                  <a:srgbClr val="000000"/>
                </a:solidFill>
                <a:latin typeface="Courier New"/>
                <a:ea typeface="Courier New"/>
                <a:cs typeface="Courier New"/>
                <a:sym typeface="Courier New"/>
              </a:rPr>
              <a:t>  7  END;</a:t>
            </a:r>
            <a:endParaRPr/>
          </a:p>
          <a:p>
            <a:pPr marL="342900" indent="-342900">
              <a:spcBef>
                <a:spcPts val="0"/>
              </a:spcBef>
              <a:buSzPts val="1500"/>
              <a:buNone/>
            </a:pPr>
            <a:r>
              <a:rPr lang="en-US" sz="2000" b="1">
                <a:solidFill>
                  <a:srgbClr val="000000"/>
                </a:solidFill>
                <a:latin typeface="Courier New"/>
                <a:ea typeface="Courier New"/>
                <a:cs typeface="Courier New"/>
                <a:sym typeface="Courier New"/>
              </a:rPr>
              <a:t>  8  /</a:t>
            </a:r>
            <a:endParaRPr/>
          </a:p>
        </p:txBody>
      </p:sp>
      <p:sp>
        <p:nvSpPr>
          <p:cNvPr id="211" name="Google Shape;211;p8"/>
          <p:cNvSpPr txBox="1"/>
          <p:nvPr/>
        </p:nvSpPr>
        <p:spPr>
          <a:xfrm>
            <a:off x="2438400" y="4800600"/>
            <a:ext cx="7696200" cy="1917700"/>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2000"/>
            </a:pPr>
            <a:r>
              <a:rPr lang="en-US" sz="2000" i="1">
                <a:solidFill>
                  <a:schemeClr val="dk1"/>
                </a:solidFill>
                <a:latin typeface="Tahoma"/>
                <a:ea typeface="Tahoma"/>
                <a:cs typeface="Tahoma"/>
                <a:sym typeface="Tahoma"/>
              </a:rPr>
              <a:t>Trigger name:</a:t>
            </a:r>
            <a:r>
              <a:rPr lang="en-US" sz="2000">
                <a:solidFill>
                  <a:schemeClr val="dk1"/>
                </a:solidFill>
                <a:latin typeface="Tahoma"/>
                <a:ea typeface="Tahoma"/>
                <a:cs typeface="Tahoma"/>
                <a:sym typeface="Tahoma"/>
              </a:rPr>
              <a:t>		</a:t>
            </a:r>
            <a:r>
              <a:rPr lang="en-US" sz="2000">
                <a:solidFill>
                  <a:schemeClr val="dk1"/>
                </a:solidFill>
                <a:latin typeface="Courier New"/>
                <a:ea typeface="Courier New"/>
                <a:cs typeface="Courier New"/>
                <a:sym typeface="Courier New"/>
              </a:rPr>
              <a:t>increase_salary_trg</a:t>
            </a:r>
            <a:endParaRPr/>
          </a:p>
          <a:p>
            <a:pPr>
              <a:spcBef>
                <a:spcPts val="0"/>
              </a:spcBef>
              <a:spcAft>
                <a:spcPts val="0"/>
              </a:spcAft>
              <a:buClr>
                <a:schemeClr val="dk1"/>
              </a:buClr>
              <a:buSzPts val="2000"/>
            </a:pPr>
            <a:r>
              <a:rPr lang="en-US" sz="2000" i="1">
                <a:solidFill>
                  <a:schemeClr val="dk1"/>
                </a:solidFill>
                <a:latin typeface="Tahoma"/>
                <a:ea typeface="Tahoma"/>
                <a:cs typeface="Tahoma"/>
                <a:sym typeface="Tahoma"/>
              </a:rPr>
              <a:t>Timing:</a:t>
            </a:r>
            <a:r>
              <a:rPr lang="en-US" sz="2000">
                <a:solidFill>
                  <a:schemeClr val="dk1"/>
                </a:solidFill>
                <a:latin typeface="Tahoma"/>
                <a:ea typeface="Tahoma"/>
                <a:cs typeface="Tahoma"/>
                <a:sym typeface="Tahoma"/>
              </a:rPr>
              <a:t>			</a:t>
            </a:r>
            <a:r>
              <a:rPr lang="en-US" sz="2000">
                <a:solidFill>
                  <a:schemeClr val="dk1"/>
                </a:solidFill>
                <a:latin typeface="Courier New"/>
                <a:ea typeface="Courier New"/>
                <a:cs typeface="Courier New"/>
                <a:sym typeface="Courier New"/>
              </a:rPr>
              <a:t>BEFORE</a:t>
            </a:r>
            <a:r>
              <a:rPr lang="en-US" sz="2000">
                <a:solidFill>
                  <a:schemeClr val="dk1"/>
                </a:solidFill>
                <a:latin typeface="Tahoma"/>
                <a:ea typeface="Tahoma"/>
                <a:cs typeface="Tahoma"/>
                <a:sym typeface="Tahoma"/>
              </a:rPr>
              <a:t> executing the statement</a:t>
            </a:r>
            <a:endParaRPr/>
          </a:p>
          <a:p>
            <a:pPr>
              <a:spcBef>
                <a:spcPts val="0"/>
              </a:spcBef>
              <a:spcAft>
                <a:spcPts val="0"/>
              </a:spcAft>
              <a:buClr>
                <a:schemeClr val="dk1"/>
              </a:buClr>
              <a:buSzPts val="2000"/>
            </a:pPr>
            <a:r>
              <a:rPr lang="en-US" sz="2000" i="1">
                <a:solidFill>
                  <a:schemeClr val="dk1"/>
                </a:solidFill>
                <a:latin typeface="Tahoma"/>
                <a:ea typeface="Tahoma"/>
                <a:cs typeface="Tahoma"/>
                <a:sym typeface="Tahoma"/>
              </a:rPr>
              <a:t>Triggering event:</a:t>
            </a:r>
            <a:r>
              <a:rPr lang="en-US" sz="2000">
                <a:solidFill>
                  <a:schemeClr val="dk1"/>
                </a:solidFill>
                <a:latin typeface="Tahoma"/>
                <a:ea typeface="Tahoma"/>
                <a:cs typeface="Tahoma"/>
                <a:sym typeface="Tahoma"/>
              </a:rPr>
              <a:t>	UPDATE of </a:t>
            </a:r>
            <a:r>
              <a:rPr lang="en-US" sz="2000">
                <a:solidFill>
                  <a:schemeClr val="dk1"/>
                </a:solidFill>
                <a:latin typeface="Courier New"/>
                <a:ea typeface="Courier New"/>
                <a:cs typeface="Courier New"/>
                <a:sym typeface="Courier New"/>
              </a:rPr>
              <a:t>sal </a:t>
            </a:r>
            <a:r>
              <a:rPr lang="en-US" sz="2000">
                <a:solidFill>
                  <a:schemeClr val="dk1"/>
                </a:solidFill>
                <a:latin typeface="Tahoma"/>
                <a:ea typeface="Tahoma"/>
                <a:cs typeface="Tahoma"/>
                <a:sym typeface="Tahoma"/>
              </a:rPr>
              <a:t>column</a:t>
            </a:r>
            <a:endParaRPr/>
          </a:p>
          <a:p>
            <a:pPr>
              <a:spcBef>
                <a:spcPts val="0"/>
              </a:spcBef>
              <a:spcAft>
                <a:spcPts val="0"/>
              </a:spcAft>
              <a:buClr>
                <a:schemeClr val="dk1"/>
              </a:buClr>
              <a:buSzPts val="2000"/>
            </a:pPr>
            <a:r>
              <a:rPr lang="en-US" sz="2000" i="1">
                <a:solidFill>
                  <a:schemeClr val="dk1"/>
                </a:solidFill>
                <a:latin typeface="Tahoma"/>
                <a:ea typeface="Tahoma"/>
                <a:cs typeface="Tahoma"/>
                <a:sym typeface="Tahoma"/>
              </a:rPr>
              <a:t>Target:			</a:t>
            </a:r>
            <a:r>
              <a:rPr lang="en-US" sz="2000">
                <a:solidFill>
                  <a:schemeClr val="dk1"/>
                </a:solidFill>
                <a:latin typeface="Courier New"/>
                <a:ea typeface="Courier New"/>
                <a:cs typeface="Courier New"/>
                <a:sym typeface="Courier New"/>
              </a:rPr>
              <a:t>emp</a:t>
            </a:r>
            <a:r>
              <a:rPr lang="en-US" sz="2000">
                <a:solidFill>
                  <a:schemeClr val="dk1"/>
                </a:solidFill>
                <a:latin typeface="Tahoma"/>
                <a:ea typeface="Tahoma"/>
                <a:cs typeface="Tahoma"/>
                <a:sym typeface="Tahoma"/>
              </a:rPr>
              <a:t> table</a:t>
            </a:r>
            <a:endParaRPr/>
          </a:p>
          <a:p>
            <a:pPr>
              <a:spcBef>
                <a:spcPts val="0"/>
              </a:spcBef>
              <a:spcAft>
                <a:spcPts val="0"/>
              </a:spcAft>
              <a:buClr>
                <a:schemeClr val="dk1"/>
              </a:buClr>
              <a:buSzPts val="2000"/>
            </a:pPr>
            <a:r>
              <a:rPr lang="en-US" sz="2000" i="1">
                <a:solidFill>
                  <a:schemeClr val="dk1"/>
                </a:solidFill>
                <a:latin typeface="Tahoma"/>
                <a:ea typeface="Tahoma"/>
                <a:cs typeface="Tahoma"/>
                <a:sym typeface="Tahoma"/>
              </a:rPr>
              <a:t>Trigger action:</a:t>
            </a:r>
            <a:r>
              <a:rPr lang="en-US" sz="2000">
                <a:solidFill>
                  <a:schemeClr val="dk1"/>
                </a:solidFill>
                <a:latin typeface="Tahoma"/>
                <a:ea typeface="Tahoma"/>
                <a:cs typeface="Tahoma"/>
                <a:sym typeface="Tahoma"/>
              </a:rPr>
              <a:t>		INSERT values INTO </a:t>
            </a:r>
            <a:r>
              <a:rPr lang="en-US" sz="2000">
                <a:solidFill>
                  <a:schemeClr val="dk1"/>
                </a:solidFill>
                <a:latin typeface="Courier New"/>
                <a:ea typeface="Courier New"/>
                <a:cs typeface="Courier New"/>
                <a:sym typeface="Courier New"/>
              </a:rPr>
              <a:t>sal_hist table</a:t>
            </a:r>
            <a:endParaRPr/>
          </a:p>
          <a:p>
            <a:pPr>
              <a:spcBef>
                <a:spcPts val="0"/>
              </a:spcBef>
              <a:spcAft>
                <a:spcPts val="0"/>
              </a:spcAft>
            </a:pPr>
            <a:endParaRPr sz="2000">
              <a:solidFill>
                <a:schemeClr val="dk1"/>
              </a:solidFill>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Shape 215"/>
        <p:cNvGrpSpPr/>
        <p:nvPr/>
      </p:nvGrpSpPr>
      <p:grpSpPr>
        <a:xfrm>
          <a:off x="0" y="0"/>
          <a:ext cx="0" cy="0"/>
          <a:chOff x="0" y="0"/>
          <a:chExt cx="0" cy="0"/>
        </a:xfrm>
      </p:grpSpPr>
      <p:sp>
        <p:nvSpPr>
          <p:cNvPr id="216" name="Google Shape;216;p9"/>
          <p:cNvSpPr txBox="1"/>
          <p:nvPr/>
        </p:nvSpPr>
        <p:spPr>
          <a:xfrm>
            <a:off x="8077200" y="6248400"/>
            <a:ext cx="2133600" cy="457200"/>
          </a:xfrm>
          <a:prstGeom prst="rect">
            <a:avLst/>
          </a:prstGeom>
          <a:noFill/>
          <a:ln>
            <a:noFill/>
          </a:ln>
        </p:spPr>
        <p:txBody>
          <a:bodyPr spcFirstLastPara="1" wrap="square" lIns="91425" tIns="45700" rIns="91425" bIns="45700" anchor="b" anchorCtr="0">
            <a:noAutofit/>
          </a:bodyPr>
          <a:lstStyle/>
          <a:p>
            <a:pPr algn="r">
              <a:spcBef>
                <a:spcPts val="0"/>
              </a:spcBef>
              <a:spcAft>
                <a:spcPts val="0"/>
              </a:spcAft>
              <a:buClr>
                <a:schemeClr val="dk1"/>
              </a:buClr>
              <a:buSzPts val="1200"/>
            </a:pPr>
            <a:fld id="{00000000-1234-1234-1234-123412341234}" type="slidenum">
              <a:rPr lang="en-US" sz="1200">
                <a:solidFill>
                  <a:schemeClr val="dk1"/>
                </a:solidFill>
                <a:latin typeface="Arial Black"/>
                <a:ea typeface="Arial Black"/>
                <a:cs typeface="Arial Black"/>
                <a:sym typeface="Arial Black"/>
              </a:rPr>
              <a:pPr algn="r">
                <a:spcBef>
                  <a:spcPts val="0"/>
                </a:spcBef>
                <a:spcAft>
                  <a:spcPts val="0"/>
                </a:spcAft>
                <a:buClr>
                  <a:schemeClr val="dk1"/>
                </a:buClr>
                <a:buSzPts val="1200"/>
              </a:pPr>
              <a:t>9</a:t>
            </a:fld>
            <a:endParaRPr/>
          </a:p>
        </p:txBody>
      </p:sp>
      <p:sp>
        <p:nvSpPr>
          <p:cNvPr id="217" name="Google Shape;217;p9"/>
          <p:cNvSpPr txBox="1">
            <a:spLocks noGrp="1"/>
          </p:cNvSpPr>
          <p:nvPr>
            <p:ph type="title"/>
          </p:nvPr>
        </p:nvSpPr>
        <p:spPr>
          <a:xfrm>
            <a:off x="2057400" y="762000"/>
            <a:ext cx="7772400" cy="609600"/>
          </a:xfrm>
          <a:prstGeom prst="rect">
            <a:avLst/>
          </a:prstGeom>
          <a:noFill/>
          <a:ln>
            <a:noFill/>
          </a:ln>
        </p:spPr>
        <p:txBody>
          <a:bodyPr spcFirstLastPara="1" wrap="square" lIns="90475" tIns="44450" rIns="90475" bIns="44450" anchor="b" anchorCtr="0">
            <a:noAutofit/>
          </a:bodyPr>
          <a:lstStyle/>
          <a:p>
            <a:pPr>
              <a:buSzPts val="4000"/>
            </a:pPr>
            <a:r>
              <a:rPr lang="en-US" sz="4000">
                <a:latin typeface="Arial"/>
                <a:ea typeface="Arial"/>
                <a:cs typeface="Arial"/>
                <a:sym typeface="Arial"/>
              </a:rPr>
              <a:t>Syntax for Creating Row Triggers</a:t>
            </a:r>
            <a:endParaRPr/>
          </a:p>
        </p:txBody>
      </p:sp>
      <p:sp>
        <p:nvSpPr>
          <p:cNvPr id="218" name="Google Shape;218;p9"/>
          <p:cNvSpPr txBox="1">
            <a:spLocks noGrp="1"/>
          </p:cNvSpPr>
          <p:nvPr>
            <p:ph idx="1"/>
          </p:nvPr>
        </p:nvSpPr>
        <p:spPr>
          <a:xfrm>
            <a:off x="2209800" y="1371600"/>
            <a:ext cx="7391400" cy="3352800"/>
          </a:xfrm>
          <a:prstGeom prst="rect">
            <a:avLst/>
          </a:prstGeom>
          <a:solidFill>
            <a:srgbClr val="FFFFCC"/>
          </a:solidFill>
          <a:ln w="25400" cap="flat" cmpd="sng">
            <a:solidFill>
              <a:srgbClr val="000000"/>
            </a:solidFill>
            <a:prstDash val="solid"/>
            <a:miter lim="800000"/>
            <a:headEnd type="none" w="sm" len="sm"/>
            <a:tailEnd type="none" w="sm" len="sm"/>
          </a:ln>
          <a:effectLst>
            <a:outerShdw blurRad="63500" dist="89802" dir="2700000">
              <a:srgbClr val="000000"/>
            </a:outerShdw>
          </a:effectLst>
        </p:spPr>
        <p:txBody>
          <a:bodyPr spcFirstLastPara="1" wrap="square" lIns="90475" tIns="44450" rIns="90475" bIns="44450" anchor="t" anchorCtr="0">
            <a:noAutofit/>
          </a:bodyPr>
          <a:lstStyle/>
          <a:p>
            <a:pPr marL="342900" indent="-342900">
              <a:spcBef>
                <a:spcPts val="0"/>
              </a:spcBef>
              <a:buSzPts val="1500"/>
              <a:buNone/>
            </a:pPr>
            <a:r>
              <a:rPr lang="en-US" sz="2000" b="1">
                <a:solidFill>
                  <a:srgbClr val="000000"/>
                </a:solidFill>
                <a:latin typeface="Courier New"/>
                <a:ea typeface="Courier New"/>
                <a:cs typeface="Courier New"/>
                <a:sym typeface="Courier New"/>
              </a:rPr>
              <a:t>CREATE [OR REPLACE] TRIGGER </a:t>
            </a:r>
            <a:r>
              <a:rPr lang="en-US" sz="2000" b="1" i="1">
                <a:solidFill>
                  <a:srgbClr val="000000"/>
                </a:solidFill>
                <a:latin typeface="Courier New"/>
                <a:ea typeface="Courier New"/>
                <a:cs typeface="Courier New"/>
                <a:sym typeface="Courier New"/>
              </a:rPr>
              <a:t>trigger_name</a:t>
            </a:r>
            <a:endParaRPr/>
          </a:p>
          <a:p>
            <a:pPr marL="342900" indent="-342900">
              <a:spcBef>
                <a:spcPts val="400"/>
              </a:spcBef>
              <a:buSzPts val="1500"/>
              <a:buNone/>
            </a:pPr>
            <a:r>
              <a:rPr lang="en-US" sz="2000" b="1" i="1">
                <a:solidFill>
                  <a:srgbClr val="000000"/>
                </a:solidFill>
                <a:latin typeface="Courier New"/>
                <a:ea typeface="Courier New"/>
                <a:cs typeface="Courier New"/>
                <a:sym typeface="Courier New"/>
              </a:rPr>
              <a:t>       timing event1 [</a:t>
            </a:r>
            <a:r>
              <a:rPr lang="en-US" sz="2000" b="1">
                <a:solidFill>
                  <a:srgbClr val="000000"/>
                </a:solidFill>
                <a:latin typeface="Courier New"/>
                <a:ea typeface="Courier New"/>
                <a:cs typeface="Courier New"/>
                <a:sym typeface="Courier New"/>
              </a:rPr>
              <a:t>OR</a:t>
            </a:r>
            <a:r>
              <a:rPr lang="en-US" sz="2000" b="1" i="1">
                <a:solidFill>
                  <a:srgbClr val="000000"/>
                </a:solidFill>
                <a:latin typeface="Courier New"/>
                <a:ea typeface="Courier New"/>
                <a:cs typeface="Courier New"/>
                <a:sym typeface="Courier New"/>
              </a:rPr>
              <a:t> event2 </a:t>
            </a:r>
            <a:r>
              <a:rPr lang="en-US" sz="2000" b="1">
                <a:solidFill>
                  <a:srgbClr val="000000"/>
                </a:solidFill>
                <a:latin typeface="Courier New"/>
                <a:ea typeface="Courier New"/>
                <a:cs typeface="Courier New"/>
                <a:sym typeface="Courier New"/>
              </a:rPr>
              <a:t>OR</a:t>
            </a:r>
            <a:r>
              <a:rPr lang="en-US" sz="2000" b="1" i="1">
                <a:solidFill>
                  <a:srgbClr val="000000"/>
                </a:solidFill>
                <a:latin typeface="Courier New"/>
                <a:ea typeface="Courier New"/>
                <a:cs typeface="Courier New"/>
                <a:sym typeface="Courier New"/>
              </a:rPr>
              <a:t> event3]</a:t>
            </a:r>
            <a:endParaRPr/>
          </a:p>
          <a:p>
            <a:pPr marL="342900" indent="-342900">
              <a:spcBef>
                <a:spcPts val="400"/>
              </a:spcBef>
              <a:buSzPts val="1500"/>
              <a:buNone/>
            </a:pPr>
            <a:r>
              <a:rPr lang="en-US" sz="2000" b="1">
                <a:solidFill>
                  <a:srgbClr val="000000"/>
                </a:solidFill>
                <a:latin typeface="Courier New"/>
                <a:ea typeface="Courier New"/>
                <a:cs typeface="Courier New"/>
                <a:sym typeface="Courier New"/>
              </a:rPr>
              <a:t>       ON</a:t>
            </a:r>
            <a:r>
              <a:rPr lang="en-US" sz="2000" b="1" i="1">
                <a:solidFill>
                  <a:srgbClr val="000000"/>
                </a:solidFill>
                <a:latin typeface="Courier New"/>
                <a:ea typeface="Courier New"/>
                <a:cs typeface="Courier New"/>
                <a:sym typeface="Courier New"/>
              </a:rPr>
              <a:t> table_name </a:t>
            </a:r>
            <a:endParaRPr/>
          </a:p>
          <a:p>
            <a:pPr marL="342900" indent="-342900">
              <a:spcBef>
                <a:spcPts val="400"/>
              </a:spcBef>
              <a:buSzPts val="1500"/>
              <a:buNone/>
            </a:pPr>
            <a:r>
              <a:rPr lang="en-US" sz="2000" b="1">
                <a:solidFill>
                  <a:srgbClr val="000000"/>
                </a:solidFill>
                <a:latin typeface="Courier New"/>
                <a:ea typeface="Courier New"/>
                <a:cs typeface="Courier New"/>
                <a:sym typeface="Courier New"/>
              </a:rPr>
              <a:t>       [REFERENCING OLD AS </a:t>
            </a:r>
            <a:r>
              <a:rPr lang="en-US" sz="2000" b="1" i="1">
                <a:solidFill>
                  <a:srgbClr val="000000"/>
                </a:solidFill>
                <a:latin typeface="Courier New"/>
                <a:ea typeface="Courier New"/>
                <a:cs typeface="Courier New"/>
                <a:sym typeface="Courier New"/>
              </a:rPr>
              <a:t>old | </a:t>
            </a:r>
            <a:r>
              <a:rPr lang="en-US" sz="2000" b="1">
                <a:solidFill>
                  <a:srgbClr val="000000"/>
                </a:solidFill>
                <a:latin typeface="Courier New"/>
                <a:ea typeface="Courier New"/>
                <a:cs typeface="Courier New"/>
                <a:sym typeface="Courier New"/>
              </a:rPr>
              <a:t>NEW AS </a:t>
            </a:r>
            <a:r>
              <a:rPr lang="en-US" sz="2000" b="1" i="1">
                <a:solidFill>
                  <a:srgbClr val="000000"/>
                </a:solidFill>
                <a:latin typeface="Courier New"/>
                <a:ea typeface="Courier New"/>
                <a:cs typeface="Courier New"/>
                <a:sym typeface="Courier New"/>
              </a:rPr>
              <a:t>new</a:t>
            </a:r>
            <a:r>
              <a:rPr lang="en-US" sz="2000" b="1">
                <a:solidFill>
                  <a:srgbClr val="000000"/>
                </a:solidFill>
                <a:latin typeface="Courier New"/>
                <a:ea typeface="Courier New"/>
                <a:cs typeface="Courier New"/>
                <a:sym typeface="Courier New"/>
              </a:rPr>
              <a:t>]</a:t>
            </a:r>
            <a:endParaRPr/>
          </a:p>
          <a:p>
            <a:pPr marL="342900" indent="-342900">
              <a:spcBef>
                <a:spcPts val="400"/>
              </a:spcBef>
              <a:buSzPts val="1500"/>
              <a:buNone/>
            </a:pPr>
            <a:r>
              <a:rPr lang="en-US" sz="2000" b="1">
                <a:solidFill>
                  <a:srgbClr val="000000"/>
                </a:solidFill>
                <a:latin typeface="Courier New"/>
                <a:ea typeface="Courier New"/>
                <a:cs typeface="Courier New"/>
                <a:sym typeface="Courier New"/>
              </a:rPr>
              <a:t>       FOR EACH ROW</a:t>
            </a:r>
            <a:endParaRPr/>
          </a:p>
          <a:p>
            <a:pPr marL="342900" indent="-342900">
              <a:spcBef>
                <a:spcPts val="400"/>
              </a:spcBef>
              <a:buSzPts val="1500"/>
              <a:buNone/>
            </a:pPr>
            <a:r>
              <a:rPr lang="en-US" sz="2000" b="1">
                <a:solidFill>
                  <a:srgbClr val="000000"/>
                </a:solidFill>
                <a:latin typeface="Courier New"/>
                <a:ea typeface="Courier New"/>
                <a:cs typeface="Courier New"/>
                <a:sym typeface="Courier New"/>
              </a:rPr>
              <a:t>       [WHEN </a:t>
            </a:r>
            <a:r>
              <a:rPr lang="en-US" sz="2000" b="1" i="1">
                <a:solidFill>
                  <a:srgbClr val="000000"/>
                </a:solidFill>
                <a:latin typeface="Courier New"/>
                <a:ea typeface="Courier New"/>
                <a:cs typeface="Courier New"/>
                <a:sym typeface="Courier New"/>
              </a:rPr>
              <a:t>condition</a:t>
            </a:r>
            <a:r>
              <a:rPr lang="en-US" sz="2000" b="1">
                <a:solidFill>
                  <a:srgbClr val="000000"/>
                </a:solidFill>
                <a:latin typeface="Courier New"/>
                <a:ea typeface="Courier New"/>
                <a:cs typeface="Courier New"/>
                <a:sym typeface="Courier New"/>
              </a:rPr>
              <a:t>]</a:t>
            </a:r>
            <a:endParaRPr/>
          </a:p>
          <a:p>
            <a:pPr marL="342900" indent="-342900">
              <a:spcBef>
                <a:spcPts val="400"/>
              </a:spcBef>
              <a:buSzPts val="1500"/>
              <a:buNone/>
            </a:pPr>
            <a:r>
              <a:rPr lang="en-US" sz="2000" b="1">
                <a:solidFill>
                  <a:srgbClr val="000000"/>
                </a:solidFill>
                <a:latin typeface="Courier New"/>
                <a:ea typeface="Courier New"/>
                <a:cs typeface="Courier New"/>
                <a:sym typeface="Courier New"/>
              </a:rPr>
              <a:t>BEGIN</a:t>
            </a:r>
            <a:endParaRPr/>
          </a:p>
          <a:p>
            <a:pPr marL="342900" indent="-342900">
              <a:spcBef>
                <a:spcPts val="400"/>
              </a:spcBef>
              <a:buSzPts val="1500"/>
              <a:buNone/>
            </a:pPr>
            <a:r>
              <a:rPr lang="en-US" sz="2000" b="1">
                <a:solidFill>
                  <a:srgbClr val="000000"/>
                </a:solidFill>
                <a:latin typeface="Courier New"/>
                <a:ea typeface="Courier New"/>
                <a:cs typeface="Courier New"/>
                <a:sym typeface="Courier New"/>
              </a:rPr>
              <a:t>  </a:t>
            </a:r>
            <a:r>
              <a:rPr lang="en-US" sz="2000" b="1" i="1">
                <a:solidFill>
                  <a:srgbClr val="000000"/>
                </a:solidFill>
                <a:latin typeface="Courier New"/>
                <a:ea typeface="Courier New"/>
                <a:cs typeface="Courier New"/>
                <a:sym typeface="Courier New"/>
              </a:rPr>
              <a:t>SQL statements;</a:t>
            </a:r>
            <a:endParaRPr/>
          </a:p>
          <a:p>
            <a:pPr marL="342900" indent="-342900">
              <a:spcBef>
                <a:spcPts val="400"/>
              </a:spcBef>
              <a:buSzPts val="1500"/>
              <a:buNone/>
            </a:pPr>
            <a:r>
              <a:rPr lang="en-US" sz="2000" b="1">
                <a:solidFill>
                  <a:srgbClr val="000000"/>
                </a:solidFill>
                <a:latin typeface="Courier New"/>
                <a:ea typeface="Courier New"/>
                <a:cs typeface="Courier New"/>
                <a:sym typeface="Courier New"/>
              </a:rPr>
              <a:t>END</a:t>
            </a:r>
            <a:endParaRPr/>
          </a:p>
        </p:txBody>
      </p:sp>
      <p:sp>
        <p:nvSpPr>
          <p:cNvPr id="219" name="Google Shape;219;p9"/>
          <p:cNvSpPr txBox="1"/>
          <p:nvPr/>
        </p:nvSpPr>
        <p:spPr>
          <a:xfrm>
            <a:off x="2286001" y="4876800"/>
            <a:ext cx="7540625" cy="1003300"/>
          </a:xfrm>
          <a:prstGeom prst="rect">
            <a:avLst/>
          </a:prstGeom>
          <a:noFill/>
          <a:ln>
            <a:noFill/>
          </a:ln>
        </p:spPr>
        <p:txBody>
          <a:bodyPr spcFirstLastPara="1" wrap="square" lIns="90475" tIns="44450" rIns="90475" bIns="44450" anchor="t" anchorCtr="0">
            <a:spAutoFit/>
          </a:bodyPr>
          <a:lstStyle/>
          <a:p>
            <a:pPr>
              <a:spcBef>
                <a:spcPts val="0"/>
              </a:spcBef>
              <a:spcAft>
                <a:spcPts val="0"/>
              </a:spcAft>
              <a:buClr>
                <a:schemeClr val="dk1"/>
              </a:buClr>
              <a:buSzPts val="2000"/>
            </a:pPr>
            <a:r>
              <a:rPr lang="en-US" sz="2000">
                <a:solidFill>
                  <a:schemeClr val="dk1"/>
                </a:solidFill>
                <a:latin typeface="Tahoma"/>
                <a:ea typeface="Tahoma"/>
                <a:cs typeface="Tahoma"/>
                <a:sym typeface="Tahoma"/>
              </a:rPr>
              <a:t>The trigger body consisting of </a:t>
            </a:r>
            <a:r>
              <a:rPr lang="en-US" sz="2000" i="1">
                <a:solidFill>
                  <a:schemeClr val="dk1"/>
                </a:solidFill>
                <a:latin typeface="Tahoma"/>
                <a:ea typeface="Tahoma"/>
                <a:cs typeface="Tahoma"/>
                <a:sym typeface="Tahoma"/>
              </a:rPr>
              <a:t>SQL statements</a:t>
            </a:r>
            <a:r>
              <a:rPr lang="en-US" sz="2000">
                <a:solidFill>
                  <a:schemeClr val="dk1"/>
                </a:solidFill>
                <a:latin typeface="Tahoma"/>
                <a:ea typeface="Tahoma"/>
                <a:cs typeface="Tahoma"/>
                <a:sym typeface="Tahoma"/>
              </a:rPr>
              <a:t> will be executed once </a:t>
            </a:r>
            <a:r>
              <a:rPr lang="en-US" sz="2000" b="1" i="1">
                <a:solidFill>
                  <a:schemeClr val="dk1"/>
                </a:solidFill>
                <a:latin typeface="Tahoma"/>
                <a:ea typeface="Tahoma"/>
                <a:cs typeface="Tahoma"/>
                <a:sym typeface="Tahoma"/>
              </a:rPr>
              <a:t>for each row</a:t>
            </a:r>
            <a:r>
              <a:rPr lang="en-US" sz="2000">
                <a:solidFill>
                  <a:schemeClr val="dk1"/>
                </a:solidFill>
                <a:latin typeface="Tahoma"/>
                <a:ea typeface="Tahoma"/>
                <a:cs typeface="Tahoma"/>
                <a:sym typeface="Tahoma"/>
              </a:rPr>
              <a:t> affected by </a:t>
            </a:r>
            <a:r>
              <a:rPr lang="en-US" sz="2000" i="1">
                <a:solidFill>
                  <a:schemeClr val="dk1"/>
                </a:solidFill>
                <a:latin typeface="Tahoma"/>
                <a:ea typeface="Tahoma"/>
                <a:cs typeface="Tahoma"/>
                <a:sym typeface="Tahoma"/>
              </a:rPr>
              <a:t>event1</a:t>
            </a:r>
            <a:r>
              <a:rPr lang="en-US" sz="2000">
                <a:solidFill>
                  <a:schemeClr val="dk1"/>
                </a:solidFill>
                <a:latin typeface="Tahoma"/>
                <a:ea typeface="Tahoma"/>
                <a:cs typeface="Tahoma"/>
                <a:sym typeface="Tahoma"/>
              </a:rPr>
              <a:t> (</a:t>
            </a:r>
            <a:r>
              <a:rPr lang="en-US" sz="2000" i="1">
                <a:solidFill>
                  <a:schemeClr val="dk1"/>
                </a:solidFill>
                <a:latin typeface="Tahoma"/>
                <a:ea typeface="Tahoma"/>
                <a:cs typeface="Tahoma"/>
                <a:sym typeface="Tahoma"/>
              </a:rPr>
              <a:t>event2</a:t>
            </a:r>
            <a:r>
              <a:rPr lang="en-US" sz="2000">
                <a:solidFill>
                  <a:schemeClr val="dk1"/>
                </a:solidFill>
                <a:latin typeface="Tahoma"/>
                <a:ea typeface="Tahoma"/>
                <a:cs typeface="Tahoma"/>
                <a:sym typeface="Tahoma"/>
              </a:rPr>
              <a:t>, </a:t>
            </a:r>
            <a:r>
              <a:rPr lang="en-US" sz="2000" i="1">
                <a:solidFill>
                  <a:schemeClr val="dk1"/>
                </a:solidFill>
                <a:latin typeface="Tahoma"/>
                <a:ea typeface="Tahoma"/>
                <a:cs typeface="Tahoma"/>
                <a:sym typeface="Tahoma"/>
              </a:rPr>
              <a:t>event3</a:t>
            </a:r>
            <a:r>
              <a:rPr lang="en-US" sz="2000">
                <a:solidFill>
                  <a:schemeClr val="dk1"/>
                </a:solidFill>
                <a:latin typeface="Tahoma"/>
                <a:ea typeface="Tahoma"/>
                <a:cs typeface="Tahoma"/>
                <a:sym typeface="Tahoma"/>
              </a:rPr>
              <a:t>) in the table named </a:t>
            </a:r>
            <a:r>
              <a:rPr lang="en-US" sz="2000" i="1">
                <a:solidFill>
                  <a:schemeClr val="dk1"/>
                </a:solidFill>
                <a:latin typeface="Tahoma"/>
                <a:ea typeface="Tahoma"/>
                <a:cs typeface="Tahoma"/>
                <a:sym typeface="Tahoma"/>
              </a:rPr>
              <a:t>table_name</a:t>
            </a:r>
            <a:r>
              <a:rPr lang="en-US" sz="2000">
                <a:solidFill>
                  <a:schemeClr val="dk1"/>
                </a:solidFill>
                <a:latin typeface="Tahoma"/>
                <a:ea typeface="Tahoma"/>
                <a:cs typeface="Tahoma"/>
                <a:sym typeface="Tahoma"/>
              </a:rPr>
              <a:t> subject to the additional </a:t>
            </a:r>
            <a:r>
              <a:rPr lang="en-US" sz="2000" i="1">
                <a:solidFill>
                  <a:schemeClr val="dk1"/>
                </a:solidFill>
                <a:latin typeface="Tahoma"/>
                <a:ea typeface="Tahoma"/>
                <a:cs typeface="Tahoma"/>
                <a:sym typeface="Tahoma"/>
              </a:rPr>
              <a:t>condition</a:t>
            </a:r>
            <a:r>
              <a:rPr lang="en-US" sz="2000">
                <a:solidFill>
                  <a:schemeClr val="dk1"/>
                </a:solidFill>
                <a:latin typeface="Tahoma"/>
                <a:ea typeface="Tahoma"/>
                <a:cs typeface="Tahoma"/>
                <a:sym typeface="Tahoma"/>
              </a:rPr>
              <a:t>.</a:t>
            </a:r>
            <a:endParaRPr/>
          </a:p>
        </p:txBody>
      </p:sp>
    </p:spTree>
  </p:cSld>
  <p:clrMapOvr>
    <a:masterClrMapping/>
  </p:clrMapOvr>
</p:sld>
</file>

<file path=ppt/theme/theme1.xml><?xml version="1.0" encoding="utf-8"?>
<a:theme xmlns:a="http://schemas.openxmlformats.org/drawingml/2006/main" name="KMIT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KMIT Theme" id="{F0A573C3-2E6E-4294-A3C5-E54A52B1872E}" vid="{E8A6A685-7FDD-4925-9BAB-DDA3760D87F5}"/>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KMIT Theme</Template>
  <TotalTime>2</TotalTime>
  <Words>1960</Words>
  <Application>Microsoft Office PowerPoint</Application>
  <PresentationFormat>Widescreen</PresentationFormat>
  <Paragraphs>329</Paragraphs>
  <Slides>22</Slides>
  <Notes>22</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Candara</vt:lpstr>
      <vt:lpstr>Courier New</vt:lpstr>
      <vt:lpstr>Tahoma</vt:lpstr>
      <vt:lpstr>Calibri</vt:lpstr>
      <vt:lpstr>Arial Black</vt:lpstr>
      <vt:lpstr>Arial</vt:lpstr>
      <vt:lpstr>Times New Roman</vt:lpstr>
      <vt:lpstr>Calibri Light</vt:lpstr>
      <vt:lpstr>Noto Sans Symbols</vt:lpstr>
      <vt:lpstr>KMIT Theme</vt:lpstr>
      <vt:lpstr>Triggers</vt:lpstr>
      <vt:lpstr>Event-Condition-Action (ECA)</vt:lpstr>
      <vt:lpstr>Types of SQL Triggers</vt:lpstr>
      <vt:lpstr>Statement and Row Triggers</vt:lpstr>
      <vt:lpstr>Firing Sequence of Database  Triggers on Multiple Rows</vt:lpstr>
      <vt:lpstr>Syntax for creating triggers in SQL</vt:lpstr>
      <vt:lpstr>Syntax for Creating Statement Triggers</vt:lpstr>
      <vt:lpstr>Example: Logging Operations</vt:lpstr>
      <vt:lpstr>Syntax for Creating Row Triggers</vt:lpstr>
      <vt:lpstr>Example: Calculating Derived Columns</vt:lpstr>
      <vt:lpstr>Trigger Execution Order</vt:lpstr>
      <vt:lpstr>Controlling Triggers using SQL</vt:lpstr>
      <vt:lpstr>Using Database Triggers</vt:lpstr>
      <vt:lpstr>Auditing Table Operations</vt:lpstr>
      <vt:lpstr>Example: Counting Statement Execution</vt:lpstr>
      <vt:lpstr>Example: Tracing Record  Value Changes</vt:lpstr>
      <vt:lpstr>Example: Recording Changes</vt:lpstr>
      <vt:lpstr>Example: Protecting Referential Integrity</vt:lpstr>
      <vt:lpstr>Restrictions for Database Triggers</vt:lpstr>
      <vt:lpstr>Example: Mutating Table</vt:lpstr>
      <vt:lpstr>Example: Mutating Table (fixed)</vt:lpstr>
      <vt:lpstr>Rules for Good SQL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Triggers </dc:title>
  <dc:creator>vassil</dc:creator>
  <cp:lastModifiedBy>Mayank Budhiraja</cp:lastModifiedBy>
  <cp:revision>6</cp:revision>
  <dcterms:created xsi:type="dcterms:W3CDTF">2001-10-11T06:45:13Z</dcterms:created>
  <dcterms:modified xsi:type="dcterms:W3CDTF">2023-05-01T06:07:21Z</dcterms:modified>
</cp:coreProperties>
</file>