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9e96ec4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9e96ec4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d7019c0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d7019c0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9d7019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9d7019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d7019c0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d7019c0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29e96e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29e96e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29e96ec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29e96ec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29e96ec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29e96ec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d7019c0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d7019c0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d7019c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d7019c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9e96ec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9e96ec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0dOATLeFZziEzaUAJu9vm4-JTDTfQufs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Ldyue_xtfjZn7Nudl0M9-jH2Dlm4tuo7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15-464: Mini-Project 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Lai, Vaishnavi Mantha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 Mocap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Motion </a:t>
            </a:r>
            <a:r>
              <a:rPr lang="en" sz="2200"/>
              <a:t>editing without animation software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Rotations (via quaternions), Translation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to add new motion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Difficulty changing timing and offset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Harder to convey emotion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Dragging feet requires increased time on contact pose and down pose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Keyframe-based animation produced better-looking results, though it took significantly more time due to difficulties of using Maya for an amateur artist.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 steps would be to look at creating animation with more action in Maya and figuring out alternatives to pose timing and offsetting with Mocap data. This would help </a:t>
            </a:r>
            <a:r>
              <a:rPr lang="en"/>
              <a:t>confirm</a:t>
            </a:r>
            <a:r>
              <a:rPr lang="en"/>
              <a:t> the ideal technique for certain animation goals.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objective was to create expressive animation via two methods: key frame animation and mocap animation. Our secondary objective was to then compare the techniques and results of the two.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Keyframe Animation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Angry Walk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Ideas: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Fists are clenched to signal </a:t>
            </a:r>
            <a:r>
              <a:rPr b="1" lang="en"/>
              <a:t>tension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legs have a “stompy” motion, accentuating the contact with the ground and downward motion to convey </a:t>
            </a:r>
            <a:r>
              <a:rPr b="1" lang="en"/>
              <a:t>aggression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Movements are </a:t>
            </a:r>
            <a:r>
              <a:rPr b="1" lang="en"/>
              <a:t>fast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Torso leaning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 is flexed to brace for impact</a:t>
            </a:r>
            <a:endParaRPr/>
          </a:p>
        </p:txBody>
      </p:sp>
      <p:pic>
        <p:nvPicPr>
          <p:cNvPr id="77" name="Google Shape;77;p16" title="angry_wal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r>
              <a:rPr lang="en"/>
              <a:t> Walk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Ideas: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 are relaxed and closer to the sides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legs are raised much lower to convey </a:t>
            </a:r>
            <a:r>
              <a:rPr b="1" lang="en"/>
              <a:t>low energy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Movements are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Torso hunched 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 is floppy</a:t>
            </a:r>
            <a:endParaRPr/>
          </a:p>
        </p:txBody>
      </p:sp>
      <p:pic>
        <p:nvPicPr>
          <p:cNvPr id="84" name="Google Shape;84;p17" title="sad_wal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Graphs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00" y="1678025"/>
            <a:ext cx="3673149" cy="311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14251" t="0"/>
          <a:stretch/>
        </p:blipFill>
        <p:spPr>
          <a:xfrm>
            <a:off x="4724400" y="1678025"/>
            <a:ext cx="3673149" cy="31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727550" y="1154825"/>
            <a:ext cx="14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Angry Walk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918550" y="1154825"/>
            <a:ext cx="14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Sad Walk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727550" y="3885200"/>
            <a:ext cx="1161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 Forward Motion</a:t>
            </a:r>
            <a:endParaRPr sz="9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784975" y="2855675"/>
            <a:ext cx="10170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Large</a:t>
            </a:r>
            <a:r>
              <a:rPr lang="en" sz="900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Leg Raise </a:t>
            </a:r>
            <a:endParaRPr sz="9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41750" y="3562100"/>
            <a:ext cx="10170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</a:t>
            </a:r>
            <a:r>
              <a:rPr lang="en" sz="900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Leg Raise </a:t>
            </a:r>
            <a:endParaRPr sz="9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776850" y="2571750"/>
            <a:ext cx="10170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Foot Dragging</a:t>
            </a:r>
            <a:endParaRPr sz="9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32050" y="4273775"/>
            <a:ext cx="12528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Slow </a:t>
            </a:r>
            <a:r>
              <a:rPr lang="en" sz="9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Forward Motion</a:t>
            </a:r>
            <a:endParaRPr sz="9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Mocap</a:t>
            </a:r>
            <a:r>
              <a:rPr lang="en" sz="4300"/>
              <a:t> Animation</a:t>
            </a:r>
            <a:endParaRPr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 Walk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8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Ideas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Position-based modifications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 and neck tilted down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Spine and hips hunched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Arms “drooping” and reduced arm swing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150" y="561300"/>
            <a:ext cx="4527160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Waving Goodbye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Ideas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Rotation-based modifications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left arm for waving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 wrist and forearm to proper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Tilt body back to face the friend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25" y="675275"/>
            <a:ext cx="4303800" cy="358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