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ac50586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ac50586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ac50586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ac50586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aac50586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aac50586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aac50586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aac50586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ac50586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ac50586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ac5058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ac5058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aac50586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aac50586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aac5058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aac5058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aac50586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aac50586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ac5058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ac5058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ac50586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ac50586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aac5058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aac5058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ac50586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ac50586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ac5058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ac5058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Fv7__mwLcVm5BEeauhyVZ9ac0RxPPRd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5eA8wjYnmHmaH8YqBa5scjZiC3RoXLXo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p-btcQnyMTLLTkFpQwK36eHTfoR1XJoH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C3j6zZGD049UCiIdcH1BUCcwUhrmXTGS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cs.uci.edu/~shz/courses/cs114/docs/proj3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OiF9CRuNEhNlelp3q7pKk9BgDFR--IH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9VxjbWB2NqslnN2jXQvfVArNTBBOInDb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8Gv5vTZBWrByM_jcXDoVh_gpDVKavTD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VsVcnNQ8LBrpDmsaduX-tIC-XyQjf-Mn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2: Cloth Simulation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Vaishnavi Mantha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Euler Integration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412075" y="1468825"/>
            <a:ext cx="342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Speed: Increased with timestep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Stability: Jittering effects and explodes at T = </a:t>
            </a:r>
            <a:r>
              <a:rPr lang="en"/>
              <a:t>0.00</a:t>
            </a: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 title="euler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5" y="14688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Semi-implicit Euler Integration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5412075" y="1468825"/>
            <a:ext cx="342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Speed: Increased with timestep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Stability: Jittering effects and explodes at T = </a:t>
            </a:r>
            <a:r>
              <a:rPr lang="en"/>
              <a:t>0.00</a:t>
            </a: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Appearance: Does better with curling edges of cloth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 title="semi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88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Verlet Integration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412075" y="1468825"/>
            <a:ext cx="342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Speed: Extremely slow?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Stability: Not stable at all explodes at increased timestep (T &gt; </a:t>
            </a:r>
            <a:r>
              <a:rPr lang="en"/>
              <a:t>0.00</a:t>
            </a:r>
            <a:r>
              <a:rPr lang="en"/>
              <a:t>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Appearance: Hard to assess, not much simulated movement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 title="verle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5" y="1505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NOT handled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 title="selfcollisi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111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Successfully</a:t>
            </a:r>
            <a:r>
              <a:rPr lang="en"/>
              <a:t> simulated cloth!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find good range of values for proper simulation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Euler and semi-implicit euler very similar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work: reduce jittering, try more integrators (investigate Verlet), collisions (objects and self)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base for JavaScript WebGL setup used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https://www.ics.uci.edu/~shz/courses/cs114/docs/proj3/index.html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mass-spring system and simulate realistic-looking cloth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out a few different integrators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3366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forces: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Spring-dampers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 force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075" y="1412775"/>
            <a:ext cx="5887452" cy="21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Integrators: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Semi-implicit Euler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Verlet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Particle mass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 force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force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Timestep</a:t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[proj3.html]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Stiffness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067000" y="1106000"/>
            <a:ext cx="3765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Explodes at smaller timestep for increased structural stiffness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 = </a:t>
            </a:r>
            <a:r>
              <a:rPr lang="en"/>
              <a:t>0.00</a:t>
            </a:r>
            <a:r>
              <a:rPr lang="en"/>
              <a:t>5, </a:t>
            </a:r>
            <a:r>
              <a:rPr lang="en"/>
              <a:t>0.00</a:t>
            </a:r>
            <a:r>
              <a:rPr lang="en"/>
              <a:t>4, </a:t>
            </a:r>
            <a:r>
              <a:rPr lang="en"/>
              <a:t>0.00</a:t>
            </a: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Jittering effects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Explodes at high timestep </a:t>
            </a:r>
            <a:endParaRPr/>
          </a:p>
        </p:txBody>
      </p:sp>
      <p:pic>
        <p:nvPicPr>
          <p:cNvPr id="96" name="Google Shape;96;p18" title="stiffness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00" y="1458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Stiffness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Appearance</a:t>
            </a:r>
            <a:endParaRPr/>
          </a:p>
        </p:txBody>
      </p:sp>
      <p:pic>
        <p:nvPicPr>
          <p:cNvPr id="103" name="Google Shape;103;p19" title="appearanc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350" y="0"/>
            <a:ext cx="67901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Damping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5067000" y="1106000"/>
            <a:ext cx="3765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Explodes around T = </a:t>
            </a:r>
            <a:r>
              <a:rPr lang="en"/>
              <a:t>0.00</a:t>
            </a:r>
            <a:r>
              <a:rPr lang="en"/>
              <a:t>4 for all damping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Jittering effects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Explodes at high timestep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Appearance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damping reduces jittering </a:t>
            </a:r>
            <a:endParaRPr/>
          </a:p>
        </p:txBody>
      </p:sp>
      <p:pic>
        <p:nvPicPr>
          <p:cNvPr id="110" name="Google Shape;110;p20" title="dampen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309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 Force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 title="win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83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