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8886f8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18886f8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8886f8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8886f8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4943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Case Study - EDA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Vaishnavi Balaji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045000" cy="24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he aim is to decide whether the loan can be sanctioned to an applicant or not  , with the help of data entered by the applicant.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606875" y="712150"/>
            <a:ext cx="7196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Steps followed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50000" y="1480150"/>
            <a:ext cx="82059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Check the dimension of dataset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Check the type of data - Categorical or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numerical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Check if there is any missing value present - drop the column if it has more than 70% of missing or null values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Drop the columns that doesn't make any sense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Check for outliers and remove them in this case top and bottom 5% is removed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Check the relation between the variables.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606875" y="712150"/>
            <a:ext cx="7196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Some Insights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50000" y="1941925"/>
            <a:ext cx="82059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Out of 1550,1340 are paid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their car loan properly almost 86%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f emp_length is more, then the loan amount may be charged off in due course i.e they may not to repay the loan.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Interest Rate is more, applicant is struggling to repay the loan - more percentage Rate of Interest - more charge offs.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If the employee grade A,B,C ,they may likely to repay the loan when comparing D,E,F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75" y="0"/>
            <a:ext cx="6989251" cy="521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99200" y="545200"/>
            <a:ext cx="4242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1604975" y="1307800"/>
            <a:ext cx="6212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 loan can be 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sanctioned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applicants whose employment length is more than 10 years</a:t>
            </a:r>
            <a:br>
              <a:rPr lang="en" sz="1700">
                <a:latin typeface="Raleway"/>
                <a:ea typeface="Raleway"/>
                <a:cs typeface="Raleway"/>
                <a:sym typeface="Raleway"/>
              </a:rPr>
            </a:b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Education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loan can be 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sanctioned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the applicant whose employment is more than 10 years</a:t>
            </a:r>
            <a:br>
              <a:rPr lang="en" sz="1700">
                <a:latin typeface="Raleway"/>
                <a:ea typeface="Raleway"/>
                <a:cs typeface="Raleway"/>
                <a:sym typeface="Raleway"/>
              </a:rPr>
            </a:b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Overall more loans are charged off from people whose employment is more than 10 years. So its always better to lend less amount 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applicants who have 10+ years of employment Length as per the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278100" y="2190450"/>
            <a:ext cx="2587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