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3" y="757752"/>
            <a:ext cx="11762677" cy="59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vaibhav gawade</cp:lastModifiedBy>
  <cp:revision>11</cp:revision>
  <dcterms:created xsi:type="dcterms:W3CDTF">2024-06-24T12:27:37Z</dcterms:created>
  <dcterms:modified xsi:type="dcterms:W3CDTF">2025-04-24T05:47:01Z</dcterms:modified>
</cp:coreProperties>
</file>