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7/23/2023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7/23/2023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601</Words>
  <Application>Microsoft Office PowerPoint</Application>
  <PresentationFormat>Custom</PresentationFormat>
  <Paragraphs>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ADMIN</cp:lastModifiedBy>
  <cp:revision>10</cp:revision>
  <dcterms:created xsi:type="dcterms:W3CDTF">2018-09-09T09:14:01Z</dcterms:created>
  <dcterms:modified xsi:type="dcterms:W3CDTF">2023-07-23T05:49:51Z</dcterms:modified>
</cp:coreProperties>
</file>