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54BBDD-1604-4F10-888D-1F7DAAF74363}" v="466" dt="2025-04-28T06:59:43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0D6601-CE47-489B-BF9A-747AC37A4B54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FA8D70A-038F-4A96-A003-289C19FF0D07}">
      <dgm:prSet/>
      <dgm:spPr/>
      <dgm:t>
        <a:bodyPr/>
        <a:lstStyle/>
        <a:p>
          <a:r>
            <a:rPr lang="en-US"/>
            <a:t>PROCESS:</a:t>
          </a:r>
        </a:p>
      </dgm:t>
    </dgm:pt>
    <dgm:pt modelId="{2F4664AC-C2FE-4798-806D-F6C6BF191810}" type="parTrans" cxnId="{6FB03A68-9280-404A-BFD1-0874055C14DD}">
      <dgm:prSet/>
      <dgm:spPr/>
      <dgm:t>
        <a:bodyPr/>
        <a:lstStyle/>
        <a:p>
          <a:endParaRPr lang="en-US"/>
        </a:p>
      </dgm:t>
    </dgm:pt>
    <dgm:pt modelId="{71CAB240-1F4D-491F-96A8-3CF1D41CFDA1}" type="sibTrans" cxnId="{6FB03A68-9280-404A-BFD1-0874055C14DD}">
      <dgm:prSet/>
      <dgm:spPr/>
      <dgm:t>
        <a:bodyPr/>
        <a:lstStyle/>
        <a:p>
          <a:endParaRPr lang="en-US"/>
        </a:p>
      </dgm:t>
    </dgm:pt>
    <dgm:pt modelId="{DCF1665D-645B-4A18-81F0-8D9A48BAE104}">
      <dgm:prSet/>
      <dgm:spPr/>
      <dgm:t>
        <a:bodyPr/>
        <a:lstStyle/>
        <a:p>
          <a:r>
            <a:rPr lang="en-US" b="1"/>
            <a:t>Requirement Gathering</a:t>
          </a:r>
          <a:r>
            <a:rPr lang="en-US"/>
            <a:t> </a:t>
          </a:r>
        </a:p>
      </dgm:t>
    </dgm:pt>
    <dgm:pt modelId="{CB51D34C-099A-453F-AEF2-E98D3A3AD377}" type="parTrans" cxnId="{0F476595-5E8F-4A95-A343-B0E187043293}">
      <dgm:prSet/>
      <dgm:spPr/>
      <dgm:t>
        <a:bodyPr/>
        <a:lstStyle/>
        <a:p>
          <a:endParaRPr lang="en-US"/>
        </a:p>
      </dgm:t>
    </dgm:pt>
    <dgm:pt modelId="{9B7DFE66-42B6-407B-888C-6F89D6DC87B3}" type="sibTrans" cxnId="{0F476595-5E8F-4A95-A343-B0E187043293}">
      <dgm:prSet/>
      <dgm:spPr/>
      <dgm:t>
        <a:bodyPr/>
        <a:lstStyle/>
        <a:p>
          <a:endParaRPr lang="en-US"/>
        </a:p>
      </dgm:t>
    </dgm:pt>
    <dgm:pt modelId="{2D2EE4A7-4BD2-4F4B-AE9C-8CDF517111E9}">
      <dgm:prSet/>
      <dgm:spPr/>
      <dgm:t>
        <a:bodyPr/>
        <a:lstStyle/>
        <a:p>
          <a:r>
            <a:rPr lang="en-US" b="1"/>
            <a:t>Design</a:t>
          </a:r>
          <a:r>
            <a:rPr lang="en-US"/>
            <a:t> </a:t>
          </a:r>
        </a:p>
      </dgm:t>
    </dgm:pt>
    <dgm:pt modelId="{56AF5D05-300F-4859-BF93-C2238840FD80}" type="parTrans" cxnId="{2E86D7AB-04E5-451D-BDDF-DCB1EF29BE98}">
      <dgm:prSet/>
      <dgm:spPr/>
      <dgm:t>
        <a:bodyPr/>
        <a:lstStyle/>
        <a:p>
          <a:endParaRPr lang="en-US"/>
        </a:p>
      </dgm:t>
    </dgm:pt>
    <dgm:pt modelId="{F4773E7D-D25C-4F71-8B46-BC770F8B8986}" type="sibTrans" cxnId="{2E86D7AB-04E5-451D-BDDF-DCB1EF29BE98}">
      <dgm:prSet/>
      <dgm:spPr/>
      <dgm:t>
        <a:bodyPr/>
        <a:lstStyle/>
        <a:p>
          <a:endParaRPr lang="en-US"/>
        </a:p>
      </dgm:t>
    </dgm:pt>
    <dgm:pt modelId="{CD663EC8-7681-49BF-B82E-C61AFD6575B8}">
      <dgm:prSet/>
      <dgm:spPr/>
      <dgm:t>
        <a:bodyPr/>
        <a:lstStyle/>
        <a:p>
          <a:r>
            <a:rPr lang="en-US" b="1"/>
            <a:t>Implementation</a:t>
          </a:r>
          <a:r>
            <a:rPr lang="en-US"/>
            <a:t> .</a:t>
          </a:r>
        </a:p>
      </dgm:t>
    </dgm:pt>
    <dgm:pt modelId="{499955E0-4BB5-4F13-842D-39E9B0C0A5FA}" type="parTrans" cxnId="{24E368EF-22E8-4A34-BE4D-AAD8E546E9AC}">
      <dgm:prSet/>
      <dgm:spPr/>
      <dgm:t>
        <a:bodyPr/>
        <a:lstStyle/>
        <a:p>
          <a:endParaRPr lang="en-US"/>
        </a:p>
      </dgm:t>
    </dgm:pt>
    <dgm:pt modelId="{A0885EC6-3561-4DBF-AA4F-4089D860DBF3}" type="sibTrans" cxnId="{24E368EF-22E8-4A34-BE4D-AAD8E546E9AC}">
      <dgm:prSet/>
      <dgm:spPr/>
      <dgm:t>
        <a:bodyPr/>
        <a:lstStyle/>
        <a:p>
          <a:endParaRPr lang="en-US"/>
        </a:p>
      </dgm:t>
    </dgm:pt>
    <dgm:pt modelId="{3E5FC784-AB4C-4BDA-A851-499EFCC0DF41}">
      <dgm:prSet/>
      <dgm:spPr/>
      <dgm:t>
        <a:bodyPr/>
        <a:lstStyle/>
        <a:p>
          <a:r>
            <a:rPr lang="en-US" b="1"/>
            <a:t>Testing</a:t>
          </a:r>
          <a:r>
            <a:rPr lang="en-US"/>
            <a:t> </a:t>
          </a:r>
        </a:p>
      </dgm:t>
    </dgm:pt>
    <dgm:pt modelId="{B619331C-D529-4B60-ABD6-4299AAFB5685}" type="parTrans" cxnId="{5E92415A-397F-474B-AB20-5F325A4D891B}">
      <dgm:prSet/>
      <dgm:spPr/>
      <dgm:t>
        <a:bodyPr/>
        <a:lstStyle/>
        <a:p>
          <a:endParaRPr lang="en-US"/>
        </a:p>
      </dgm:t>
    </dgm:pt>
    <dgm:pt modelId="{FB2B701C-E233-49DD-9325-B2FFA4EED511}" type="sibTrans" cxnId="{5E92415A-397F-474B-AB20-5F325A4D891B}">
      <dgm:prSet/>
      <dgm:spPr/>
      <dgm:t>
        <a:bodyPr/>
        <a:lstStyle/>
        <a:p>
          <a:endParaRPr lang="en-US"/>
        </a:p>
      </dgm:t>
    </dgm:pt>
    <dgm:pt modelId="{55419502-876F-4ADE-95B8-C479A7BBC85F}">
      <dgm:prSet/>
      <dgm:spPr/>
      <dgm:t>
        <a:bodyPr/>
        <a:lstStyle/>
        <a:p>
          <a:r>
            <a:rPr lang="en-US" b="1"/>
            <a:t>Deployment &amp; Maintenance</a:t>
          </a:r>
          <a:endParaRPr lang="en-US"/>
        </a:p>
      </dgm:t>
    </dgm:pt>
    <dgm:pt modelId="{89A62F5B-904C-467E-A118-FA99462A7E3D}" type="parTrans" cxnId="{4CE70126-DCB9-4A4C-9E83-997A6B33019A}">
      <dgm:prSet/>
      <dgm:spPr/>
      <dgm:t>
        <a:bodyPr/>
        <a:lstStyle/>
        <a:p>
          <a:endParaRPr lang="en-US"/>
        </a:p>
      </dgm:t>
    </dgm:pt>
    <dgm:pt modelId="{8190B94B-3BC0-45A6-9B76-DBBC0572BD54}" type="sibTrans" cxnId="{4CE70126-DCB9-4A4C-9E83-997A6B33019A}">
      <dgm:prSet/>
      <dgm:spPr/>
      <dgm:t>
        <a:bodyPr/>
        <a:lstStyle/>
        <a:p>
          <a:endParaRPr lang="en-US"/>
        </a:p>
      </dgm:t>
    </dgm:pt>
    <dgm:pt modelId="{01D1E78A-ECE9-456D-87E3-C66CB8606704}" type="pres">
      <dgm:prSet presAssocID="{4C0D6601-CE47-489B-BF9A-747AC37A4B54}" presName="Name0" presStyleCnt="0">
        <dgm:presLayoutVars>
          <dgm:dir/>
          <dgm:resizeHandles val="exact"/>
        </dgm:presLayoutVars>
      </dgm:prSet>
      <dgm:spPr/>
    </dgm:pt>
    <dgm:pt modelId="{FBB5B2AA-C3D3-4A51-888D-55A26316CA6C}" type="pres">
      <dgm:prSet presAssocID="{4C0D6601-CE47-489B-BF9A-747AC37A4B54}" presName="cycle" presStyleCnt="0"/>
      <dgm:spPr/>
    </dgm:pt>
    <dgm:pt modelId="{6C80A45E-2BB1-4A93-A6D4-44748B9D068D}" type="pres">
      <dgm:prSet presAssocID="{5FA8D70A-038F-4A96-A003-289C19FF0D07}" presName="nodeFirstNode" presStyleLbl="node1" presStyleIdx="0" presStyleCnt="6">
        <dgm:presLayoutVars>
          <dgm:bulletEnabled val="1"/>
        </dgm:presLayoutVars>
      </dgm:prSet>
      <dgm:spPr/>
    </dgm:pt>
    <dgm:pt modelId="{A5F9339A-E703-4FAC-A804-E8FD941A517A}" type="pres">
      <dgm:prSet presAssocID="{71CAB240-1F4D-491F-96A8-3CF1D41CFDA1}" presName="sibTransFirstNode" presStyleLbl="bgShp" presStyleIdx="0" presStyleCnt="1"/>
      <dgm:spPr/>
    </dgm:pt>
    <dgm:pt modelId="{E79AE833-A674-4344-B864-5A4FA3BD7C00}" type="pres">
      <dgm:prSet presAssocID="{DCF1665D-645B-4A18-81F0-8D9A48BAE104}" presName="nodeFollowingNodes" presStyleLbl="node1" presStyleIdx="1" presStyleCnt="6">
        <dgm:presLayoutVars>
          <dgm:bulletEnabled val="1"/>
        </dgm:presLayoutVars>
      </dgm:prSet>
      <dgm:spPr/>
    </dgm:pt>
    <dgm:pt modelId="{4ED639DF-A55B-475C-936A-03014B47224F}" type="pres">
      <dgm:prSet presAssocID="{2D2EE4A7-4BD2-4F4B-AE9C-8CDF517111E9}" presName="nodeFollowingNodes" presStyleLbl="node1" presStyleIdx="2" presStyleCnt="6">
        <dgm:presLayoutVars>
          <dgm:bulletEnabled val="1"/>
        </dgm:presLayoutVars>
      </dgm:prSet>
      <dgm:spPr/>
    </dgm:pt>
    <dgm:pt modelId="{C869E984-AD2D-4A4B-9699-0EF536976E13}" type="pres">
      <dgm:prSet presAssocID="{CD663EC8-7681-49BF-B82E-C61AFD6575B8}" presName="nodeFollowingNodes" presStyleLbl="node1" presStyleIdx="3" presStyleCnt="6">
        <dgm:presLayoutVars>
          <dgm:bulletEnabled val="1"/>
        </dgm:presLayoutVars>
      </dgm:prSet>
      <dgm:spPr/>
    </dgm:pt>
    <dgm:pt modelId="{6AFAE39C-F9AD-4144-8A2F-83CE870D4311}" type="pres">
      <dgm:prSet presAssocID="{3E5FC784-AB4C-4BDA-A851-499EFCC0DF41}" presName="nodeFollowingNodes" presStyleLbl="node1" presStyleIdx="4" presStyleCnt="6">
        <dgm:presLayoutVars>
          <dgm:bulletEnabled val="1"/>
        </dgm:presLayoutVars>
      </dgm:prSet>
      <dgm:spPr/>
    </dgm:pt>
    <dgm:pt modelId="{4C97A517-EF9B-4B6B-9D7D-00A3F1345148}" type="pres">
      <dgm:prSet presAssocID="{55419502-876F-4ADE-95B8-C479A7BBC85F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49E4D30A-2084-45BD-A167-1C781F44D74F}" type="presOf" srcId="{CD663EC8-7681-49BF-B82E-C61AFD6575B8}" destId="{C869E984-AD2D-4A4B-9699-0EF536976E13}" srcOrd="0" destOrd="0" presId="urn:microsoft.com/office/officeart/2005/8/layout/cycle3"/>
    <dgm:cxn modelId="{03DC491D-36D0-42BC-8E5A-02FC87D0B43B}" type="presOf" srcId="{55419502-876F-4ADE-95B8-C479A7BBC85F}" destId="{4C97A517-EF9B-4B6B-9D7D-00A3F1345148}" srcOrd="0" destOrd="0" presId="urn:microsoft.com/office/officeart/2005/8/layout/cycle3"/>
    <dgm:cxn modelId="{8EDB7224-498C-4FD8-A7B1-7BCDD80CDFB1}" type="presOf" srcId="{3E5FC784-AB4C-4BDA-A851-499EFCC0DF41}" destId="{6AFAE39C-F9AD-4144-8A2F-83CE870D4311}" srcOrd="0" destOrd="0" presId="urn:microsoft.com/office/officeart/2005/8/layout/cycle3"/>
    <dgm:cxn modelId="{4CE70126-DCB9-4A4C-9E83-997A6B33019A}" srcId="{4C0D6601-CE47-489B-BF9A-747AC37A4B54}" destId="{55419502-876F-4ADE-95B8-C479A7BBC85F}" srcOrd="5" destOrd="0" parTransId="{89A62F5B-904C-467E-A118-FA99462A7E3D}" sibTransId="{8190B94B-3BC0-45A6-9B76-DBBC0572BD54}"/>
    <dgm:cxn modelId="{31B44227-ABD2-4D50-A777-72E85BAA5068}" type="presOf" srcId="{5FA8D70A-038F-4A96-A003-289C19FF0D07}" destId="{6C80A45E-2BB1-4A93-A6D4-44748B9D068D}" srcOrd="0" destOrd="0" presId="urn:microsoft.com/office/officeart/2005/8/layout/cycle3"/>
    <dgm:cxn modelId="{6FB03A68-9280-404A-BFD1-0874055C14DD}" srcId="{4C0D6601-CE47-489B-BF9A-747AC37A4B54}" destId="{5FA8D70A-038F-4A96-A003-289C19FF0D07}" srcOrd="0" destOrd="0" parTransId="{2F4664AC-C2FE-4798-806D-F6C6BF191810}" sibTransId="{71CAB240-1F4D-491F-96A8-3CF1D41CFDA1}"/>
    <dgm:cxn modelId="{36CEC568-A1C3-4E74-A480-4D9DA7D6AED2}" type="presOf" srcId="{DCF1665D-645B-4A18-81F0-8D9A48BAE104}" destId="{E79AE833-A674-4344-B864-5A4FA3BD7C00}" srcOrd="0" destOrd="0" presId="urn:microsoft.com/office/officeart/2005/8/layout/cycle3"/>
    <dgm:cxn modelId="{CFA1924C-A9EF-4E5B-9B04-EC4E42A5E71E}" type="presOf" srcId="{71CAB240-1F4D-491F-96A8-3CF1D41CFDA1}" destId="{A5F9339A-E703-4FAC-A804-E8FD941A517A}" srcOrd="0" destOrd="0" presId="urn:microsoft.com/office/officeart/2005/8/layout/cycle3"/>
    <dgm:cxn modelId="{5E92415A-397F-474B-AB20-5F325A4D891B}" srcId="{4C0D6601-CE47-489B-BF9A-747AC37A4B54}" destId="{3E5FC784-AB4C-4BDA-A851-499EFCC0DF41}" srcOrd="4" destOrd="0" parTransId="{B619331C-D529-4B60-ABD6-4299AAFB5685}" sibTransId="{FB2B701C-E233-49DD-9325-B2FFA4EED511}"/>
    <dgm:cxn modelId="{0F476595-5E8F-4A95-A343-B0E187043293}" srcId="{4C0D6601-CE47-489B-BF9A-747AC37A4B54}" destId="{DCF1665D-645B-4A18-81F0-8D9A48BAE104}" srcOrd="1" destOrd="0" parTransId="{CB51D34C-099A-453F-AEF2-E98D3A3AD377}" sibTransId="{9B7DFE66-42B6-407B-888C-6F89D6DC87B3}"/>
    <dgm:cxn modelId="{2E86D7AB-04E5-451D-BDDF-DCB1EF29BE98}" srcId="{4C0D6601-CE47-489B-BF9A-747AC37A4B54}" destId="{2D2EE4A7-4BD2-4F4B-AE9C-8CDF517111E9}" srcOrd="2" destOrd="0" parTransId="{56AF5D05-300F-4859-BF93-C2238840FD80}" sibTransId="{F4773E7D-D25C-4F71-8B46-BC770F8B8986}"/>
    <dgm:cxn modelId="{4E16A2D5-E14C-46A5-8D2E-FB43766CB214}" type="presOf" srcId="{4C0D6601-CE47-489B-BF9A-747AC37A4B54}" destId="{01D1E78A-ECE9-456D-87E3-C66CB8606704}" srcOrd="0" destOrd="0" presId="urn:microsoft.com/office/officeart/2005/8/layout/cycle3"/>
    <dgm:cxn modelId="{EF6967D6-29E8-45C9-91A9-D1E10188D930}" type="presOf" srcId="{2D2EE4A7-4BD2-4F4B-AE9C-8CDF517111E9}" destId="{4ED639DF-A55B-475C-936A-03014B47224F}" srcOrd="0" destOrd="0" presId="urn:microsoft.com/office/officeart/2005/8/layout/cycle3"/>
    <dgm:cxn modelId="{24E368EF-22E8-4A34-BE4D-AAD8E546E9AC}" srcId="{4C0D6601-CE47-489B-BF9A-747AC37A4B54}" destId="{CD663EC8-7681-49BF-B82E-C61AFD6575B8}" srcOrd="3" destOrd="0" parTransId="{499955E0-4BB5-4F13-842D-39E9B0C0A5FA}" sibTransId="{A0885EC6-3561-4DBF-AA4F-4089D860DBF3}"/>
    <dgm:cxn modelId="{F0ED5789-7237-4752-9E8E-DD111B551CCA}" type="presParOf" srcId="{01D1E78A-ECE9-456D-87E3-C66CB8606704}" destId="{FBB5B2AA-C3D3-4A51-888D-55A26316CA6C}" srcOrd="0" destOrd="0" presId="urn:microsoft.com/office/officeart/2005/8/layout/cycle3"/>
    <dgm:cxn modelId="{2B93CEE2-C7A5-4AE5-A74B-BC62E33D8A16}" type="presParOf" srcId="{FBB5B2AA-C3D3-4A51-888D-55A26316CA6C}" destId="{6C80A45E-2BB1-4A93-A6D4-44748B9D068D}" srcOrd="0" destOrd="0" presId="urn:microsoft.com/office/officeart/2005/8/layout/cycle3"/>
    <dgm:cxn modelId="{B77EDED8-9FA8-4FE4-BA08-EE0892680AD6}" type="presParOf" srcId="{FBB5B2AA-C3D3-4A51-888D-55A26316CA6C}" destId="{A5F9339A-E703-4FAC-A804-E8FD941A517A}" srcOrd="1" destOrd="0" presId="urn:microsoft.com/office/officeart/2005/8/layout/cycle3"/>
    <dgm:cxn modelId="{2668CFD3-A0F6-4817-871E-2EF6A9467460}" type="presParOf" srcId="{FBB5B2AA-C3D3-4A51-888D-55A26316CA6C}" destId="{E79AE833-A674-4344-B864-5A4FA3BD7C00}" srcOrd="2" destOrd="0" presId="urn:microsoft.com/office/officeart/2005/8/layout/cycle3"/>
    <dgm:cxn modelId="{7BEDEE16-A7F1-4602-9C0F-70D574C8AA3A}" type="presParOf" srcId="{FBB5B2AA-C3D3-4A51-888D-55A26316CA6C}" destId="{4ED639DF-A55B-475C-936A-03014B47224F}" srcOrd="3" destOrd="0" presId="urn:microsoft.com/office/officeart/2005/8/layout/cycle3"/>
    <dgm:cxn modelId="{D4462A6E-6D8F-471E-AA84-3CBE14F4BFDF}" type="presParOf" srcId="{FBB5B2AA-C3D3-4A51-888D-55A26316CA6C}" destId="{C869E984-AD2D-4A4B-9699-0EF536976E13}" srcOrd="4" destOrd="0" presId="urn:microsoft.com/office/officeart/2005/8/layout/cycle3"/>
    <dgm:cxn modelId="{43672424-465D-4546-A3E3-680D439A6182}" type="presParOf" srcId="{FBB5B2AA-C3D3-4A51-888D-55A26316CA6C}" destId="{6AFAE39C-F9AD-4144-8A2F-83CE870D4311}" srcOrd="5" destOrd="0" presId="urn:microsoft.com/office/officeart/2005/8/layout/cycle3"/>
    <dgm:cxn modelId="{F813D59B-C8E7-42D2-9E75-21C130D8C607}" type="presParOf" srcId="{FBB5B2AA-C3D3-4A51-888D-55A26316CA6C}" destId="{4C97A517-EF9B-4B6B-9D7D-00A3F1345148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2B56AB-4689-41E9-A198-2EDA23619EC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90BA64-B716-450E-B593-590996EE6F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Advantages:</a:t>
          </a:r>
          <a:endParaRPr lang="en-US"/>
        </a:p>
      </dgm:t>
    </dgm:pt>
    <dgm:pt modelId="{1D9A2705-E3E4-491E-A405-E026628688C9}" type="parTrans" cxnId="{3EE44415-BA7D-4742-8A18-C2A3986C658D}">
      <dgm:prSet/>
      <dgm:spPr/>
      <dgm:t>
        <a:bodyPr/>
        <a:lstStyle/>
        <a:p>
          <a:endParaRPr lang="en-US"/>
        </a:p>
      </dgm:t>
    </dgm:pt>
    <dgm:pt modelId="{6ECAEC2C-D850-4858-8B04-58C4B4FFA757}" type="sibTrans" cxnId="{3EE44415-BA7D-4742-8A18-C2A3986C658D}">
      <dgm:prSet/>
      <dgm:spPr/>
      <dgm:t>
        <a:bodyPr/>
        <a:lstStyle/>
        <a:p>
          <a:endParaRPr lang="en-US"/>
        </a:p>
      </dgm:t>
    </dgm:pt>
    <dgm:pt modelId="{829A937F-9910-4A7D-9C06-CE3E4DD306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Clear structure and milestones.</a:t>
          </a:r>
        </a:p>
      </dgm:t>
    </dgm:pt>
    <dgm:pt modelId="{79FD041A-D884-4538-858F-744F88110F02}" type="parTrans" cxnId="{F7603536-BFDD-4787-BB64-D4F5132C46F2}">
      <dgm:prSet/>
      <dgm:spPr/>
      <dgm:t>
        <a:bodyPr/>
        <a:lstStyle/>
        <a:p>
          <a:endParaRPr lang="en-US"/>
        </a:p>
      </dgm:t>
    </dgm:pt>
    <dgm:pt modelId="{6A38B30B-98A3-4BB5-BE39-A609C020A38A}" type="sibTrans" cxnId="{F7603536-BFDD-4787-BB64-D4F5132C46F2}">
      <dgm:prSet/>
      <dgm:spPr/>
      <dgm:t>
        <a:bodyPr/>
        <a:lstStyle/>
        <a:p>
          <a:endParaRPr lang="en-US"/>
        </a:p>
      </dgm:t>
    </dgm:pt>
    <dgm:pt modelId="{FF4DBDBD-6580-46BE-BC46-E3CF673080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Well-documented process.</a:t>
          </a:r>
        </a:p>
      </dgm:t>
    </dgm:pt>
    <dgm:pt modelId="{F990BB67-FCE7-4D5B-B728-3EEDE6165F87}" type="parTrans" cxnId="{D488BAFE-F0D1-4838-9388-1E109B58ACEF}">
      <dgm:prSet/>
      <dgm:spPr/>
      <dgm:t>
        <a:bodyPr/>
        <a:lstStyle/>
        <a:p>
          <a:endParaRPr lang="en-US"/>
        </a:p>
      </dgm:t>
    </dgm:pt>
    <dgm:pt modelId="{7E5A36FB-360F-4276-BFF3-9A52CC3A96BD}" type="sibTrans" cxnId="{D488BAFE-F0D1-4838-9388-1E109B58ACEF}">
      <dgm:prSet/>
      <dgm:spPr/>
      <dgm:t>
        <a:bodyPr/>
        <a:lstStyle/>
        <a:p>
          <a:endParaRPr lang="en-US"/>
        </a:p>
      </dgm:t>
    </dgm:pt>
    <dgm:pt modelId="{91930FB6-7491-47F9-A62B-61420DCCE0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Easier cost and timeline estimation.</a:t>
          </a:r>
        </a:p>
      </dgm:t>
    </dgm:pt>
    <dgm:pt modelId="{FACCAFA2-C8C6-4E0F-93B5-483AA6784542}" type="parTrans" cxnId="{7FFCCED3-04BA-4DB5-9272-27E856F8B57B}">
      <dgm:prSet/>
      <dgm:spPr/>
      <dgm:t>
        <a:bodyPr/>
        <a:lstStyle/>
        <a:p>
          <a:endParaRPr lang="en-US"/>
        </a:p>
      </dgm:t>
    </dgm:pt>
    <dgm:pt modelId="{5E8F905D-166D-4E0F-BC69-6DB03BE08C73}" type="sibTrans" cxnId="{7FFCCED3-04BA-4DB5-9272-27E856F8B57B}">
      <dgm:prSet/>
      <dgm:spPr/>
      <dgm:t>
        <a:bodyPr/>
        <a:lstStyle/>
        <a:p>
          <a:endParaRPr lang="en-US"/>
        </a:p>
      </dgm:t>
    </dgm:pt>
    <dgm:pt modelId="{B6736496-3EA4-429B-8C52-07330C7B05F2}" type="pres">
      <dgm:prSet presAssocID="{E02B56AB-4689-41E9-A198-2EDA23619EC9}" presName="root" presStyleCnt="0">
        <dgm:presLayoutVars>
          <dgm:dir/>
          <dgm:resizeHandles val="exact"/>
        </dgm:presLayoutVars>
      </dgm:prSet>
      <dgm:spPr/>
    </dgm:pt>
    <dgm:pt modelId="{3E39C7E1-0CA8-4663-9A5E-826F13433618}" type="pres">
      <dgm:prSet presAssocID="{8A90BA64-B716-450E-B593-590996EE6F8F}" presName="compNode" presStyleCnt="0"/>
      <dgm:spPr/>
    </dgm:pt>
    <dgm:pt modelId="{CB4487FA-10D9-4F77-9161-31D8F6BDDC7F}" type="pres">
      <dgm:prSet presAssocID="{8A90BA64-B716-450E-B593-590996EE6F8F}" presName="bgRect" presStyleLbl="bgShp" presStyleIdx="0" presStyleCnt="4"/>
      <dgm:spPr/>
    </dgm:pt>
    <dgm:pt modelId="{B2F9178A-2805-41C4-A577-15896518CA53}" type="pres">
      <dgm:prSet presAssocID="{8A90BA64-B716-450E-B593-590996EE6F8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7B9E34AD-5832-4D5F-8411-38B734D158C0}" type="pres">
      <dgm:prSet presAssocID="{8A90BA64-B716-450E-B593-590996EE6F8F}" presName="spaceRect" presStyleCnt="0"/>
      <dgm:spPr/>
    </dgm:pt>
    <dgm:pt modelId="{CC5CB55C-C7E7-4587-BD47-A09B67CE13FB}" type="pres">
      <dgm:prSet presAssocID="{8A90BA64-B716-450E-B593-590996EE6F8F}" presName="parTx" presStyleLbl="revTx" presStyleIdx="0" presStyleCnt="4">
        <dgm:presLayoutVars>
          <dgm:chMax val="0"/>
          <dgm:chPref val="0"/>
        </dgm:presLayoutVars>
      </dgm:prSet>
      <dgm:spPr/>
    </dgm:pt>
    <dgm:pt modelId="{4CC968A8-626B-4FD1-9741-B0D2C5D14B7F}" type="pres">
      <dgm:prSet presAssocID="{6ECAEC2C-D850-4858-8B04-58C4B4FFA757}" presName="sibTrans" presStyleCnt="0"/>
      <dgm:spPr/>
    </dgm:pt>
    <dgm:pt modelId="{4C7AED38-DA78-42DF-BB6C-BCD84707753F}" type="pres">
      <dgm:prSet presAssocID="{829A937F-9910-4A7D-9C06-CE3E4DD30611}" presName="compNode" presStyleCnt="0"/>
      <dgm:spPr/>
    </dgm:pt>
    <dgm:pt modelId="{A84AC5F8-DFC1-407B-9C26-126661FDDDBF}" type="pres">
      <dgm:prSet presAssocID="{829A937F-9910-4A7D-9C06-CE3E4DD30611}" presName="bgRect" presStyleLbl="bgShp" presStyleIdx="1" presStyleCnt="4"/>
      <dgm:spPr/>
    </dgm:pt>
    <dgm:pt modelId="{E376C0B7-CBDC-482D-A74C-4D262414556F}" type="pres">
      <dgm:prSet presAssocID="{829A937F-9910-4A7D-9C06-CE3E4DD306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E0411671-9357-4D4F-8D90-7EFF45203F97}" type="pres">
      <dgm:prSet presAssocID="{829A937F-9910-4A7D-9C06-CE3E4DD30611}" presName="spaceRect" presStyleCnt="0"/>
      <dgm:spPr/>
    </dgm:pt>
    <dgm:pt modelId="{2EA76900-91C3-4DB2-A396-B6D10630F88B}" type="pres">
      <dgm:prSet presAssocID="{829A937F-9910-4A7D-9C06-CE3E4DD30611}" presName="parTx" presStyleLbl="revTx" presStyleIdx="1" presStyleCnt="4">
        <dgm:presLayoutVars>
          <dgm:chMax val="0"/>
          <dgm:chPref val="0"/>
        </dgm:presLayoutVars>
      </dgm:prSet>
      <dgm:spPr/>
    </dgm:pt>
    <dgm:pt modelId="{E005D4F2-FA4E-44C5-B2CF-1AB209AA36CA}" type="pres">
      <dgm:prSet presAssocID="{6A38B30B-98A3-4BB5-BE39-A609C020A38A}" presName="sibTrans" presStyleCnt="0"/>
      <dgm:spPr/>
    </dgm:pt>
    <dgm:pt modelId="{50D7B762-0802-408C-8C51-B4486C328306}" type="pres">
      <dgm:prSet presAssocID="{FF4DBDBD-6580-46BE-BC46-E3CF6730803A}" presName="compNode" presStyleCnt="0"/>
      <dgm:spPr/>
    </dgm:pt>
    <dgm:pt modelId="{209EF7C8-CE5D-4152-B92C-2C44F1D8F9D9}" type="pres">
      <dgm:prSet presAssocID="{FF4DBDBD-6580-46BE-BC46-E3CF6730803A}" presName="bgRect" presStyleLbl="bgShp" presStyleIdx="2" presStyleCnt="4"/>
      <dgm:spPr/>
    </dgm:pt>
    <dgm:pt modelId="{FC882361-2068-410E-BFAD-DEAF9615D7CB}" type="pres">
      <dgm:prSet presAssocID="{FF4DBDBD-6580-46BE-BC46-E3CF673080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B4614A1-293E-47CB-A88A-D8B62C4B21CD}" type="pres">
      <dgm:prSet presAssocID="{FF4DBDBD-6580-46BE-BC46-E3CF6730803A}" presName="spaceRect" presStyleCnt="0"/>
      <dgm:spPr/>
    </dgm:pt>
    <dgm:pt modelId="{09B364E2-1926-41BC-8005-1B390D133B5A}" type="pres">
      <dgm:prSet presAssocID="{FF4DBDBD-6580-46BE-BC46-E3CF6730803A}" presName="parTx" presStyleLbl="revTx" presStyleIdx="2" presStyleCnt="4">
        <dgm:presLayoutVars>
          <dgm:chMax val="0"/>
          <dgm:chPref val="0"/>
        </dgm:presLayoutVars>
      </dgm:prSet>
      <dgm:spPr/>
    </dgm:pt>
    <dgm:pt modelId="{892738DC-A70A-4AD0-9A04-76AB023E0958}" type="pres">
      <dgm:prSet presAssocID="{7E5A36FB-360F-4276-BFF3-9A52CC3A96BD}" presName="sibTrans" presStyleCnt="0"/>
      <dgm:spPr/>
    </dgm:pt>
    <dgm:pt modelId="{DA6AC9EF-89EA-4F59-9F43-49BEBFA4F02D}" type="pres">
      <dgm:prSet presAssocID="{91930FB6-7491-47F9-A62B-61420DCCE034}" presName="compNode" presStyleCnt="0"/>
      <dgm:spPr/>
    </dgm:pt>
    <dgm:pt modelId="{C40F77E3-6B32-4300-ACBB-3478854E1F59}" type="pres">
      <dgm:prSet presAssocID="{91930FB6-7491-47F9-A62B-61420DCCE034}" presName="bgRect" presStyleLbl="bgShp" presStyleIdx="3" presStyleCnt="4"/>
      <dgm:spPr/>
    </dgm:pt>
    <dgm:pt modelId="{D7D49838-C4D7-42B4-B884-EF1F4B378575}" type="pres">
      <dgm:prSet presAssocID="{91930FB6-7491-47F9-A62B-61420DCCE0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854F31F7-8F02-40A7-91F9-65F8607B1A19}" type="pres">
      <dgm:prSet presAssocID="{91930FB6-7491-47F9-A62B-61420DCCE034}" presName="spaceRect" presStyleCnt="0"/>
      <dgm:spPr/>
    </dgm:pt>
    <dgm:pt modelId="{BBB60A1D-CF95-4464-9F41-88A7DE4A2F69}" type="pres">
      <dgm:prSet presAssocID="{91930FB6-7491-47F9-A62B-61420DCCE03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E44415-BA7D-4742-8A18-C2A3986C658D}" srcId="{E02B56AB-4689-41E9-A198-2EDA23619EC9}" destId="{8A90BA64-B716-450E-B593-590996EE6F8F}" srcOrd="0" destOrd="0" parTransId="{1D9A2705-E3E4-491E-A405-E026628688C9}" sibTransId="{6ECAEC2C-D850-4858-8B04-58C4B4FFA757}"/>
    <dgm:cxn modelId="{F7603536-BFDD-4787-BB64-D4F5132C46F2}" srcId="{E02B56AB-4689-41E9-A198-2EDA23619EC9}" destId="{829A937F-9910-4A7D-9C06-CE3E4DD30611}" srcOrd="1" destOrd="0" parTransId="{79FD041A-D884-4538-858F-744F88110F02}" sibTransId="{6A38B30B-98A3-4BB5-BE39-A609C020A38A}"/>
    <dgm:cxn modelId="{8601156F-3B17-46EC-890D-D1FDDAB1BEE5}" type="presOf" srcId="{8A90BA64-B716-450E-B593-590996EE6F8F}" destId="{CC5CB55C-C7E7-4587-BD47-A09B67CE13FB}" srcOrd="0" destOrd="0" presId="urn:microsoft.com/office/officeart/2018/2/layout/IconVerticalSolidList"/>
    <dgm:cxn modelId="{A3E01758-19D2-4454-A7EC-2256A8967925}" type="presOf" srcId="{829A937F-9910-4A7D-9C06-CE3E4DD30611}" destId="{2EA76900-91C3-4DB2-A396-B6D10630F88B}" srcOrd="0" destOrd="0" presId="urn:microsoft.com/office/officeart/2018/2/layout/IconVerticalSolidList"/>
    <dgm:cxn modelId="{53D944A6-0751-4D0F-ACA7-23E5AD170DA5}" type="presOf" srcId="{E02B56AB-4689-41E9-A198-2EDA23619EC9}" destId="{B6736496-3EA4-429B-8C52-07330C7B05F2}" srcOrd="0" destOrd="0" presId="urn:microsoft.com/office/officeart/2018/2/layout/IconVerticalSolidList"/>
    <dgm:cxn modelId="{803A35A9-56DB-4FD5-87B6-6DF77EA63160}" type="presOf" srcId="{FF4DBDBD-6580-46BE-BC46-E3CF6730803A}" destId="{09B364E2-1926-41BC-8005-1B390D133B5A}" srcOrd="0" destOrd="0" presId="urn:microsoft.com/office/officeart/2018/2/layout/IconVerticalSolidList"/>
    <dgm:cxn modelId="{7FFCCED3-04BA-4DB5-9272-27E856F8B57B}" srcId="{E02B56AB-4689-41E9-A198-2EDA23619EC9}" destId="{91930FB6-7491-47F9-A62B-61420DCCE034}" srcOrd="3" destOrd="0" parTransId="{FACCAFA2-C8C6-4E0F-93B5-483AA6784542}" sibTransId="{5E8F905D-166D-4E0F-BC69-6DB03BE08C73}"/>
    <dgm:cxn modelId="{5A07C4EC-35CC-485F-B1AD-60D81CF74143}" type="presOf" srcId="{91930FB6-7491-47F9-A62B-61420DCCE034}" destId="{BBB60A1D-CF95-4464-9F41-88A7DE4A2F69}" srcOrd="0" destOrd="0" presId="urn:microsoft.com/office/officeart/2018/2/layout/IconVerticalSolidList"/>
    <dgm:cxn modelId="{D488BAFE-F0D1-4838-9388-1E109B58ACEF}" srcId="{E02B56AB-4689-41E9-A198-2EDA23619EC9}" destId="{FF4DBDBD-6580-46BE-BC46-E3CF6730803A}" srcOrd="2" destOrd="0" parTransId="{F990BB67-FCE7-4D5B-B728-3EEDE6165F87}" sibTransId="{7E5A36FB-360F-4276-BFF3-9A52CC3A96BD}"/>
    <dgm:cxn modelId="{9BFC90C0-9E31-4708-82E6-69A922B4DE40}" type="presParOf" srcId="{B6736496-3EA4-429B-8C52-07330C7B05F2}" destId="{3E39C7E1-0CA8-4663-9A5E-826F13433618}" srcOrd="0" destOrd="0" presId="urn:microsoft.com/office/officeart/2018/2/layout/IconVerticalSolidList"/>
    <dgm:cxn modelId="{F1326163-2DB1-4238-96E6-396C07A0784A}" type="presParOf" srcId="{3E39C7E1-0CA8-4663-9A5E-826F13433618}" destId="{CB4487FA-10D9-4F77-9161-31D8F6BDDC7F}" srcOrd="0" destOrd="0" presId="urn:microsoft.com/office/officeart/2018/2/layout/IconVerticalSolidList"/>
    <dgm:cxn modelId="{DC782063-462F-4027-97DE-149102148CBE}" type="presParOf" srcId="{3E39C7E1-0CA8-4663-9A5E-826F13433618}" destId="{B2F9178A-2805-41C4-A577-15896518CA53}" srcOrd="1" destOrd="0" presId="urn:microsoft.com/office/officeart/2018/2/layout/IconVerticalSolidList"/>
    <dgm:cxn modelId="{46CB6461-9E90-4A0B-B784-764C555F757F}" type="presParOf" srcId="{3E39C7E1-0CA8-4663-9A5E-826F13433618}" destId="{7B9E34AD-5832-4D5F-8411-38B734D158C0}" srcOrd="2" destOrd="0" presId="urn:microsoft.com/office/officeart/2018/2/layout/IconVerticalSolidList"/>
    <dgm:cxn modelId="{D175A0E6-52EB-4560-BE76-CDBDA98FD5CD}" type="presParOf" srcId="{3E39C7E1-0CA8-4663-9A5E-826F13433618}" destId="{CC5CB55C-C7E7-4587-BD47-A09B67CE13FB}" srcOrd="3" destOrd="0" presId="urn:microsoft.com/office/officeart/2018/2/layout/IconVerticalSolidList"/>
    <dgm:cxn modelId="{8562589A-0225-4C73-BF61-CC1F617E54BA}" type="presParOf" srcId="{B6736496-3EA4-429B-8C52-07330C7B05F2}" destId="{4CC968A8-626B-4FD1-9741-B0D2C5D14B7F}" srcOrd="1" destOrd="0" presId="urn:microsoft.com/office/officeart/2018/2/layout/IconVerticalSolidList"/>
    <dgm:cxn modelId="{F70FE16D-6711-4333-93DE-B941030ADA6E}" type="presParOf" srcId="{B6736496-3EA4-429B-8C52-07330C7B05F2}" destId="{4C7AED38-DA78-42DF-BB6C-BCD84707753F}" srcOrd="2" destOrd="0" presId="urn:microsoft.com/office/officeart/2018/2/layout/IconVerticalSolidList"/>
    <dgm:cxn modelId="{E8BA7AF9-C76F-47E5-961A-2A6872305922}" type="presParOf" srcId="{4C7AED38-DA78-42DF-BB6C-BCD84707753F}" destId="{A84AC5F8-DFC1-407B-9C26-126661FDDDBF}" srcOrd="0" destOrd="0" presId="urn:microsoft.com/office/officeart/2018/2/layout/IconVerticalSolidList"/>
    <dgm:cxn modelId="{B9237E70-95EE-4365-95E3-D2A050CE4C2E}" type="presParOf" srcId="{4C7AED38-DA78-42DF-BB6C-BCD84707753F}" destId="{E376C0B7-CBDC-482D-A74C-4D262414556F}" srcOrd="1" destOrd="0" presId="urn:microsoft.com/office/officeart/2018/2/layout/IconVerticalSolidList"/>
    <dgm:cxn modelId="{06468024-2C10-47D8-9913-7C043F3E65AD}" type="presParOf" srcId="{4C7AED38-DA78-42DF-BB6C-BCD84707753F}" destId="{E0411671-9357-4D4F-8D90-7EFF45203F97}" srcOrd="2" destOrd="0" presId="urn:microsoft.com/office/officeart/2018/2/layout/IconVerticalSolidList"/>
    <dgm:cxn modelId="{3B3C859E-151B-44E5-B7BF-ECF6BFB71719}" type="presParOf" srcId="{4C7AED38-DA78-42DF-BB6C-BCD84707753F}" destId="{2EA76900-91C3-4DB2-A396-B6D10630F88B}" srcOrd="3" destOrd="0" presId="urn:microsoft.com/office/officeart/2018/2/layout/IconVerticalSolidList"/>
    <dgm:cxn modelId="{E2E1BB96-5DF0-42CB-A49C-44F8B3A6F9DC}" type="presParOf" srcId="{B6736496-3EA4-429B-8C52-07330C7B05F2}" destId="{E005D4F2-FA4E-44C5-B2CF-1AB209AA36CA}" srcOrd="3" destOrd="0" presId="urn:microsoft.com/office/officeart/2018/2/layout/IconVerticalSolidList"/>
    <dgm:cxn modelId="{202FCA6C-39E2-49FB-989E-DA5FEB8AF819}" type="presParOf" srcId="{B6736496-3EA4-429B-8C52-07330C7B05F2}" destId="{50D7B762-0802-408C-8C51-B4486C328306}" srcOrd="4" destOrd="0" presId="urn:microsoft.com/office/officeart/2018/2/layout/IconVerticalSolidList"/>
    <dgm:cxn modelId="{546E1306-52BC-4673-86F5-05A4BC8AD6DA}" type="presParOf" srcId="{50D7B762-0802-408C-8C51-B4486C328306}" destId="{209EF7C8-CE5D-4152-B92C-2C44F1D8F9D9}" srcOrd="0" destOrd="0" presId="urn:microsoft.com/office/officeart/2018/2/layout/IconVerticalSolidList"/>
    <dgm:cxn modelId="{1A5E57A2-B4B5-45AB-90BA-B37AAE9915CB}" type="presParOf" srcId="{50D7B762-0802-408C-8C51-B4486C328306}" destId="{FC882361-2068-410E-BFAD-DEAF9615D7CB}" srcOrd="1" destOrd="0" presId="urn:microsoft.com/office/officeart/2018/2/layout/IconVerticalSolidList"/>
    <dgm:cxn modelId="{0E2035C7-2D44-403C-A179-625307580AFB}" type="presParOf" srcId="{50D7B762-0802-408C-8C51-B4486C328306}" destId="{8B4614A1-293E-47CB-A88A-D8B62C4B21CD}" srcOrd="2" destOrd="0" presId="urn:microsoft.com/office/officeart/2018/2/layout/IconVerticalSolidList"/>
    <dgm:cxn modelId="{14EBB605-44A6-4317-A4CB-C4BED99143EC}" type="presParOf" srcId="{50D7B762-0802-408C-8C51-B4486C328306}" destId="{09B364E2-1926-41BC-8005-1B390D133B5A}" srcOrd="3" destOrd="0" presId="urn:microsoft.com/office/officeart/2018/2/layout/IconVerticalSolidList"/>
    <dgm:cxn modelId="{B057D89A-84F5-4659-97BD-A2CC9784EEA1}" type="presParOf" srcId="{B6736496-3EA4-429B-8C52-07330C7B05F2}" destId="{892738DC-A70A-4AD0-9A04-76AB023E0958}" srcOrd="5" destOrd="0" presId="urn:microsoft.com/office/officeart/2018/2/layout/IconVerticalSolidList"/>
    <dgm:cxn modelId="{403AB2FF-3FAE-462F-B93C-E62053BD4264}" type="presParOf" srcId="{B6736496-3EA4-429B-8C52-07330C7B05F2}" destId="{DA6AC9EF-89EA-4F59-9F43-49BEBFA4F02D}" srcOrd="6" destOrd="0" presId="urn:microsoft.com/office/officeart/2018/2/layout/IconVerticalSolidList"/>
    <dgm:cxn modelId="{78BE62F4-111A-4CBE-8239-57E89B32E1A5}" type="presParOf" srcId="{DA6AC9EF-89EA-4F59-9F43-49BEBFA4F02D}" destId="{C40F77E3-6B32-4300-ACBB-3478854E1F59}" srcOrd="0" destOrd="0" presId="urn:microsoft.com/office/officeart/2018/2/layout/IconVerticalSolidList"/>
    <dgm:cxn modelId="{1AF909EF-C6CA-470F-B042-58402FAF0D34}" type="presParOf" srcId="{DA6AC9EF-89EA-4F59-9F43-49BEBFA4F02D}" destId="{D7D49838-C4D7-42B4-B884-EF1F4B378575}" srcOrd="1" destOrd="0" presId="urn:microsoft.com/office/officeart/2018/2/layout/IconVerticalSolidList"/>
    <dgm:cxn modelId="{3CA03503-281D-43AF-9857-B92DCB461783}" type="presParOf" srcId="{DA6AC9EF-89EA-4F59-9F43-49BEBFA4F02D}" destId="{854F31F7-8F02-40A7-91F9-65F8607B1A19}" srcOrd="2" destOrd="0" presId="urn:microsoft.com/office/officeart/2018/2/layout/IconVerticalSolidList"/>
    <dgm:cxn modelId="{26FC2018-3FDF-4F7D-99C4-32A4B6BAAF70}" type="presParOf" srcId="{DA6AC9EF-89EA-4F59-9F43-49BEBFA4F02D}" destId="{BBB60A1D-CF95-4464-9F41-88A7DE4A2F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304724-FE8B-467F-A5E3-4EB33ABBAC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1F18212-73D5-45C6-B316-EE32BA45D1AA}">
      <dgm:prSet/>
      <dgm:spPr/>
      <dgm:t>
        <a:bodyPr/>
        <a:lstStyle/>
        <a:p>
          <a:r>
            <a:rPr lang="en-US" b="1"/>
            <a:t>OBJECTIVE:</a:t>
          </a:r>
          <a:endParaRPr lang="en-US"/>
        </a:p>
      </dgm:t>
    </dgm:pt>
    <dgm:pt modelId="{72E9B701-A15A-4DDE-B246-7EA0BFEE60B8}" type="parTrans" cxnId="{711DDA92-BC58-4671-BD42-E5BFE4BA05B7}">
      <dgm:prSet/>
      <dgm:spPr/>
      <dgm:t>
        <a:bodyPr/>
        <a:lstStyle/>
        <a:p>
          <a:endParaRPr lang="en-US"/>
        </a:p>
      </dgm:t>
    </dgm:pt>
    <dgm:pt modelId="{5CD2615E-BDEC-420E-87AD-D363B0A2792A}" type="sibTrans" cxnId="{711DDA92-BC58-4671-BD42-E5BFE4BA05B7}">
      <dgm:prSet/>
      <dgm:spPr/>
      <dgm:t>
        <a:bodyPr/>
        <a:lstStyle/>
        <a:p>
          <a:endParaRPr lang="en-US"/>
        </a:p>
      </dgm:t>
    </dgm:pt>
    <dgm:pt modelId="{FD07182B-94B7-402A-BD65-CE75E4F5F646}">
      <dgm:prSet/>
      <dgm:spPr/>
      <dgm:t>
        <a:bodyPr/>
        <a:lstStyle/>
        <a:p>
          <a:r>
            <a:rPr lang="en-US"/>
            <a:t>Adapt to changes quickly and deliver value faster.</a:t>
          </a:r>
        </a:p>
      </dgm:t>
    </dgm:pt>
    <dgm:pt modelId="{DFB97941-7CF4-4026-A825-23AEBB5FF2E2}" type="parTrans" cxnId="{D321783F-08E8-4E25-A770-B43CEAD23962}">
      <dgm:prSet/>
      <dgm:spPr/>
      <dgm:t>
        <a:bodyPr/>
        <a:lstStyle/>
        <a:p>
          <a:endParaRPr lang="en-US"/>
        </a:p>
      </dgm:t>
    </dgm:pt>
    <dgm:pt modelId="{8607BF43-5988-458C-BCAF-CB1C18EC3F47}" type="sibTrans" cxnId="{D321783F-08E8-4E25-A770-B43CEAD23962}">
      <dgm:prSet/>
      <dgm:spPr/>
      <dgm:t>
        <a:bodyPr/>
        <a:lstStyle/>
        <a:p>
          <a:endParaRPr lang="en-US"/>
        </a:p>
      </dgm:t>
    </dgm:pt>
    <dgm:pt modelId="{BB0C7B34-6D5D-4759-ACB9-EFEFE592EDBB}">
      <dgm:prSet/>
      <dgm:spPr/>
      <dgm:t>
        <a:bodyPr/>
        <a:lstStyle/>
        <a:p>
          <a:r>
            <a:rPr lang="en-US"/>
            <a:t>Encourage collaboration, flexibility, and customer involvement.</a:t>
          </a:r>
        </a:p>
      </dgm:t>
    </dgm:pt>
    <dgm:pt modelId="{7090989A-9BE2-4A13-8D74-C2FB945EC835}" type="parTrans" cxnId="{7553ECDE-C86C-48CA-BD10-89F2FF989037}">
      <dgm:prSet/>
      <dgm:spPr/>
      <dgm:t>
        <a:bodyPr/>
        <a:lstStyle/>
        <a:p>
          <a:endParaRPr lang="en-US"/>
        </a:p>
      </dgm:t>
    </dgm:pt>
    <dgm:pt modelId="{1DEA1518-30A0-498E-A5A3-585DED52CCEF}" type="sibTrans" cxnId="{7553ECDE-C86C-48CA-BD10-89F2FF989037}">
      <dgm:prSet/>
      <dgm:spPr/>
      <dgm:t>
        <a:bodyPr/>
        <a:lstStyle/>
        <a:p>
          <a:endParaRPr lang="en-US"/>
        </a:p>
      </dgm:t>
    </dgm:pt>
    <dgm:pt modelId="{E3A5BDB8-E723-4EFD-A22C-A60AE1D6D4F4}">
      <dgm:prSet/>
      <dgm:spPr/>
      <dgm:t>
        <a:bodyPr/>
        <a:lstStyle/>
        <a:p>
          <a:r>
            <a:rPr lang="en-US" b="1"/>
            <a:t>Examples:</a:t>
          </a:r>
          <a:r>
            <a:rPr lang="en-US"/>
            <a:t> Agile, Scrum, Kanban, DevOps.</a:t>
          </a:r>
        </a:p>
      </dgm:t>
    </dgm:pt>
    <dgm:pt modelId="{07E074B1-1A94-41DF-81B5-33206B624F58}" type="parTrans" cxnId="{6539F9C3-2785-446F-BD0A-E4616D0A28D6}">
      <dgm:prSet/>
      <dgm:spPr/>
      <dgm:t>
        <a:bodyPr/>
        <a:lstStyle/>
        <a:p>
          <a:endParaRPr lang="en-US"/>
        </a:p>
      </dgm:t>
    </dgm:pt>
    <dgm:pt modelId="{9CD2A042-2449-4891-98BD-312FBE4E0B49}" type="sibTrans" cxnId="{6539F9C3-2785-446F-BD0A-E4616D0A28D6}">
      <dgm:prSet/>
      <dgm:spPr/>
      <dgm:t>
        <a:bodyPr/>
        <a:lstStyle/>
        <a:p>
          <a:endParaRPr lang="en-US"/>
        </a:p>
      </dgm:t>
    </dgm:pt>
    <dgm:pt modelId="{9CE6DC3B-BB22-47A8-BB93-5DA846B4E03F}" type="pres">
      <dgm:prSet presAssocID="{BC304724-FE8B-467F-A5E3-4EB33ABBACA6}" presName="linear" presStyleCnt="0">
        <dgm:presLayoutVars>
          <dgm:animLvl val="lvl"/>
          <dgm:resizeHandles val="exact"/>
        </dgm:presLayoutVars>
      </dgm:prSet>
      <dgm:spPr/>
    </dgm:pt>
    <dgm:pt modelId="{BF2CD074-F649-4A9A-8FFE-0507467381A4}" type="pres">
      <dgm:prSet presAssocID="{F1F18212-73D5-45C6-B316-EE32BA45D1A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D09F3C1-58A4-4E53-917F-BDF1AE8BBEC5}" type="pres">
      <dgm:prSet presAssocID="{5CD2615E-BDEC-420E-87AD-D363B0A2792A}" presName="spacer" presStyleCnt="0"/>
      <dgm:spPr/>
    </dgm:pt>
    <dgm:pt modelId="{B4BD6348-61D6-4A1C-BE2D-85C9EDC9436B}" type="pres">
      <dgm:prSet presAssocID="{FD07182B-94B7-402A-BD65-CE75E4F5F64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F0D39B-05B8-4562-8AA5-13BCE491CD37}" type="pres">
      <dgm:prSet presAssocID="{8607BF43-5988-458C-BCAF-CB1C18EC3F47}" presName="spacer" presStyleCnt="0"/>
      <dgm:spPr/>
    </dgm:pt>
    <dgm:pt modelId="{BFCAF650-2518-42CB-AB9A-D4656CD719B5}" type="pres">
      <dgm:prSet presAssocID="{BB0C7B34-6D5D-4759-ACB9-EFEFE592EDB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FFBE9AC-4B46-4DCF-A405-ABEB984139F7}" type="pres">
      <dgm:prSet presAssocID="{1DEA1518-30A0-498E-A5A3-585DED52CCEF}" presName="spacer" presStyleCnt="0"/>
      <dgm:spPr/>
    </dgm:pt>
    <dgm:pt modelId="{B8EF785F-559F-4B20-BABA-A2B2AB7DAB7C}" type="pres">
      <dgm:prSet presAssocID="{E3A5BDB8-E723-4EFD-A22C-A60AE1D6D4F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321783F-08E8-4E25-A770-B43CEAD23962}" srcId="{BC304724-FE8B-467F-A5E3-4EB33ABBACA6}" destId="{FD07182B-94B7-402A-BD65-CE75E4F5F646}" srcOrd="1" destOrd="0" parTransId="{DFB97941-7CF4-4026-A825-23AEBB5FF2E2}" sibTransId="{8607BF43-5988-458C-BCAF-CB1C18EC3F47}"/>
    <dgm:cxn modelId="{A7A5EF5C-1D86-4960-A0D1-4A37CBE006CB}" type="presOf" srcId="{E3A5BDB8-E723-4EFD-A22C-A60AE1D6D4F4}" destId="{B8EF785F-559F-4B20-BABA-A2B2AB7DAB7C}" srcOrd="0" destOrd="0" presId="urn:microsoft.com/office/officeart/2005/8/layout/vList2"/>
    <dgm:cxn modelId="{75ACA54B-8D87-413C-9694-FE6EC58F31B1}" type="presOf" srcId="{BB0C7B34-6D5D-4759-ACB9-EFEFE592EDBB}" destId="{BFCAF650-2518-42CB-AB9A-D4656CD719B5}" srcOrd="0" destOrd="0" presId="urn:microsoft.com/office/officeart/2005/8/layout/vList2"/>
    <dgm:cxn modelId="{50751872-AB93-42A1-81CB-985769AA8759}" type="presOf" srcId="{BC304724-FE8B-467F-A5E3-4EB33ABBACA6}" destId="{9CE6DC3B-BB22-47A8-BB93-5DA846B4E03F}" srcOrd="0" destOrd="0" presId="urn:microsoft.com/office/officeart/2005/8/layout/vList2"/>
    <dgm:cxn modelId="{0AA59959-A622-4861-9834-F4863F2931C2}" type="presOf" srcId="{FD07182B-94B7-402A-BD65-CE75E4F5F646}" destId="{B4BD6348-61D6-4A1C-BE2D-85C9EDC9436B}" srcOrd="0" destOrd="0" presId="urn:microsoft.com/office/officeart/2005/8/layout/vList2"/>
    <dgm:cxn modelId="{711DDA92-BC58-4671-BD42-E5BFE4BA05B7}" srcId="{BC304724-FE8B-467F-A5E3-4EB33ABBACA6}" destId="{F1F18212-73D5-45C6-B316-EE32BA45D1AA}" srcOrd="0" destOrd="0" parTransId="{72E9B701-A15A-4DDE-B246-7EA0BFEE60B8}" sibTransId="{5CD2615E-BDEC-420E-87AD-D363B0A2792A}"/>
    <dgm:cxn modelId="{6539F9C3-2785-446F-BD0A-E4616D0A28D6}" srcId="{BC304724-FE8B-467F-A5E3-4EB33ABBACA6}" destId="{E3A5BDB8-E723-4EFD-A22C-A60AE1D6D4F4}" srcOrd="3" destOrd="0" parTransId="{07E074B1-1A94-41DF-81B5-33206B624F58}" sibTransId="{9CD2A042-2449-4891-98BD-312FBE4E0B49}"/>
    <dgm:cxn modelId="{7553ECDE-C86C-48CA-BD10-89F2FF989037}" srcId="{BC304724-FE8B-467F-A5E3-4EB33ABBACA6}" destId="{BB0C7B34-6D5D-4759-ACB9-EFEFE592EDBB}" srcOrd="2" destOrd="0" parTransId="{7090989A-9BE2-4A13-8D74-C2FB945EC835}" sibTransId="{1DEA1518-30A0-498E-A5A3-585DED52CCEF}"/>
    <dgm:cxn modelId="{FDC426DF-F7AA-4644-900A-7F7217B497AC}" type="presOf" srcId="{F1F18212-73D5-45C6-B316-EE32BA45D1AA}" destId="{BF2CD074-F649-4A9A-8FFE-0507467381A4}" srcOrd="0" destOrd="0" presId="urn:microsoft.com/office/officeart/2005/8/layout/vList2"/>
    <dgm:cxn modelId="{267138B1-393E-4935-B00A-3187A732DC03}" type="presParOf" srcId="{9CE6DC3B-BB22-47A8-BB93-5DA846B4E03F}" destId="{BF2CD074-F649-4A9A-8FFE-0507467381A4}" srcOrd="0" destOrd="0" presId="urn:microsoft.com/office/officeart/2005/8/layout/vList2"/>
    <dgm:cxn modelId="{0CF26626-3C6B-4DBE-BAAF-B1A26EA90111}" type="presParOf" srcId="{9CE6DC3B-BB22-47A8-BB93-5DA846B4E03F}" destId="{4D09F3C1-58A4-4E53-917F-BDF1AE8BBEC5}" srcOrd="1" destOrd="0" presId="urn:microsoft.com/office/officeart/2005/8/layout/vList2"/>
    <dgm:cxn modelId="{6DC20522-65E8-42CE-96BE-8096A418CF33}" type="presParOf" srcId="{9CE6DC3B-BB22-47A8-BB93-5DA846B4E03F}" destId="{B4BD6348-61D6-4A1C-BE2D-85C9EDC9436B}" srcOrd="2" destOrd="0" presId="urn:microsoft.com/office/officeart/2005/8/layout/vList2"/>
    <dgm:cxn modelId="{369E3AEC-1F22-4766-84EF-ACF975EB2811}" type="presParOf" srcId="{9CE6DC3B-BB22-47A8-BB93-5DA846B4E03F}" destId="{86F0D39B-05B8-4562-8AA5-13BCE491CD37}" srcOrd="3" destOrd="0" presId="urn:microsoft.com/office/officeart/2005/8/layout/vList2"/>
    <dgm:cxn modelId="{C0682BB5-9360-4D37-A9C2-6C4E6C625019}" type="presParOf" srcId="{9CE6DC3B-BB22-47A8-BB93-5DA846B4E03F}" destId="{BFCAF650-2518-42CB-AB9A-D4656CD719B5}" srcOrd="4" destOrd="0" presId="urn:microsoft.com/office/officeart/2005/8/layout/vList2"/>
    <dgm:cxn modelId="{415EA515-A11C-4EFC-B524-831D2DB79A7C}" type="presParOf" srcId="{9CE6DC3B-BB22-47A8-BB93-5DA846B4E03F}" destId="{4FFBE9AC-4B46-4DCF-A405-ABEB984139F7}" srcOrd="5" destOrd="0" presId="urn:microsoft.com/office/officeart/2005/8/layout/vList2"/>
    <dgm:cxn modelId="{2BCC5549-8BA6-41A8-AB01-2BB911438D77}" type="presParOf" srcId="{9CE6DC3B-BB22-47A8-BB93-5DA846B4E03F}" destId="{B8EF785F-559F-4B20-BABA-A2B2AB7DAB7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764DE6-C0EA-4B4C-A300-BA02487DC29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A5A0CE8-303B-457A-B17E-8C63AB04CB91}">
      <dgm:prSet/>
      <dgm:spPr/>
      <dgm:t>
        <a:bodyPr/>
        <a:lstStyle/>
        <a:p>
          <a:r>
            <a:rPr lang="en-US" b="1" dirty="0"/>
            <a:t>Iterative development</a:t>
          </a:r>
          <a:endParaRPr lang="en-US" dirty="0"/>
        </a:p>
      </dgm:t>
    </dgm:pt>
    <dgm:pt modelId="{4642CD35-8801-4DF6-B8B6-D1A345010841}" type="parTrans" cxnId="{6AC1B6B9-37B6-48F4-BC10-741F88FA7F3B}">
      <dgm:prSet/>
      <dgm:spPr/>
      <dgm:t>
        <a:bodyPr/>
        <a:lstStyle/>
        <a:p>
          <a:endParaRPr lang="en-US"/>
        </a:p>
      </dgm:t>
    </dgm:pt>
    <dgm:pt modelId="{BDE9D4EC-47D5-4D5B-A048-C3F2D3533DAE}" type="sibTrans" cxnId="{6AC1B6B9-37B6-48F4-BC10-741F88FA7F3B}">
      <dgm:prSet/>
      <dgm:spPr/>
      <dgm:t>
        <a:bodyPr/>
        <a:lstStyle/>
        <a:p>
          <a:endParaRPr lang="en-US"/>
        </a:p>
      </dgm:t>
    </dgm:pt>
    <dgm:pt modelId="{8046ED65-130F-4DB2-9519-C02E1D0B9561}">
      <dgm:prSet/>
      <dgm:spPr/>
      <dgm:t>
        <a:bodyPr/>
        <a:lstStyle/>
        <a:p>
          <a:pPr rtl="0"/>
          <a:r>
            <a:rPr lang="en-US" b="1" dirty="0"/>
            <a:t>Continuous feedback</a:t>
          </a:r>
          <a:endParaRPr lang="en-US" b="0" dirty="0">
            <a:solidFill>
              <a:srgbClr val="010000"/>
            </a:solidFill>
            <a:latin typeface="Franklin Gothic Heavy"/>
          </a:endParaRPr>
        </a:p>
      </dgm:t>
    </dgm:pt>
    <dgm:pt modelId="{3F844301-1730-4D17-B128-1EDF03A9DA58}" type="parTrans" cxnId="{6A5CC44C-E320-4B1E-A9CA-13193F6104EA}">
      <dgm:prSet/>
      <dgm:spPr/>
      <dgm:t>
        <a:bodyPr/>
        <a:lstStyle/>
        <a:p>
          <a:endParaRPr lang="en-US"/>
        </a:p>
      </dgm:t>
    </dgm:pt>
    <dgm:pt modelId="{967B8180-1CF3-4557-A033-32AD97D3A30C}" type="sibTrans" cxnId="{6A5CC44C-E320-4B1E-A9CA-13193F6104EA}">
      <dgm:prSet/>
      <dgm:spPr/>
      <dgm:t>
        <a:bodyPr/>
        <a:lstStyle/>
        <a:p>
          <a:endParaRPr lang="en-US"/>
        </a:p>
      </dgm:t>
    </dgm:pt>
    <dgm:pt modelId="{C83D0EC8-066C-416B-AFF7-78E9EFB44BC0}">
      <dgm:prSet/>
      <dgm:spPr/>
      <dgm:t>
        <a:bodyPr/>
        <a:lstStyle/>
        <a:p>
          <a:r>
            <a:rPr lang="en-US" b="1" dirty="0"/>
            <a:t>Customer collaboration</a:t>
          </a:r>
          <a:endParaRPr lang="en-US" dirty="0"/>
        </a:p>
      </dgm:t>
    </dgm:pt>
    <dgm:pt modelId="{F57352BB-901F-4723-A5B1-EA624982C24C}" type="parTrans" cxnId="{E8956357-DB38-4E5A-8E9E-42C69001CEDF}">
      <dgm:prSet/>
      <dgm:spPr/>
      <dgm:t>
        <a:bodyPr/>
        <a:lstStyle/>
        <a:p>
          <a:endParaRPr lang="en-US"/>
        </a:p>
      </dgm:t>
    </dgm:pt>
    <dgm:pt modelId="{4C98652F-7CAC-4FA1-97AA-75DBF7A1399B}" type="sibTrans" cxnId="{E8956357-DB38-4E5A-8E9E-42C69001CEDF}">
      <dgm:prSet/>
      <dgm:spPr/>
      <dgm:t>
        <a:bodyPr/>
        <a:lstStyle/>
        <a:p>
          <a:endParaRPr lang="en-US"/>
        </a:p>
      </dgm:t>
    </dgm:pt>
    <dgm:pt modelId="{E4F306DA-1560-49E9-9798-B97EC11D3889}">
      <dgm:prSet phldr="0"/>
      <dgm:spPr/>
      <dgm:t>
        <a:bodyPr/>
        <a:lstStyle/>
        <a:p>
          <a:pPr rtl="0"/>
          <a:r>
            <a:rPr lang="en-US" b="1" dirty="0">
              <a:latin typeface="Franklin Gothic Heavy"/>
            </a:rPr>
            <a:t>Process</a:t>
          </a:r>
        </a:p>
      </dgm:t>
    </dgm:pt>
    <dgm:pt modelId="{4C35CFD0-FD79-4FED-B24E-0D974154DAF4}" type="parTrans" cxnId="{E4AB8269-B129-44F6-9304-414328F2D148}">
      <dgm:prSet/>
      <dgm:spPr/>
    </dgm:pt>
    <dgm:pt modelId="{F2016078-850A-405E-B3CD-5B0E9CB7191C}" type="sibTrans" cxnId="{E4AB8269-B129-44F6-9304-414328F2D148}">
      <dgm:prSet/>
      <dgm:spPr/>
      <dgm:t>
        <a:bodyPr/>
        <a:lstStyle/>
        <a:p>
          <a:endParaRPr lang="en-US"/>
        </a:p>
      </dgm:t>
    </dgm:pt>
    <dgm:pt modelId="{1F1E2385-FC18-41FD-A329-A217CA7F6A03}">
      <dgm:prSet phldr="0"/>
      <dgm:spPr/>
      <dgm:t>
        <a:bodyPr/>
        <a:lstStyle/>
        <a:p>
          <a:br>
            <a:rPr lang="en-US" b="1" dirty="0"/>
          </a:br>
          <a:r>
            <a:rPr lang="en-US" b="1" dirty="0"/>
            <a:t>Cross functional teams</a:t>
          </a:r>
          <a:endParaRPr lang="en-US" dirty="0"/>
        </a:p>
      </dgm:t>
    </dgm:pt>
    <dgm:pt modelId="{5FF69989-FA5D-4CDF-9679-5CE367DFF5E5}" type="parTrans" cxnId="{CFA52970-B8BC-498E-97B8-B2B48E998728}">
      <dgm:prSet/>
      <dgm:spPr/>
    </dgm:pt>
    <dgm:pt modelId="{9A5A83AC-A468-497A-B32F-352ABB62B408}" type="sibTrans" cxnId="{CFA52970-B8BC-498E-97B8-B2B48E998728}">
      <dgm:prSet/>
      <dgm:spPr/>
      <dgm:t>
        <a:bodyPr/>
        <a:lstStyle/>
        <a:p>
          <a:endParaRPr lang="en-US"/>
        </a:p>
      </dgm:t>
    </dgm:pt>
    <dgm:pt modelId="{C3ECCCA0-97A1-40AE-BD5F-210891783734}" type="pres">
      <dgm:prSet presAssocID="{C8764DE6-C0EA-4B4C-A300-BA02487DC296}" presName="outerComposite" presStyleCnt="0">
        <dgm:presLayoutVars>
          <dgm:chMax val="5"/>
          <dgm:dir/>
          <dgm:resizeHandles val="exact"/>
        </dgm:presLayoutVars>
      </dgm:prSet>
      <dgm:spPr/>
    </dgm:pt>
    <dgm:pt modelId="{041B338E-FBE1-47C8-8D8A-1C93A2857DCB}" type="pres">
      <dgm:prSet presAssocID="{C8764DE6-C0EA-4B4C-A300-BA02487DC296}" presName="dummyMaxCanvas" presStyleCnt="0">
        <dgm:presLayoutVars/>
      </dgm:prSet>
      <dgm:spPr/>
    </dgm:pt>
    <dgm:pt modelId="{9F763BAA-AE96-4709-9E20-FB8112D3A303}" type="pres">
      <dgm:prSet presAssocID="{C8764DE6-C0EA-4B4C-A300-BA02487DC296}" presName="FiveNodes_1" presStyleLbl="node1" presStyleIdx="0" presStyleCnt="5">
        <dgm:presLayoutVars>
          <dgm:bulletEnabled val="1"/>
        </dgm:presLayoutVars>
      </dgm:prSet>
      <dgm:spPr/>
    </dgm:pt>
    <dgm:pt modelId="{CD30AB9C-C97E-4B8B-8145-FCE763A478B0}" type="pres">
      <dgm:prSet presAssocID="{C8764DE6-C0EA-4B4C-A300-BA02487DC296}" presName="FiveNodes_2" presStyleLbl="node1" presStyleIdx="1" presStyleCnt="5">
        <dgm:presLayoutVars>
          <dgm:bulletEnabled val="1"/>
        </dgm:presLayoutVars>
      </dgm:prSet>
      <dgm:spPr/>
    </dgm:pt>
    <dgm:pt modelId="{6992A49A-F7FE-4CD4-8718-4FC18FABFEF1}" type="pres">
      <dgm:prSet presAssocID="{C8764DE6-C0EA-4B4C-A300-BA02487DC296}" presName="FiveNodes_3" presStyleLbl="node1" presStyleIdx="2" presStyleCnt="5">
        <dgm:presLayoutVars>
          <dgm:bulletEnabled val="1"/>
        </dgm:presLayoutVars>
      </dgm:prSet>
      <dgm:spPr/>
    </dgm:pt>
    <dgm:pt modelId="{343D466A-4E7B-4611-B21B-A134B8D1CF75}" type="pres">
      <dgm:prSet presAssocID="{C8764DE6-C0EA-4B4C-A300-BA02487DC296}" presName="FiveNodes_4" presStyleLbl="node1" presStyleIdx="3" presStyleCnt="5">
        <dgm:presLayoutVars>
          <dgm:bulletEnabled val="1"/>
        </dgm:presLayoutVars>
      </dgm:prSet>
      <dgm:spPr/>
    </dgm:pt>
    <dgm:pt modelId="{407EB19D-CADD-4FF0-AB5D-83AB28D6A133}" type="pres">
      <dgm:prSet presAssocID="{C8764DE6-C0EA-4B4C-A300-BA02487DC296}" presName="FiveNodes_5" presStyleLbl="node1" presStyleIdx="4" presStyleCnt="5">
        <dgm:presLayoutVars>
          <dgm:bulletEnabled val="1"/>
        </dgm:presLayoutVars>
      </dgm:prSet>
      <dgm:spPr/>
    </dgm:pt>
    <dgm:pt modelId="{1AFEF1FA-D578-4994-B995-390B12B98265}" type="pres">
      <dgm:prSet presAssocID="{C8764DE6-C0EA-4B4C-A300-BA02487DC296}" presName="FiveConn_1-2" presStyleLbl="fgAccFollowNode1" presStyleIdx="0" presStyleCnt="4">
        <dgm:presLayoutVars>
          <dgm:bulletEnabled val="1"/>
        </dgm:presLayoutVars>
      </dgm:prSet>
      <dgm:spPr/>
    </dgm:pt>
    <dgm:pt modelId="{47D4F904-02C5-4E44-9A7F-095E8BD9C1A5}" type="pres">
      <dgm:prSet presAssocID="{C8764DE6-C0EA-4B4C-A300-BA02487DC296}" presName="FiveConn_2-3" presStyleLbl="fgAccFollowNode1" presStyleIdx="1" presStyleCnt="4">
        <dgm:presLayoutVars>
          <dgm:bulletEnabled val="1"/>
        </dgm:presLayoutVars>
      </dgm:prSet>
      <dgm:spPr/>
    </dgm:pt>
    <dgm:pt modelId="{8455E6FA-54D3-469B-B4E9-7607C7328EE1}" type="pres">
      <dgm:prSet presAssocID="{C8764DE6-C0EA-4B4C-A300-BA02487DC296}" presName="FiveConn_3-4" presStyleLbl="fgAccFollowNode1" presStyleIdx="2" presStyleCnt="4">
        <dgm:presLayoutVars>
          <dgm:bulletEnabled val="1"/>
        </dgm:presLayoutVars>
      </dgm:prSet>
      <dgm:spPr/>
    </dgm:pt>
    <dgm:pt modelId="{5331EBB4-E589-4601-B7C0-6AAF1B951514}" type="pres">
      <dgm:prSet presAssocID="{C8764DE6-C0EA-4B4C-A300-BA02487DC296}" presName="FiveConn_4-5" presStyleLbl="fgAccFollowNode1" presStyleIdx="3" presStyleCnt="4">
        <dgm:presLayoutVars>
          <dgm:bulletEnabled val="1"/>
        </dgm:presLayoutVars>
      </dgm:prSet>
      <dgm:spPr/>
    </dgm:pt>
    <dgm:pt modelId="{8108CBBA-5C21-43A7-A8C8-283DF5E607FE}" type="pres">
      <dgm:prSet presAssocID="{C8764DE6-C0EA-4B4C-A300-BA02487DC296}" presName="FiveNodes_1_text" presStyleLbl="node1" presStyleIdx="4" presStyleCnt="5">
        <dgm:presLayoutVars>
          <dgm:bulletEnabled val="1"/>
        </dgm:presLayoutVars>
      </dgm:prSet>
      <dgm:spPr/>
    </dgm:pt>
    <dgm:pt modelId="{FF63207A-8AAC-4DA5-AD5B-2FE048F0ED4B}" type="pres">
      <dgm:prSet presAssocID="{C8764DE6-C0EA-4B4C-A300-BA02487DC296}" presName="FiveNodes_2_text" presStyleLbl="node1" presStyleIdx="4" presStyleCnt="5">
        <dgm:presLayoutVars>
          <dgm:bulletEnabled val="1"/>
        </dgm:presLayoutVars>
      </dgm:prSet>
      <dgm:spPr/>
    </dgm:pt>
    <dgm:pt modelId="{3B531D55-81E5-4C91-8DCA-342E7E58330A}" type="pres">
      <dgm:prSet presAssocID="{C8764DE6-C0EA-4B4C-A300-BA02487DC296}" presName="FiveNodes_3_text" presStyleLbl="node1" presStyleIdx="4" presStyleCnt="5">
        <dgm:presLayoutVars>
          <dgm:bulletEnabled val="1"/>
        </dgm:presLayoutVars>
      </dgm:prSet>
      <dgm:spPr/>
    </dgm:pt>
    <dgm:pt modelId="{A2F79F7E-C44B-495B-ACB9-0CAE1D91AC60}" type="pres">
      <dgm:prSet presAssocID="{C8764DE6-C0EA-4B4C-A300-BA02487DC296}" presName="FiveNodes_4_text" presStyleLbl="node1" presStyleIdx="4" presStyleCnt="5">
        <dgm:presLayoutVars>
          <dgm:bulletEnabled val="1"/>
        </dgm:presLayoutVars>
      </dgm:prSet>
      <dgm:spPr/>
    </dgm:pt>
    <dgm:pt modelId="{6B15E901-C478-4CB8-9720-C617A31D16F5}" type="pres">
      <dgm:prSet presAssocID="{C8764DE6-C0EA-4B4C-A300-BA02487DC29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0E92614-34D7-4786-941A-473F86FA830B}" type="presOf" srcId="{C83D0EC8-066C-416B-AFF7-78E9EFB44BC0}" destId="{6B15E901-C478-4CB8-9720-C617A31D16F5}" srcOrd="1" destOrd="0" presId="urn:microsoft.com/office/officeart/2005/8/layout/vProcess5"/>
    <dgm:cxn modelId="{3C4F2619-5A35-4ED6-8BB9-5EC470E979A2}" type="presOf" srcId="{1A5A0CE8-303B-457A-B17E-8C63AB04CB91}" destId="{CD30AB9C-C97E-4B8B-8145-FCE763A478B0}" srcOrd="0" destOrd="0" presId="urn:microsoft.com/office/officeart/2005/8/layout/vProcess5"/>
    <dgm:cxn modelId="{939DAE3E-EFA0-4C0B-89C0-749E14A9AA11}" type="presOf" srcId="{1F1E2385-FC18-41FD-A329-A217CA7F6A03}" destId="{A2F79F7E-C44B-495B-ACB9-0CAE1D91AC60}" srcOrd="1" destOrd="0" presId="urn:microsoft.com/office/officeart/2005/8/layout/vProcess5"/>
    <dgm:cxn modelId="{3EBF395B-CD35-48C5-8D6C-325241DF76CC}" type="presOf" srcId="{E4F306DA-1560-49E9-9798-B97EC11D3889}" destId="{9F763BAA-AE96-4709-9E20-FB8112D3A303}" srcOrd="0" destOrd="0" presId="urn:microsoft.com/office/officeart/2005/8/layout/vProcess5"/>
    <dgm:cxn modelId="{0239B05C-DBFF-4176-8F74-AED56BFD1A5D}" type="presOf" srcId="{1A5A0CE8-303B-457A-B17E-8C63AB04CB91}" destId="{FF63207A-8AAC-4DA5-AD5B-2FE048F0ED4B}" srcOrd="1" destOrd="0" presId="urn:microsoft.com/office/officeart/2005/8/layout/vProcess5"/>
    <dgm:cxn modelId="{AD058042-A87C-47CC-A33C-271A9FAAAB54}" type="presOf" srcId="{8046ED65-130F-4DB2-9519-C02E1D0B9561}" destId="{3B531D55-81E5-4C91-8DCA-342E7E58330A}" srcOrd="1" destOrd="0" presId="urn:microsoft.com/office/officeart/2005/8/layout/vProcess5"/>
    <dgm:cxn modelId="{E4AB8269-B129-44F6-9304-414328F2D148}" srcId="{C8764DE6-C0EA-4B4C-A300-BA02487DC296}" destId="{E4F306DA-1560-49E9-9798-B97EC11D3889}" srcOrd="0" destOrd="0" parTransId="{4C35CFD0-FD79-4FED-B24E-0D974154DAF4}" sibTransId="{F2016078-850A-405E-B3CD-5B0E9CB7191C}"/>
    <dgm:cxn modelId="{6A5CC44C-E320-4B1E-A9CA-13193F6104EA}" srcId="{C8764DE6-C0EA-4B4C-A300-BA02487DC296}" destId="{8046ED65-130F-4DB2-9519-C02E1D0B9561}" srcOrd="2" destOrd="0" parTransId="{3F844301-1730-4D17-B128-1EDF03A9DA58}" sibTransId="{967B8180-1CF3-4557-A033-32AD97D3A30C}"/>
    <dgm:cxn modelId="{CFA52970-B8BC-498E-97B8-B2B48E998728}" srcId="{C8764DE6-C0EA-4B4C-A300-BA02487DC296}" destId="{1F1E2385-FC18-41FD-A329-A217CA7F6A03}" srcOrd="3" destOrd="0" parTransId="{5FF69989-FA5D-4CDF-9679-5CE367DFF5E5}" sibTransId="{9A5A83AC-A468-497A-B32F-352ABB62B408}"/>
    <dgm:cxn modelId="{CE85C550-76B0-4385-90C1-F506DE4707CD}" type="presOf" srcId="{C8764DE6-C0EA-4B4C-A300-BA02487DC296}" destId="{C3ECCCA0-97A1-40AE-BD5F-210891783734}" srcOrd="0" destOrd="0" presId="urn:microsoft.com/office/officeart/2005/8/layout/vProcess5"/>
    <dgm:cxn modelId="{F4936F73-B552-47A2-92B1-7431DBC73A64}" type="presOf" srcId="{E4F306DA-1560-49E9-9798-B97EC11D3889}" destId="{8108CBBA-5C21-43A7-A8C8-283DF5E607FE}" srcOrd="1" destOrd="0" presId="urn:microsoft.com/office/officeart/2005/8/layout/vProcess5"/>
    <dgm:cxn modelId="{977C3D74-BBE1-47F7-A49D-28C79FD7143E}" type="presOf" srcId="{967B8180-1CF3-4557-A033-32AD97D3A30C}" destId="{8455E6FA-54D3-469B-B4E9-7607C7328EE1}" srcOrd="0" destOrd="0" presId="urn:microsoft.com/office/officeart/2005/8/layout/vProcess5"/>
    <dgm:cxn modelId="{99E95B75-0246-474B-A8D8-2130897AC3C3}" type="presOf" srcId="{C83D0EC8-066C-416B-AFF7-78E9EFB44BC0}" destId="{407EB19D-CADD-4FF0-AB5D-83AB28D6A133}" srcOrd="0" destOrd="0" presId="urn:microsoft.com/office/officeart/2005/8/layout/vProcess5"/>
    <dgm:cxn modelId="{E4FAA275-3145-4A9B-9696-F88B2898B67B}" type="presOf" srcId="{BDE9D4EC-47D5-4D5B-A048-C3F2D3533DAE}" destId="{47D4F904-02C5-4E44-9A7F-095E8BD9C1A5}" srcOrd="0" destOrd="0" presId="urn:microsoft.com/office/officeart/2005/8/layout/vProcess5"/>
    <dgm:cxn modelId="{0FA11057-D0AE-4499-B66F-DE2561052B57}" type="presOf" srcId="{9A5A83AC-A468-497A-B32F-352ABB62B408}" destId="{5331EBB4-E589-4601-B7C0-6AAF1B951514}" srcOrd="0" destOrd="0" presId="urn:microsoft.com/office/officeart/2005/8/layout/vProcess5"/>
    <dgm:cxn modelId="{E8956357-DB38-4E5A-8E9E-42C69001CEDF}" srcId="{C8764DE6-C0EA-4B4C-A300-BA02487DC296}" destId="{C83D0EC8-066C-416B-AFF7-78E9EFB44BC0}" srcOrd="4" destOrd="0" parTransId="{F57352BB-901F-4723-A5B1-EA624982C24C}" sibTransId="{4C98652F-7CAC-4FA1-97AA-75DBF7A1399B}"/>
    <dgm:cxn modelId="{BB5DCC8F-5989-4BF5-8BAE-580BA2577065}" type="presOf" srcId="{F2016078-850A-405E-B3CD-5B0E9CB7191C}" destId="{1AFEF1FA-D578-4994-B995-390B12B98265}" srcOrd="0" destOrd="0" presId="urn:microsoft.com/office/officeart/2005/8/layout/vProcess5"/>
    <dgm:cxn modelId="{6AC1B6B9-37B6-48F4-BC10-741F88FA7F3B}" srcId="{C8764DE6-C0EA-4B4C-A300-BA02487DC296}" destId="{1A5A0CE8-303B-457A-B17E-8C63AB04CB91}" srcOrd="1" destOrd="0" parTransId="{4642CD35-8801-4DF6-B8B6-D1A345010841}" sibTransId="{BDE9D4EC-47D5-4D5B-A048-C3F2D3533DAE}"/>
    <dgm:cxn modelId="{247862C8-C665-4A64-BE3D-9E6D345AB791}" type="presOf" srcId="{8046ED65-130F-4DB2-9519-C02E1D0B9561}" destId="{6992A49A-F7FE-4CD4-8718-4FC18FABFEF1}" srcOrd="0" destOrd="0" presId="urn:microsoft.com/office/officeart/2005/8/layout/vProcess5"/>
    <dgm:cxn modelId="{03B9D0D0-E20F-426E-A6C6-B7F234B7614F}" type="presOf" srcId="{1F1E2385-FC18-41FD-A329-A217CA7F6A03}" destId="{343D466A-4E7B-4611-B21B-A134B8D1CF75}" srcOrd="0" destOrd="0" presId="urn:microsoft.com/office/officeart/2005/8/layout/vProcess5"/>
    <dgm:cxn modelId="{3162C400-32E2-40DA-9B57-84D2A93CD0A0}" type="presParOf" srcId="{C3ECCCA0-97A1-40AE-BD5F-210891783734}" destId="{041B338E-FBE1-47C8-8D8A-1C93A2857DCB}" srcOrd="0" destOrd="0" presId="urn:microsoft.com/office/officeart/2005/8/layout/vProcess5"/>
    <dgm:cxn modelId="{69E40045-F162-441E-80B2-8361C2EB6C88}" type="presParOf" srcId="{C3ECCCA0-97A1-40AE-BD5F-210891783734}" destId="{9F763BAA-AE96-4709-9E20-FB8112D3A303}" srcOrd="1" destOrd="0" presId="urn:microsoft.com/office/officeart/2005/8/layout/vProcess5"/>
    <dgm:cxn modelId="{874E0480-FD94-4775-B466-C5328283FB2F}" type="presParOf" srcId="{C3ECCCA0-97A1-40AE-BD5F-210891783734}" destId="{CD30AB9C-C97E-4B8B-8145-FCE763A478B0}" srcOrd="2" destOrd="0" presId="urn:microsoft.com/office/officeart/2005/8/layout/vProcess5"/>
    <dgm:cxn modelId="{9077D7D7-5C8F-4667-9469-BB3EF9C78970}" type="presParOf" srcId="{C3ECCCA0-97A1-40AE-BD5F-210891783734}" destId="{6992A49A-F7FE-4CD4-8718-4FC18FABFEF1}" srcOrd="3" destOrd="0" presId="urn:microsoft.com/office/officeart/2005/8/layout/vProcess5"/>
    <dgm:cxn modelId="{7870E61A-866D-429E-809E-3CD436C3C911}" type="presParOf" srcId="{C3ECCCA0-97A1-40AE-BD5F-210891783734}" destId="{343D466A-4E7B-4611-B21B-A134B8D1CF75}" srcOrd="4" destOrd="0" presId="urn:microsoft.com/office/officeart/2005/8/layout/vProcess5"/>
    <dgm:cxn modelId="{F71F49D6-C0AB-4AAB-9408-9C78D569E9AB}" type="presParOf" srcId="{C3ECCCA0-97A1-40AE-BD5F-210891783734}" destId="{407EB19D-CADD-4FF0-AB5D-83AB28D6A133}" srcOrd="5" destOrd="0" presId="urn:microsoft.com/office/officeart/2005/8/layout/vProcess5"/>
    <dgm:cxn modelId="{DD2245F7-E132-4D50-B171-3BD060E8AAC8}" type="presParOf" srcId="{C3ECCCA0-97A1-40AE-BD5F-210891783734}" destId="{1AFEF1FA-D578-4994-B995-390B12B98265}" srcOrd="6" destOrd="0" presId="urn:microsoft.com/office/officeart/2005/8/layout/vProcess5"/>
    <dgm:cxn modelId="{D54486EE-AAD6-419F-93DC-BCAA4A6BFA6C}" type="presParOf" srcId="{C3ECCCA0-97A1-40AE-BD5F-210891783734}" destId="{47D4F904-02C5-4E44-9A7F-095E8BD9C1A5}" srcOrd="7" destOrd="0" presId="urn:microsoft.com/office/officeart/2005/8/layout/vProcess5"/>
    <dgm:cxn modelId="{08039654-6081-4D30-8C7A-D00CF970BD67}" type="presParOf" srcId="{C3ECCCA0-97A1-40AE-BD5F-210891783734}" destId="{8455E6FA-54D3-469B-B4E9-7607C7328EE1}" srcOrd="8" destOrd="0" presId="urn:microsoft.com/office/officeart/2005/8/layout/vProcess5"/>
    <dgm:cxn modelId="{046E28B9-7B42-4076-9ADE-F37A69E1C3D3}" type="presParOf" srcId="{C3ECCCA0-97A1-40AE-BD5F-210891783734}" destId="{5331EBB4-E589-4601-B7C0-6AAF1B951514}" srcOrd="9" destOrd="0" presId="urn:microsoft.com/office/officeart/2005/8/layout/vProcess5"/>
    <dgm:cxn modelId="{19436E83-7735-4984-A96C-64723F002EDD}" type="presParOf" srcId="{C3ECCCA0-97A1-40AE-BD5F-210891783734}" destId="{8108CBBA-5C21-43A7-A8C8-283DF5E607FE}" srcOrd="10" destOrd="0" presId="urn:microsoft.com/office/officeart/2005/8/layout/vProcess5"/>
    <dgm:cxn modelId="{789F5F39-1BC5-42F4-80E0-08DAEF7EE742}" type="presParOf" srcId="{C3ECCCA0-97A1-40AE-BD5F-210891783734}" destId="{FF63207A-8AAC-4DA5-AD5B-2FE048F0ED4B}" srcOrd="11" destOrd="0" presId="urn:microsoft.com/office/officeart/2005/8/layout/vProcess5"/>
    <dgm:cxn modelId="{29944561-BA64-477C-8B92-D3A7B8A2AF5B}" type="presParOf" srcId="{C3ECCCA0-97A1-40AE-BD5F-210891783734}" destId="{3B531D55-81E5-4C91-8DCA-342E7E58330A}" srcOrd="12" destOrd="0" presId="urn:microsoft.com/office/officeart/2005/8/layout/vProcess5"/>
    <dgm:cxn modelId="{5C9F81C6-A26B-487E-B8A1-B36B5C6F5F34}" type="presParOf" srcId="{C3ECCCA0-97A1-40AE-BD5F-210891783734}" destId="{A2F79F7E-C44B-495B-ACB9-0CAE1D91AC60}" srcOrd="13" destOrd="0" presId="urn:microsoft.com/office/officeart/2005/8/layout/vProcess5"/>
    <dgm:cxn modelId="{C21715C4-2FD4-4EC7-8B7C-472794CBEB8C}" type="presParOf" srcId="{C3ECCCA0-97A1-40AE-BD5F-210891783734}" destId="{6B15E901-C478-4CB8-9720-C617A31D16F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F9339A-E703-4FAC-A804-E8FD941A517A}">
      <dsp:nvSpPr>
        <dsp:cNvPr id="0" name=""/>
        <dsp:cNvSpPr/>
      </dsp:nvSpPr>
      <dsp:spPr>
        <a:xfrm>
          <a:off x="178662" y="204546"/>
          <a:ext cx="5052874" cy="5052874"/>
        </a:xfrm>
        <a:prstGeom prst="circularArrow">
          <a:avLst>
            <a:gd name="adj1" fmla="val 5274"/>
            <a:gd name="adj2" fmla="val 312630"/>
            <a:gd name="adj3" fmla="val 14284283"/>
            <a:gd name="adj4" fmla="val 17094235"/>
            <a:gd name="adj5" fmla="val 547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80A45E-2BB1-4A93-A6D4-44748B9D068D}">
      <dsp:nvSpPr>
        <dsp:cNvPr id="0" name=""/>
        <dsp:cNvSpPr/>
      </dsp:nvSpPr>
      <dsp:spPr>
        <a:xfrm>
          <a:off x="1775221" y="211879"/>
          <a:ext cx="1859756" cy="9298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PROCESS:</a:t>
          </a:r>
        </a:p>
      </dsp:txBody>
      <dsp:txXfrm>
        <a:off x="1820614" y="257272"/>
        <a:ext cx="1768970" cy="839092"/>
      </dsp:txXfrm>
    </dsp:sp>
    <dsp:sp modelId="{E79AE833-A674-4344-B864-5A4FA3BD7C00}">
      <dsp:nvSpPr>
        <dsp:cNvPr id="0" name=""/>
        <dsp:cNvSpPr/>
      </dsp:nvSpPr>
      <dsp:spPr>
        <a:xfrm>
          <a:off x="3550442" y="1236803"/>
          <a:ext cx="1859756" cy="92987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Requirement Gathering</a:t>
          </a:r>
          <a:r>
            <a:rPr lang="en-US" sz="1600" kern="1200"/>
            <a:t> </a:t>
          </a:r>
        </a:p>
      </dsp:txBody>
      <dsp:txXfrm>
        <a:off x="3595835" y="1282196"/>
        <a:ext cx="1768970" cy="839092"/>
      </dsp:txXfrm>
    </dsp:sp>
    <dsp:sp modelId="{4ED639DF-A55B-475C-936A-03014B47224F}">
      <dsp:nvSpPr>
        <dsp:cNvPr id="0" name=""/>
        <dsp:cNvSpPr/>
      </dsp:nvSpPr>
      <dsp:spPr>
        <a:xfrm>
          <a:off x="3550442" y="3286650"/>
          <a:ext cx="1859756" cy="92987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Design</a:t>
          </a:r>
          <a:r>
            <a:rPr lang="en-US" sz="1600" kern="1200"/>
            <a:t> </a:t>
          </a:r>
        </a:p>
      </dsp:txBody>
      <dsp:txXfrm>
        <a:off x="3595835" y="3332043"/>
        <a:ext cx="1768970" cy="839092"/>
      </dsp:txXfrm>
    </dsp:sp>
    <dsp:sp modelId="{C869E984-AD2D-4A4B-9699-0EF536976E13}">
      <dsp:nvSpPr>
        <dsp:cNvPr id="0" name=""/>
        <dsp:cNvSpPr/>
      </dsp:nvSpPr>
      <dsp:spPr>
        <a:xfrm>
          <a:off x="1775221" y="4311574"/>
          <a:ext cx="1859756" cy="9298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Implementation</a:t>
          </a:r>
          <a:r>
            <a:rPr lang="en-US" sz="1600" kern="1200"/>
            <a:t> .</a:t>
          </a:r>
        </a:p>
      </dsp:txBody>
      <dsp:txXfrm>
        <a:off x="1820614" y="4356967"/>
        <a:ext cx="1768970" cy="839092"/>
      </dsp:txXfrm>
    </dsp:sp>
    <dsp:sp modelId="{6AFAE39C-F9AD-4144-8A2F-83CE870D4311}">
      <dsp:nvSpPr>
        <dsp:cNvPr id="0" name=""/>
        <dsp:cNvSpPr/>
      </dsp:nvSpPr>
      <dsp:spPr>
        <a:xfrm>
          <a:off x="1" y="3286650"/>
          <a:ext cx="1859756" cy="92987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Testing</a:t>
          </a:r>
          <a:r>
            <a:rPr lang="en-US" sz="1600" kern="1200"/>
            <a:t> </a:t>
          </a:r>
        </a:p>
      </dsp:txBody>
      <dsp:txXfrm>
        <a:off x="45394" y="3332043"/>
        <a:ext cx="1768970" cy="839092"/>
      </dsp:txXfrm>
    </dsp:sp>
    <dsp:sp modelId="{4C97A517-EF9B-4B6B-9D7D-00A3F1345148}">
      <dsp:nvSpPr>
        <dsp:cNvPr id="0" name=""/>
        <dsp:cNvSpPr/>
      </dsp:nvSpPr>
      <dsp:spPr>
        <a:xfrm>
          <a:off x="1" y="1236803"/>
          <a:ext cx="1859756" cy="9298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Deployment &amp; Maintenance</a:t>
          </a:r>
          <a:endParaRPr lang="en-US" sz="1600" kern="1200"/>
        </a:p>
      </dsp:txBody>
      <dsp:txXfrm>
        <a:off x="45394" y="1282196"/>
        <a:ext cx="1768970" cy="839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487FA-10D9-4F77-9161-31D8F6BDDC7F}">
      <dsp:nvSpPr>
        <dsp:cNvPr id="0" name=""/>
        <dsp:cNvSpPr/>
      </dsp:nvSpPr>
      <dsp:spPr>
        <a:xfrm>
          <a:off x="0" y="1663"/>
          <a:ext cx="4702921" cy="8432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9178A-2805-41C4-A577-15896518CA53}">
      <dsp:nvSpPr>
        <dsp:cNvPr id="0" name=""/>
        <dsp:cNvSpPr/>
      </dsp:nvSpPr>
      <dsp:spPr>
        <a:xfrm>
          <a:off x="255077" y="191391"/>
          <a:ext cx="463778" cy="463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CB55C-C7E7-4587-BD47-A09B67CE13FB}">
      <dsp:nvSpPr>
        <dsp:cNvPr id="0" name=""/>
        <dsp:cNvSpPr/>
      </dsp:nvSpPr>
      <dsp:spPr>
        <a:xfrm>
          <a:off x="973934" y="1663"/>
          <a:ext cx="3728986" cy="843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42" tIns="89242" rIns="89242" bIns="8924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Advantages:</a:t>
          </a:r>
          <a:endParaRPr lang="en-US" sz="2100" kern="1200"/>
        </a:p>
      </dsp:txBody>
      <dsp:txXfrm>
        <a:off x="973934" y="1663"/>
        <a:ext cx="3728986" cy="843232"/>
      </dsp:txXfrm>
    </dsp:sp>
    <dsp:sp modelId="{A84AC5F8-DFC1-407B-9C26-126661FDDDBF}">
      <dsp:nvSpPr>
        <dsp:cNvPr id="0" name=""/>
        <dsp:cNvSpPr/>
      </dsp:nvSpPr>
      <dsp:spPr>
        <a:xfrm>
          <a:off x="0" y="1055704"/>
          <a:ext cx="4702921" cy="8432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6C0B7-CBDC-482D-A74C-4D262414556F}">
      <dsp:nvSpPr>
        <dsp:cNvPr id="0" name=""/>
        <dsp:cNvSpPr/>
      </dsp:nvSpPr>
      <dsp:spPr>
        <a:xfrm>
          <a:off x="255077" y="1245432"/>
          <a:ext cx="463778" cy="463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76900-91C3-4DB2-A396-B6D10630F88B}">
      <dsp:nvSpPr>
        <dsp:cNvPr id="0" name=""/>
        <dsp:cNvSpPr/>
      </dsp:nvSpPr>
      <dsp:spPr>
        <a:xfrm>
          <a:off x="973934" y="1055704"/>
          <a:ext cx="3728986" cy="843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42" tIns="89242" rIns="89242" bIns="8924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Clear structure and milestones.</a:t>
          </a:r>
        </a:p>
      </dsp:txBody>
      <dsp:txXfrm>
        <a:off x="973934" y="1055704"/>
        <a:ext cx="3728986" cy="843232"/>
      </dsp:txXfrm>
    </dsp:sp>
    <dsp:sp modelId="{209EF7C8-CE5D-4152-B92C-2C44F1D8F9D9}">
      <dsp:nvSpPr>
        <dsp:cNvPr id="0" name=""/>
        <dsp:cNvSpPr/>
      </dsp:nvSpPr>
      <dsp:spPr>
        <a:xfrm>
          <a:off x="0" y="2109746"/>
          <a:ext cx="4702921" cy="8432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82361-2068-410E-BFAD-DEAF9615D7CB}">
      <dsp:nvSpPr>
        <dsp:cNvPr id="0" name=""/>
        <dsp:cNvSpPr/>
      </dsp:nvSpPr>
      <dsp:spPr>
        <a:xfrm>
          <a:off x="255077" y="2299473"/>
          <a:ext cx="463778" cy="4637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364E2-1926-41BC-8005-1B390D133B5A}">
      <dsp:nvSpPr>
        <dsp:cNvPr id="0" name=""/>
        <dsp:cNvSpPr/>
      </dsp:nvSpPr>
      <dsp:spPr>
        <a:xfrm>
          <a:off x="973934" y="2109746"/>
          <a:ext cx="3728986" cy="843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42" tIns="89242" rIns="89242" bIns="8924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Well-documented process.</a:t>
          </a:r>
        </a:p>
      </dsp:txBody>
      <dsp:txXfrm>
        <a:off x="973934" y="2109746"/>
        <a:ext cx="3728986" cy="843232"/>
      </dsp:txXfrm>
    </dsp:sp>
    <dsp:sp modelId="{C40F77E3-6B32-4300-ACBB-3478854E1F59}">
      <dsp:nvSpPr>
        <dsp:cNvPr id="0" name=""/>
        <dsp:cNvSpPr/>
      </dsp:nvSpPr>
      <dsp:spPr>
        <a:xfrm>
          <a:off x="0" y="3163787"/>
          <a:ext cx="4702921" cy="8432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49838-C4D7-42B4-B884-EF1F4B378575}">
      <dsp:nvSpPr>
        <dsp:cNvPr id="0" name=""/>
        <dsp:cNvSpPr/>
      </dsp:nvSpPr>
      <dsp:spPr>
        <a:xfrm>
          <a:off x="255077" y="3353514"/>
          <a:ext cx="463778" cy="4637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60A1D-CF95-4464-9F41-88A7DE4A2F69}">
      <dsp:nvSpPr>
        <dsp:cNvPr id="0" name=""/>
        <dsp:cNvSpPr/>
      </dsp:nvSpPr>
      <dsp:spPr>
        <a:xfrm>
          <a:off x="973934" y="3163787"/>
          <a:ext cx="3728986" cy="843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42" tIns="89242" rIns="89242" bIns="8924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Easier cost and timeline estimation.</a:t>
          </a:r>
        </a:p>
      </dsp:txBody>
      <dsp:txXfrm>
        <a:off x="973934" y="3163787"/>
        <a:ext cx="3728986" cy="8432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CD074-F649-4A9A-8FFE-0507467381A4}">
      <dsp:nvSpPr>
        <dsp:cNvPr id="0" name=""/>
        <dsp:cNvSpPr/>
      </dsp:nvSpPr>
      <dsp:spPr>
        <a:xfrm>
          <a:off x="0" y="283805"/>
          <a:ext cx="5509684" cy="77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OBJECTIVE:</a:t>
          </a:r>
          <a:endParaRPr lang="en-US" sz="2000" kern="1200"/>
        </a:p>
      </dsp:txBody>
      <dsp:txXfrm>
        <a:off x="37838" y="321643"/>
        <a:ext cx="5434008" cy="699449"/>
      </dsp:txXfrm>
    </dsp:sp>
    <dsp:sp modelId="{B4BD6348-61D6-4A1C-BE2D-85C9EDC9436B}">
      <dsp:nvSpPr>
        <dsp:cNvPr id="0" name=""/>
        <dsp:cNvSpPr/>
      </dsp:nvSpPr>
      <dsp:spPr>
        <a:xfrm>
          <a:off x="0" y="1116530"/>
          <a:ext cx="5509684" cy="77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Adapt to changes quickly and deliver value faster.</a:t>
          </a:r>
        </a:p>
      </dsp:txBody>
      <dsp:txXfrm>
        <a:off x="37838" y="1154368"/>
        <a:ext cx="5434008" cy="699449"/>
      </dsp:txXfrm>
    </dsp:sp>
    <dsp:sp modelId="{BFCAF650-2518-42CB-AB9A-D4656CD719B5}">
      <dsp:nvSpPr>
        <dsp:cNvPr id="0" name=""/>
        <dsp:cNvSpPr/>
      </dsp:nvSpPr>
      <dsp:spPr>
        <a:xfrm>
          <a:off x="0" y="1949256"/>
          <a:ext cx="5509684" cy="77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Encourage collaboration, flexibility, and customer involvement.</a:t>
          </a:r>
        </a:p>
      </dsp:txBody>
      <dsp:txXfrm>
        <a:off x="37838" y="1987094"/>
        <a:ext cx="5434008" cy="699449"/>
      </dsp:txXfrm>
    </dsp:sp>
    <dsp:sp modelId="{B8EF785F-559F-4B20-BABA-A2B2AB7DAB7C}">
      <dsp:nvSpPr>
        <dsp:cNvPr id="0" name=""/>
        <dsp:cNvSpPr/>
      </dsp:nvSpPr>
      <dsp:spPr>
        <a:xfrm>
          <a:off x="0" y="2781981"/>
          <a:ext cx="5509684" cy="77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Examples:</a:t>
          </a:r>
          <a:r>
            <a:rPr lang="en-US" sz="2000" kern="1200"/>
            <a:t> Agile, Scrum, Kanban, DevOps.</a:t>
          </a:r>
        </a:p>
      </dsp:txBody>
      <dsp:txXfrm>
        <a:off x="37838" y="2819819"/>
        <a:ext cx="5434008" cy="6994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63BAA-AE96-4709-9E20-FB8112D3A303}">
      <dsp:nvSpPr>
        <dsp:cNvPr id="0" name=""/>
        <dsp:cNvSpPr/>
      </dsp:nvSpPr>
      <dsp:spPr>
        <a:xfrm>
          <a:off x="0" y="0"/>
          <a:ext cx="7523556" cy="6617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Franklin Gothic Heavy"/>
            </a:rPr>
            <a:t>Process</a:t>
          </a:r>
        </a:p>
      </dsp:txBody>
      <dsp:txXfrm>
        <a:off x="19381" y="19381"/>
        <a:ext cx="6732074" cy="622970"/>
      </dsp:txXfrm>
    </dsp:sp>
    <dsp:sp modelId="{CD30AB9C-C97E-4B8B-8145-FCE763A478B0}">
      <dsp:nvSpPr>
        <dsp:cNvPr id="0" name=""/>
        <dsp:cNvSpPr/>
      </dsp:nvSpPr>
      <dsp:spPr>
        <a:xfrm>
          <a:off x="561824" y="753639"/>
          <a:ext cx="7523556" cy="6617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Iterative development</a:t>
          </a:r>
          <a:endParaRPr lang="en-US" sz="1800" kern="1200" dirty="0"/>
        </a:p>
      </dsp:txBody>
      <dsp:txXfrm>
        <a:off x="581205" y="773020"/>
        <a:ext cx="6492844" cy="622970"/>
      </dsp:txXfrm>
    </dsp:sp>
    <dsp:sp modelId="{6992A49A-F7FE-4CD4-8718-4FC18FABFEF1}">
      <dsp:nvSpPr>
        <dsp:cNvPr id="0" name=""/>
        <dsp:cNvSpPr/>
      </dsp:nvSpPr>
      <dsp:spPr>
        <a:xfrm>
          <a:off x="1123648" y="1507279"/>
          <a:ext cx="7523556" cy="6617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Continuous feedback</a:t>
          </a:r>
          <a:endParaRPr lang="en-US" sz="1800" b="0" kern="1200" dirty="0">
            <a:solidFill>
              <a:srgbClr val="010000"/>
            </a:solidFill>
            <a:latin typeface="Franklin Gothic Heavy"/>
          </a:endParaRPr>
        </a:p>
      </dsp:txBody>
      <dsp:txXfrm>
        <a:off x="1143029" y="1526660"/>
        <a:ext cx="6492844" cy="622970"/>
      </dsp:txXfrm>
    </dsp:sp>
    <dsp:sp modelId="{343D466A-4E7B-4611-B21B-A134B8D1CF75}">
      <dsp:nvSpPr>
        <dsp:cNvPr id="0" name=""/>
        <dsp:cNvSpPr/>
      </dsp:nvSpPr>
      <dsp:spPr>
        <a:xfrm>
          <a:off x="1685472" y="2260918"/>
          <a:ext cx="7523556" cy="6617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800" b="1" kern="1200" dirty="0"/>
          </a:br>
          <a:r>
            <a:rPr lang="en-US" sz="1800" b="1" kern="1200" dirty="0"/>
            <a:t>Cross functional teams</a:t>
          </a:r>
          <a:endParaRPr lang="en-US" sz="1800" kern="1200" dirty="0"/>
        </a:p>
      </dsp:txBody>
      <dsp:txXfrm>
        <a:off x="1704853" y="2280299"/>
        <a:ext cx="6492844" cy="622970"/>
      </dsp:txXfrm>
    </dsp:sp>
    <dsp:sp modelId="{407EB19D-CADD-4FF0-AB5D-83AB28D6A133}">
      <dsp:nvSpPr>
        <dsp:cNvPr id="0" name=""/>
        <dsp:cNvSpPr/>
      </dsp:nvSpPr>
      <dsp:spPr>
        <a:xfrm>
          <a:off x="2247296" y="3014558"/>
          <a:ext cx="7523556" cy="66173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Customer collaboration</a:t>
          </a:r>
          <a:endParaRPr lang="en-US" sz="1800" kern="1200" dirty="0"/>
        </a:p>
      </dsp:txBody>
      <dsp:txXfrm>
        <a:off x="2266677" y="3033939"/>
        <a:ext cx="6492844" cy="622970"/>
      </dsp:txXfrm>
    </dsp:sp>
    <dsp:sp modelId="{1AFEF1FA-D578-4994-B995-390B12B98265}">
      <dsp:nvSpPr>
        <dsp:cNvPr id="0" name=""/>
        <dsp:cNvSpPr/>
      </dsp:nvSpPr>
      <dsp:spPr>
        <a:xfrm>
          <a:off x="7093430" y="483432"/>
          <a:ext cx="430126" cy="4301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190208" y="483432"/>
        <a:ext cx="236570" cy="323670"/>
      </dsp:txXfrm>
    </dsp:sp>
    <dsp:sp modelId="{47D4F904-02C5-4E44-9A7F-095E8BD9C1A5}">
      <dsp:nvSpPr>
        <dsp:cNvPr id="0" name=""/>
        <dsp:cNvSpPr/>
      </dsp:nvSpPr>
      <dsp:spPr>
        <a:xfrm>
          <a:off x="7655254" y="1237071"/>
          <a:ext cx="430126" cy="43012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752032" y="1237071"/>
        <a:ext cx="236570" cy="323670"/>
      </dsp:txXfrm>
    </dsp:sp>
    <dsp:sp modelId="{8455E6FA-54D3-469B-B4E9-7607C7328EE1}">
      <dsp:nvSpPr>
        <dsp:cNvPr id="0" name=""/>
        <dsp:cNvSpPr/>
      </dsp:nvSpPr>
      <dsp:spPr>
        <a:xfrm>
          <a:off x="8217078" y="1979682"/>
          <a:ext cx="430126" cy="43012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313856" y="1979682"/>
        <a:ext cx="236570" cy="323670"/>
      </dsp:txXfrm>
    </dsp:sp>
    <dsp:sp modelId="{5331EBB4-E589-4601-B7C0-6AAF1B951514}">
      <dsp:nvSpPr>
        <dsp:cNvPr id="0" name=""/>
        <dsp:cNvSpPr/>
      </dsp:nvSpPr>
      <dsp:spPr>
        <a:xfrm>
          <a:off x="8778902" y="2740674"/>
          <a:ext cx="430126" cy="43012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875680" y="2740674"/>
        <a:ext cx="236570" cy="323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8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41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58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8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6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6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33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1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507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9" r:id="rId6"/>
    <p:sldLayoutId id="2147483744" r:id="rId7"/>
    <p:sldLayoutId id="2147483745" r:id="rId8"/>
    <p:sldLayoutId id="2147483746" r:id="rId9"/>
    <p:sldLayoutId id="2147483748" r:id="rId10"/>
    <p:sldLayoutId id="214748374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1" name="Picture 30" descr="Gradient pastel colors on a top view">
            <a:extLst>
              <a:ext uri="{FF2B5EF4-FFF2-40B4-BE49-F238E27FC236}">
                <a16:creationId xmlns:a16="http://schemas.microsoft.com/office/drawing/2014/main" id="{FE6FC576-ED47-A7BE-32AF-CCC514CC212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</a:blip>
          <a:srcRect l="867" r="-867" b="5933"/>
          <a:stretch/>
        </p:blipFill>
        <p:spPr>
          <a:xfrm>
            <a:off x="-1" y="86889"/>
            <a:ext cx="10835971" cy="679372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0081" y="826194"/>
            <a:ext cx="10681569" cy="359133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TRADITIONAL AGILE METHODOLOGY AND LATEST AGILE 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7411" y="5390539"/>
            <a:ext cx="5250013" cy="63424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r"/>
            <a:r>
              <a:rPr lang="en-US" sz="2400" b="1" i="1" dirty="0">
                <a:solidFill>
                  <a:schemeClr val="bg2">
                    <a:lumMod val="10000"/>
                  </a:schemeClr>
                </a:solidFill>
              </a:rPr>
              <a:t>PRESENTED BY:</a:t>
            </a:r>
            <a:br>
              <a:rPr lang="en-US" sz="2400" b="1" i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400" b="1" i="1" dirty="0">
                <a:solidFill>
                  <a:schemeClr val="bg2">
                    <a:lumMod val="10000"/>
                  </a:schemeClr>
                </a:solidFill>
              </a:rPr>
              <a:t>VAISHNAVI R 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119859B-5608-9E84-D3DA-9D2A3611CACD}"/>
              </a:ext>
            </a:extLst>
          </p:cNvPr>
          <p:cNvSpPr txBox="1"/>
          <p:nvPr/>
        </p:nvSpPr>
        <p:spPr>
          <a:xfrm>
            <a:off x="7808023" y="5383548"/>
            <a:ext cx="219814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Presented by:</a:t>
            </a:r>
            <a:br>
              <a:rPr lang="en-US" dirty="0"/>
            </a:br>
            <a:r>
              <a:rPr lang="en-US" dirty="0"/>
              <a:t>VAISHNAVI 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07FA-6EBE-462C-99A2-25512D13E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dot with arrows pointing to it">
            <a:extLst>
              <a:ext uri="{FF2B5EF4-FFF2-40B4-BE49-F238E27FC236}">
                <a16:creationId xmlns:a16="http://schemas.microsoft.com/office/drawing/2014/main" id="{E75C53E8-3BEE-D1DA-0CCA-4FB8D07EA9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</a:blip>
          <a:srcRect t="6666" r="-2" b="89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B20F68C-33F0-439B-8625-CDC2BA676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729944" y="729943"/>
            <a:ext cx="6858000" cy="539811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45999-7109-76EF-3B6C-4A9589FF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356" y="853440"/>
            <a:ext cx="6099352" cy="15697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i="1" kern="120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TRADITIONAL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DF39-2AF9-E4D5-DF02-B076AC7F0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355" y="2423160"/>
            <a:ext cx="11141079" cy="307284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i="1" kern="1200" dirty="0">
                <a:latin typeface="+mn-lt"/>
                <a:ea typeface="+mn-ea"/>
                <a:cs typeface="+mn-cs"/>
              </a:rPr>
              <a:t>OBJECTIVE:</a:t>
            </a:r>
            <a:endParaRPr lang="en-US" sz="2800" b="1" i="1" kern="1200" dirty="0">
              <a:latin typeface="+mn-lt"/>
            </a:endParaRPr>
          </a:p>
          <a:p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Provide a structured and sequential approach to project management or development.</a:t>
            </a:r>
          </a:p>
          <a:p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Provides detailed planning, documentation, and predictable workflows.</a:t>
            </a:r>
            <a:endParaRPr lang="en-US" sz="2800"/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ea typeface="+mn-lt"/>
                <a:cs typeface="+mn-lt"/>
              </a:rPr>
              <a:t>Examples: Waterfall Model, V-Model, Spiral Model.</a:t>
            </a:r>
            <a:endParaRPr lang="en-US" sz="2800"/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solidFill>
                <a:srgbClr val="FFFFFF"/>
              </a:solidFill>
              <a:ea typeface="+mn-lt"/>
              <a:cs typeface="+mn-lt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453187-2CF0-46A9-AA9B-8918BA68D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6B33614-B2DD-490C-BEA3-564129B6A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A8B0DBA-6761-4CDC-8B71-C1594FC5B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1A15258-2360-45C1-8DBA-ACD6A1002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AE5B18B-E1A6-4A04-86B9-294AC2BCF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38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1A7265-3506-4AA8-B738-A2573AA99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BB480-70DF-C749-5A4C-2124D1AB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30702"/>
            <a:ext cx="4111925" cy="4399472"/>
          </a:xfrm>
        </p:spPr>
        <p:txBody>
          <a:bodyPr anchor="t">
            <a:normAutofit/>
          </a:bodyPr>
          <a:lstStyle/>
          <a:p>
            <a:r>
              <a:rPr lang="en-US" dirty="0"/>
              <a:t>TRADITIONAL METHODOLOGY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E0B2377-2BD7-4957-B891-136A830A2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A48E6D-74D3-4D4B-9C3B-C0797917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0AF523E-E0A1-4A12-9FA4-C826F31F70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300EFBC-C1C9-48FD-92B5-F750D25AB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A331456-781B-4BED-B83E-CEBDEFF7F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7A9FE1-8209-B9BC-AD3F-E39538EA49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37931"/>
              </p:ext>
            </p:extLst>
          </p:nvPr>
        </p:nvGraphicFramePr>
        <p:xfrm>
          <a:off x="6096000" y="718868"/>
          <a:ext cx="5410200" cy="5453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D049865-BED4-C99C-83AF-B999A5029582}"/>
              </a:ext>
            </a:extLst>
          </p:cNvPr>
          <p:cNvSpPr txBox="1"/>
          <p:nvPr/>
        </p:nvSpPr>
        <p:spPr>
          <a:xfrm>
            <a:off x="1857384" y="2921808"/>
            <a:ext cx="238015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/>
              <a:t>Process: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AB70-661E-C825-AE00-19063960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951674"/>
          </a:xfrm>
        </p:spPr>
        <p:txBody>
          <a:bodyPr/>
          <a:lstStyle/>
          <a:p>
            <a:r>
              <a:rPr lang="en-US" dirty="0"/>
              <a:t>TRADITIONAL METHODOLOGY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8CFA527-6C28-1F37-7D4A-55D6A3136B1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219200" y="2168278"/>
          <a:ext cx="4702921" cy="4008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51C8E-55DB-6017-89D1-B83E648453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Disadvantages:</a:t>
            </a:r>
          </a:p>
          <a:p>
            <a:r>
              <a:rPr lang="en-US" dirty="0">
                <a:ea typeface="+mn-lt"/>
                <a:cs typeface="+mn-lt"/>
              </a:rPr>
              <a:t>Inflexible to changing requirements.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Late discovery of issues (only during testing phase).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Limited customer involvement after initial stages.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3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0F9F56E-5A69-4F79-A578-5963B46C1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E71DD-32C7-4215-6C03-7FA8DE29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9" y="365125"/>
            <a:ext cx="7117190" cy="1578930"/>
          </a:xfrm>
        </p:spPr>
        <p:txBody>
          <a:bodyPr>
            <a:normAutofit/>
          </a:bodyPr>
          <a:lstStyle/>
          <a:p>
            <a:r>
              <a:rPr lang="en-US" dirty="0"/>
              <a:t>Latest Agile methodology:</a:t>
            </a: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8F3ECF7A-2191-FBAA-F603-1366604551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2331288"/>
          <a:ext cx="5509684" cy="384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Rectangle 13">
            <a:extLst>
              <a:ext uri="{FF2B5EF4-FFF2-40B4-BE49-F238E27FC236}">
                <a16:creationId xmlns:a16="http://schemas.microsoft.com/office/drawing/2014/main" id="{E99323BC-1B70-447E-A2E4-BD7851671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245">
            <a:off x="7357309" y="579304"/>
            <a:ext cx="4207231" cy="5687459"/>
          </a:xfrm>
          <a:custGeom>
            <a:avLst/>
            <a:gdLst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0 w 4212976"/>
              <a:gd name="connsiteY3" fmla="*/ 5687201 h 5687201"/>
              <a:gd name="connsiteX4" fmla="*/ 0 w 4212976"/>
              <a:gd name="connsiteY4" fmla="*/ 0 h 5687201"/>
              <a:gd name="connsiteX0" fmla="*/ 0 w 4212976"/>
              <a:gd name="connsiteY0" fmla="*/ 0 h 5687201"/>
              <a:gd name="connsiteX1" fmla="*/ 4212976 w 4212976"/>
              <a:gd name="connsiteY1" fmla="*/ 0 h 5687201"/>
              <a:gd name="connsiteX2" fmla="*/ 4212976 w 4212976"/>
              <a:gd name="connsiteY2" fmla="*/ 5687201 h 5687201"/>
              <a:gd name="connsiteX3" fmla="*/ 22981 w 4212976"/>
              <a:gd name="connsiteY3" fmla="*/ 5686169 h 5687201"/>
              <a:gd name="connsiteX4" fmla="*/ 0 w 4212976"/>
              <a:gd name="connsiteY4" fmla="*/ 0 h 5687201"/>
              <a:gd name="connsiteX0" fmla="*/ 0 w 4207231"/>
              <a:gd name="connsiteY0" fmla="*/ 0 h 5687459"/>
              <a:gd name="connsiteX1" fmla="*/ 4207231 w 4207231"/>
              <a:gd name="connsiteY1" fmla="*/ 258 h 5687459"/>
              <a:gd name="connsiteX2" fmla="*/ 4207231 w 4207231"/>
              <a:gd name="connsiteY2" fmla="*/ 5687459 h 5687459"/>
              <a:gd name="connsiteX3" fmla="*/ 17236 w 4207231"/>
              <a:gd name="connsiteY3" fmla="*/ 5686427 h 5687459"/>
              <a:gd name="connsiteX4" fmla="*/ 0 w 4207231"/>
              <a:gd name="connsiteY4" fmla="*/ 0 h 5687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7231" h="5687459">
                <a:moveTo>
                  <a:pt x="0" y="0"/>
                </a:moveTo>
                <a:lnTo>
                  <a:pt x="4207231" y="258"/>
                </a:lnTo>
                <a:lnTo>
                  <a:pt x="4207231" y="5687459"/>
                </a:lnTo>
                <a:lnTo>
                  <a:pt x="17236" y="5686427"/>
                </a:lnTo>
                <a:cubicBezTo>
                  <a:pt x="9576" y="3791037"/>
                  <a:pt x="7660" y="1895390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FFF5263-8C19-4573-8C94-FC74D1ED1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61469">
            <a:off x="7347250" y="569415"/>
            <a:ext cx="4259614" cy="5705181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  <a:gd name="connsiteX0" fmla="*/ 303343 w 4553364"/>
              <a:gd name="connsiteY0" fmla="*/ 0 h 5549974"/>
              <a:gd name="connsiteX1" fmla="*/ 3305529 w 4553364"/>
              <a:gd name="connsiteY1" fmla="*/ 171842 h 5549974"/>
              <a:gd name="connsiteX2" fmla="*/ 4134340 w 4553364"/>
              <a:gd name="connsiteY2" fmla="*/ 226950 h 5549974"/>
              <a:gd name="connsiteX3" fmla="*/ 4507534 w 4553364"/>
              <a:gd name="connsiteY3" fmla="*/ 247374 h 5549974"/>
              <a:gd name="connsiteX4" fmla="*/ 4535413 w 4553364"/>
              <a:gd name="connsiteY4" fmla="*/ 269179 h 5549974"/>
              <a:gd name="connsiteX5" fmla="*/ 4533639 w 4553364"/>
              <a:gd name="connsiteY5" fmla="*/ 300930 h 5549974"/>
              <a:gd name="connsiteX6" fmla="*/ 4536561 w 4553364"/>
              <a:gd name="connsiteY6" fmla="*/ 302647 h 5549974"/>
              <a:gd name="connsiteX7" fmla="*/ 4552987 w 4553364"/>
              <a:gd name="connsiteY7" fmla="*/ 334222 h 5549974"/>
              <a:gd name="connsiteX8" fmla="*/ 4530726 w 4553364"/>
              <a:gd name="connsiteY8" fmla="*/ 391868 h 5549974"/>
              <a:gd name="connsiteX9" fmla="*/ 4527238 w 4553364"/>
              <a:gd name="connsiteY9" fmla="*/ 415489 h 5549974"/>
              <a:gd name="connsiteX10" fmla="*/ 4522133 w 4553364"/>
              <a:gd name="connsiteY10" fmla="*/ 506828 h 5549974"/>
              <a:gd name="connsiteX11" fmla="*/ 4521483 w 4553364"/>
              <a:gd name="connsiteY11" fmla="*/ 553245 h 5549974"/>
              <a:gd name="connsiteX12" fmla="*/ 4518384 w 4553364"/>
              <a:gd name="connsiteY12" fmla="*/ 581709 h 5549974"/>
              <a:gd name="connsiteX13" fmla="*/ 4517715 w 4553364"/>
              <a:gd name="connsiteY13" fmla="*/ 585890 h 5549974"/>
              <a:gd name="connsiteX14" fmla="*/ 4504778 w 4553364"/>
              <a:gd name="connsiteY14" fmla="*/ 817404 h 5549974"/>
              <a:gd name="connsiteX15" fmla="*/ 4506491 w 4553364"/>
              <a:gd name="connsiteY15" fmla="*/ 822238 h 5549974"/>
              <a:gd name="connsiteX16" fmla="*/ 4504340 w 4553364"/>
              <a:gd name="connsiteY16" fmla="*/ 846069 h 5549974"/>
              <a:gd name="connsiteX17" fmla="*/ 4502740 w 4553364"/>
              <a:gd name="connsiteY17" fmla="*/ 853854 h 5549974"/>
              <a:gd name="connsiteX18" fmla="*/ 4496502 w 4553364"/>
              <a:gd name="connsiteY18" fmla="*/ 965485 h 5549974"/>
              <a:gd name="connsiteX19" fmla="*/ 4498579 w 4553364"/>
              <a:gd name="connsiteY19" fmla="*/ 966385 h 5549974"/>
              <a:gd name="connsiteX20" fmla="*/ 4502698 w 4553364"/>
              <a:gd name="connsiteY20" fmla="*/ 1002567 h 5549974"/>
              <a:gd name="connsiteX21" fmla="*/ 4497900 w 4553364"/>
              <a:gd name="connsiteY21" fmla="*/ 1101094 h 5549974"/>
              <a:gd name="connsiteX22" fmla="*/ 4497795 w 4553364"/>
              <a:gd name="connsiteY22" fmla="*/ 1159389 h 5549974"/>
              <a:gd name="connsiteX23" fmla="*/ 4502098 w 4553364"/>
              <a:gd name="connsiteY23" fmla="*/ 1180505 h 5549974"/>
              <a:gd name="connsiteX24" fmla="*/ 4505188 w 4553364"/>
              <a:gd name="connsiteY24" fmla="*/ 1210687 h 5549974"/>
              <a:gd name="connsiteX25" fmla="*/ 4514005 w 4553364"/>
              <a:gd name="connsiteY25" fmla="*/ 1263157 h 5549974"/>
              <a:gd name="connsiteX26" fmla="*/ 4516282 w 4553364"/>
              <a:gd name="connsiteY26" fmla="*/ 1313374 h 5549974"/>
              <a:gd name="connsiteX27" fmla="*/ 4515402 w 4553364"/>
              <a:gd name="connsiteY27" fmla="*/ 1347004 h 5549974"/>
              <a:gd name="connsiteX28" fmla="*/ 4514939 w 4553364"/>
              <a:gd name="connsiteY28" fmla="*/ 1351864 h 5549974"/>
              <a:gd name="connsiteX29" fmla="*/ 4505820 w 4553364"/>
              <a:gd name="connsiteY29" fmla="*/ 1391762 h 5549974"/>
              <a:gd name="connsiteX30" fmla="*/ 4509084 w 4553364"/>
              <a:gd name="connsiteY30" fmla="*/ 1395707 h 5549974"/>
              <a:gd name="connsiteX31" fmla="*/ 4511926 w 4553364"/>
              <a:gd name="connsiteY31" fmla="*/ 1408524 h 5549974"/>
              <a:gd name="connsiteX32" fmla="*/ 4507185 w 4553364"/>
              <a:gd name="connsiteY32" fmla="*/ 1419109 h 5549974"/>
              <a:gd name="connsiteX33" fmla="*/ 4497001 w 4553364"/>
              <a:gd name="connsiteY33" fmla="*/ 1469337 h 5549974"/>
              <a:gd name="connsiteX34" fmla="*/ 4486104 w 4553364"/>
              <a:gd name="connsiteY34" fmla="*/ 1543038 h 5549974"/>
              <a:gd name="connsiteX35" fmla="*/ 4481223 w 4553364"/>
              <a:gd name="connsiteY35" fmla="*/ 1553997 h 5549974"/>
              <a:gd name="connsiteX36" fmla="*/ 4466795 w 4553364"/>
              <a:gd name="connsiteY36" fmla="*/ 1626071 h 5549974"/>
              <a:gd name="connsiteX37" fmla="*/ 4463080 w 4553364"/>
              <a:gd name="connsiteY37" fmla="*/ 1664103 h 5549974"/>
              <a:gd name="connsiteX38" fmla="*/ 4466740 w 4553364"/>
              <a:gd name="connsiteY38" fmla="*/ 1668558 h 5549974"/>
              <a:gd name="connsiteX39" fmla="*/ 4465090 w 4553364"/>
              <a:gd name="connsiteY39" fmla="*/ 1679756 h 5549974"/>
              <a:gd name="connsiteX40" fmla="*/ 4465502 w 4553364"/>
              <a:gd name="connsiteY40" fmla="*/ 1682815 h 5549974"/>
              <a:gd name="connsiteX41" fmla="*/ 4467013 w 4553364"/>
              <a:gd name="connsiteY41" fmla="*/ 1700268 h 5549974"/>
              <a:gd name="connsiteX42" fmla="*/ 4455543 w 4553364"/>
              <a:gd name="connsiteY42" fmla="*/ 1735163 h 5549974"/>
              <a:gd name="connsiteX43" fmla="*/ 4453483 w 4553364"/>
              <a:gd name="connsiteY43" fmla="*/ 1735289 h 5549974"/>
              <a:gd name="connsiteX44" fmla="*/ 4444985 w 4553364"/>
              <a:gd name="connsiteY44" fmla="*/ 1887374 h 5549974"/>
              <a:gd name="connsiteX45" fmla="*/ 4453676 w 4553364"/>
              <a:gd name="connsiteY45" fmla="*/ 1911536 h 5549974"/>
              <a:gd name="connsiteX46" fmla="*/ 4455954 w 4553364"/>
              <a:gd name="connsiteY46" fmla="*/ 1961755 h 5549974"/>
              <a:gd name="connsiteX47" fmla="*/ 4455073 w 4553364"/>
              <a:gd name="connsiteY47" fmla="*/ 1995384 h 5549974"/>
              <a:gd name="connsiteX48" fmla="*/ 4454611 w 4553364"/>
              <a:gd name="connsiteY48" fmla="*/ 2000244 h 5549974"/>
              <a:gd name="connsiteX49" fmla="*/ 4445491 w 4553364"/>
              <a:gd name="connsiteY49" fmla="*/ 2040142 h 5549974"/>
              <a:gd name="connsiteX50" fmla="*/ 4448756 w 4553364"/>
              <a:gd name="connsiteY50" fmla="*/ 2044087 h 5549974"/>
              <a:gd name="connsiteX51" fmla="*/ 4451597 w 4553364"/>
              <a:gd name="connsiteY51" fmla="*/ 2056904 h 5549974"/>
              <a:gd name="connsiteX52" fmla="*/ 4446856 w 4553364"/>
              <a:gd name="connsiteY52" fmla="*/ 2067489 h 5549974"/>
              <a:gd name="connsiteX53" fmla="*/ 4436672 w 4553364"/>
              <a:gd name="connsiteY53" fmla="*/ 2117719 h 5549974"/>
              <a:gd name="connsiteX54" fmla="*/ 4429341 w 4553364"/>
              <a:gd name="connsiteY54" fmla="*/ 2167300 h 5549974"/>
              <a:gd name="connsiteX55" fmla="*/ 4373258 w 4553364"/>
              <a:gd name="connsiteY55" fmla="*/ 3223633 h 5549974"/>
              <a:gd name="connsiteX56" fmla="*/ 4360472 w 4553364"/>
              <a:gd name="connsiteY56" fmla="*/ 3477281 h 5549974"/>
              <a:gd name="connsiteX57" fmla="*/ 4349387 w 4553364"/>
              <a:gd name="connsiteY57" fmla="*/ 3639984 h 5549974"/>
              <a:gd name="connsiteX58" fmla="*/ 4258626 w 4553364"/>
              <a:gd name="connsiteY58" fmla="*/ 5278921 h 5549974"/>
              <a:gd name="connsiteX59" fmla="*/ 4263924 w 4553364"/>
              <a:gd name="connsiteY59" fmla="*/ 5315626 h 5549974"/>
              <a:gd name="connsiteX60" fmla="*/ 4267458 w 4553364"/>
              <a:gd name="connsiteY60" fmla="*/ 5350090 h 5549974"/>
              <a:gd name="connsiteX61" fmla="*/ 4270290 w 4553364"/>
              <a:gd name="connsiteY61" fmla="*/ 5450399 h 5549974"/>
              <a:gd name="connsiteX62" fmla="*/ 4251733 w 4553364"/>
              <a:gd name="connsiteY62" fmla="*/ 5484804 h 5549974"/>
              <a:gd name="connsiteX63" fmla="*/ 4247081 w 4553364"/>
              <a:gd name="connsiteY63" fmla="*/ 5487504 h 5549974"/>
              <a:gd name="connsiteX64" fmla="*/ 4243624 w 4553364"/>
              <a:gd name="connsiteY64" fmla="*/ 5549951 h 5549974"/>
              <a:gd name="connsiteX65" fmla="*/ 310261 w 4553364"/>
              <a:gd name="connsiteY65" fmla="*/ 5297261 h 5549974"/>
              <a:gd name="connsiteX66" fmla="*/ 0 w 4553364"/>
              <a:gd name="connsiteY66" fmla="*/ 5293146 h 5549974"/>
              <a:gd name="connsiteX67" fmla="*/ 4241 w 4553364"/>
              <a:gd name="connsiteY67" fmla="*/ 5239903 h 5549974"/>
              <a:gd name="connsiteX68" fmla="*/ 8461 w 4553364"/>
              <a:gd name="connsiteY68" fmla="*/ 5233298 h 5549974"/>
              <a:gd name="connsiteX69" fmla="*/ 8730 w 4553364"/>
              <a:gd name="connsiteY69" fmla="*/ 5230552 h 5549974"/>
              <a:gd name="connsiteX70" fmla="*/ 9000 w 4553364"/>
              <a:gd name="connsiteY70" fmla="*/ 5227804 h 5549974"/>
              <a:gd name="connsiteX71" fmla="*/ 9537 w 4553364"/>
              <a:gd name="connsiteY71" fmla="*/ 5222308 h 5549974"/>
              <a:gd name="connsiteX72" fmla="*/ 9222 w 4553364"/>
              <a:gd name="connsiteY72" fmla="*/ 5216405 h 5549974"/>
              <a:gd name="connsiteX73" fmla="*/ 8638 w 4553364"/>
              <a:gd name="connsiteY73" fmla="*/ 5213249 h 5549974"/>
              <a:gd name="connsiteX74" fmla="*/ 8907 w 4553364"/>
              <a:gd name="connsiteY74" fmla="*/ 5210500 h 5549974"/>
              <a:gd name="connsiteX75" fmla="*/ 8591 w 4553364"/>
              <a:gd name="connsiteY75" fmla="*/ 5204597 h 5549974"/>
              <a:gd name="connsiteX76" fmla="*/ 8008 w 4553364"/>
              <a:gd name="connsiteY76" fmla="*/ 5201441 h 5549974"/>
              <a:gd name="connsiteX77" fmla="*/ 7378 w 4553364"/>
              <a:gd name="connsiteY77" fmla="*/ 5189632 h 5549974"/>
              <a:gd name="connsiteX78" fmla="*/ 6794 w 4553364"/>
              <a:gd name="connsiteY78" fmla="*/ 5186477 h 5549974"/>
              <a:gd name="connsiteX79" fmla="*/ 7062 w 4553364"/>
              <a:gd name="connsiteY79" fmla="*/ 5183728 h 5549974"/>
              <a:gd name="connsiteX80" fmla="*/ 5627 w 4553364"/>
              <a:gd name="connsiteY80" fmla="*/ 5180163 h 5549974"/>
              <a:gd name="connsiteX81" fmla="*/ 11039 w 4553364"/>
              <a:gd name="connsiteY81" fmla="*/ 5116566 h 5549974"/>
              <a:gd name="connsiteX82" fmla="*/ 78653 w 4553364"/>
              <a:gd name="connsiteY82" fmla="*/ 3839310 h 5549974"/>
              <a:gd name="connsiteX83" fmla="*/ 303343 w 4553364"/>
              <a:gd name="connsiteY83" fmla="*/ 0 h 5549974"/>
              <a:gd name="connsiteX0" fmla="*/ 303343 w 4553364"/>
              <a:gd name="connsiteY0" fmla="*/ 0 h 5549951"/>
              <a:gd name="connsiteX1" fmla="*/ 3305529 w 4553364"/>
              <a:gd name="connsiteY1" fmla="*/ 171842 h 5549951"/>
              <a:gd name="connsiteX2" fmla="*/ 4134340 w 4553364"/>
              <a:gd name="connsiteY2" fmla="*/ 226950 h 5549951"/>
              <a:gd name="connsiteX3" fmla="*/ 4507534 w 4553364"/>
              <a:gd name="connsiteY3" fmla="*/ 247374 h 5549951"/>
              <a:gd name="connsiteX4" fmla="*/ 4535413 w 4553364"/>
              <a:gd name="connsiteY4" fmla="*/ 269179 h 5549951"/>
              <a:gd name="connsiteX5" fmla="*/ 4533639 w 4553364"/>
              <a:gd name="connsiteY5" fmla="*/ 300930 h 5549951"/>
              <a:gd name="connsiteX6" fmla="*/ 4536561 w 4553364"/>
              <a:gd name="connsiteY6" fmla="*/ 302647 h 5549951"/>
              <a:gd name="connsiteX7" fmla="*/ 4552987 w 4553364"/>
              <a:gd name="connsiteY7" fmla="*/ 334222 h 5549951"/>
              <a:gd name="connsiteX8" fmla="*/ 4530726 w 4553364"/>
              <a:gd name="connsiteY8" fmla="*/ 391868 h 5549951"/>
              <a:gd name="connsiteX9" fmla="*/ 4527238 w 4553364"/>
              <a:gd name="connsiteY9" fmla="*/ 415489 h 5549951"/>
              <a:gd name="connsiteX10" fmla="*/ 4522133 w 4553364"/>
              <a:gd name="connsiteY10" fmla="*/ 506828 h 5549951"/>
              <a:gd name="connsiteX11" fmla="*/ 4521483 w 4553364"/>
              <a:gd name="connsiteY11" fmla="*/ 553245 h 5549951"/>
              <a:gd name="connsiteX12" fmla="*/ 4518384 w 4553364"/>
              <a:gd name="connsiteY12" fmla="*/ 581709 h 5549951"/>
              <a:gd name="connsiteX13" fmla="*/ 4517715 w 4553364"/>
              <a:gd name="connsiteY13" fmla="*/ 585890 h 5549951"/>
              <a:gd name="connsiteX14" fmla="*/ 4504778 w 4553364"/>
              <a:gd name="connsiteY14" fmla="*/ 817404 h 5549951"/>
              <a:gd name="connsiteX15" fmla="*/ 4506491 w 4553364"/>
              <a:gd name="connsiteY15" fmla="*/ 822238 h 5549951"/>
              <a:gd name="connsiteX16" fmla="*/ 4504340 w 4553364"/>
              <a:gd name="connsiteY16" fmla="*/ 846069 h 5549951"/>
              <a:gd name="connsiteX17" fmla="*/ 4502740 w 4553364"/>
              <a:gd name="connsiteY17" fmla="*/ 853854 h 5549951"/>
              <a:gd name="connsiteX18" fmla="*/ 4496502 w 4553364"/>
              <a:gd name="connsiteY18" fmla="*/ 965485 h 5549951"/>
              <a:gd name="connsiteX19" fmla="*/ 4498579 w 4553364"/>
              <a:gd name="connsiteY19" fmla="*/ 966385 h 5549951"/>
              <a:gd name="connsiteX20" fmla="*/ 4502698 w 4553364"/>
              <a:gd name="connsiteY20" fmla="*/ 1002567 h 5549951"/>
              <a:gd name="connsiteX21" fmla="*/ 4497900 w 4553364"/>
              <a:gd name="connsiteY21" fmla="*/ 1101094 h 5549951"/>
              <a:gd name="connsiteX22" fmla="*/ 4497795 w 4553364"/>
              <a:gd name="connsiteY22" fmla="*/ 1159389 h 5549951"/>
              <a:gd name="connsiteX23" fmla="*/ 4502098 w 4553364"/>
              <a:gd name="connsiteY23" fmla="*/ 1180505 h 5549951"/>
              <a:gd name="connsiteX24" fmla="*/ 4505188 w 4553364"/>
              <a:gd name="connsiteY24" fmla="*/ 1210687 h 5549951"/>
              <a:gd name="connsiteX25" fmla="*/ 4514005 w 4553364"/>
              <a:gd name="connsiteY25" fmla="*/ 1263157 h 5549951"/>
              <a:gd name="connsiteX26" fmla="*/ 4516282 w 4553364"/>
              <a:gd name="connsiteY26" fmla="*/ 1313374 h 5549951"/>
              <a:gd name="connsiteX27" fmla="*/ 4515402 w 4553364"/>
              <a:gd name="connsiteY27" fmla="*/ 1347004 h 5549951"/>
              <a:gd name="connsiteX28" fmla="*/ 4514939 w 4553364"/>
              <a:gd name="connsiteY28" fmla="*/ 1351864 h 5549951"/>
              <a:gd name="connsiteX29" fmla="*/ 4505820 w 4553364"/>
              <a:gd name="connsiteY29" fmla="*/ 1391762 h 5549951"/>
              <a:gd name="connsiteX30" fmla="*/ 4509084 w 4553364"/>
              <a:gd name="connsiteY30" fmla="*/ 1395707 h 5549951"/>
              <a:gd name="connsiteX31" fmla="*/ 4511926 w 4553364"/>
              <a:gd name="connsiteY31" fmla="*/ 1408524 h 5549951"/>
              <a:gd name="connsiteX32" fmla="*/ 4507185 w 4553364"/>
              <a:gd name="connsiteY32" fmla="*/ 1419109 h 5549951"/>
              <a:gd name="connsiteX33" fmla="*/ 4497001 w 4553364"/>
              <a:gd name="connsiteY33" fmla="*/ 1469337 h 5549951"/>
              <a:gd name="connsiteX34" fmla="*/ 4486104 w 4553364"/>
              <a:gd name="connsiteY34" fmla="*/ 1543038 h 5549951"/>
              <a:gd name="connsiteX35" fmla="*/ 4481223 w 4553364"/>
              <a:gd name="connsiteY35" fmla="*/ 1553997 h 5549951"/>
              <a:gd name="connsiteX36" fmla="*/ 4466795 w 4553364"/>
              <a:gd name="connsiteY36" fmla="*/ 1626071 h 5549951"/>
              <a:gd name="connsiteX37" fmla="*/ 4463080 w 4553364"/>
              <a:gd name="connsiteY37" fmla="*/ 1664103 h 5549951"/>
              <a:gd name="connsiteX38" fmla="*/ 4466740 w 4553364"/>
              <a:gd name="connsiteY38" fmla="*/ 1668558 h 5549951"/>
              <a:gd name="connsiteX39" fmla="*/ 4465090 w 4553364"/>
              <a:gd name="connsiteY39" fmla="*/ 1679756 h 5549951"/>
              <a:gd name="connsiteX40" fmla="*/ 4465502 w 4553364"/>
              <a:gd name="connsiteY40" fmla="*/ 1682815 h 5549951"/>
              <a:gd name="connsiteX41" fmla="*/ 4467013 w 4553364"/>
              <a:gd name="connsiteY41" fmla="*/ 1700268 h 5549951"/>
              <a:gd name="connsiteX42" fmla="*/ 4455543 w 4553364"/>
              <a:gd name="connsiteY42" fmla="*/ 1735163 h 5549951"/>
              <a:gd name="connsiteX43" fmla="*/ 4453483 w 4553364"/>
              <a:gd name="connsiteY43" fmla="*/ 1735289 h 5549951"/>
              <a:gd name="connsiteX44" fmla="*/ 4444985 w 4553364"/>
              <a:gd name="connsiteY44" fmla="*/ 1887374 h 5549951"/>
              <a:gd name="connsiteX45" fmla="*/ 4453676 w 4553364"/>
              <a:gd name="connsiteY45" fmla="*/ 1911536 h 5549951"/>
              <a:gd name="connsiteX46" fmla="*/ 4455954 w 4553364"/>
              <a:gd name="connsiteY46" fmla="*/ 1961755 h 5549951"/>
              <a:gd name="connsiteX47" fmla="*/ 4455073 w 4553364"/>
              <a:gd name="connsiteY47" fmla="*/ 1995384 h 5549951"/>
              <a:gd name="connsiteX48" fmla="*/ 4454611 w 4553364"/>
              <a:gd name="connsiteY48" fmla="*/ 2000244 h 5549951"/>
              <a:gd name="connsiteX49" fmla="*/ 4445491 w 4553364"/>
              <a:gd name="connsiteY49" fmla="*/ 2040142 h 5549951"/>
              <a:gd name="connsiteX50" fmla="*/ 4448756 w 4553364"/>
              <a:gd name="connsiteY50" fmla="*/ 2044087 h 5549951"/>
              <a:gd name="connsiteX51" fmla="*/ 4451597 w 4553364"/>
              <a:gd name="connsiteY51" fmla="*/ 2056904 h 5549951"/>
              <a:gd name="connsiteX52" fmla="*/ 4446856 w 4553364"/>
              <a:gd name="connsiteY52" fmla="*/ 2067489 h 5549951"/>
              <a:gd name="connsiteX53" fmla="*/ 4436672 w 4553364"/>
              <a:gd name="connsiteY53" fmla="*/ 2117719 h 5549951"/>
              <a:gd name="connsiteX54" fmla="*/ 4429341 w 4553364"/>
              <a:gd name="connsiteY54" fmla="*/ 2167300 h 5549951"/>
              <a:gd name="connsiteX55" fmla="*/ 4373258 w 4553364"/>
              <a:gd name="connsiteY55" fmla="*/ 3223633 h 5549951"/>
              <a:gd name="connsiteX56" fmla="*/ 4360472 w 4553364"/>
              <a:gd name="connsiteY56" fmla="*/ 3477281 h 5549951"/>
              <a:gd name="connsiteX57" fmla="*/ 4349387 w 4553364"/>
              <a:gd name="connsiteY57" fmla="*/ 3639984 h 5549951"/>
              <a:gd name="connsiteX58" fmla="*/ 4258626 w 4553364"/>
              <a:gd name="connsiteY58" fmla="*/ 5278921 h 5549951"/>
              <a:gd name="connsiteX59" fmla="*/ 4263924 w 4553364"/>
              <a:gd name="connsiteY59" fmla="*/ 5315626 h 5549951"/>
              <a:gd name="connsiteX60" fmla="*/ 4267458 w 4553364"/>
              <a:gd name="connsiteY60" fmla="*/ 5350090 h 5549951"/>
              <a:gd name="connsiteX61" fmla="*/ 4270290 w 4553364"/>
              <a:gd name="connsiteY61" fmla="*/ 5450399 h 5549951"/>
              <a:gd name="connsiteX62" fmla="*/ 4251733 w 4553364"/>
              <a:gd name="connsiteY62" fmla="*/ 5484804 h 5549951"/>
              <a:gd name="connsiteX63" fmla="*/ 4247081 w 4553364"/>
              <a:gd name="connsiteY63" fmla="*/ 5487504 h 5549951"/>
              <a:gd name="connsiteX64" fmla="*/ 4243624 w 4553364"/>
              <a:gd name="connsiteY64" fmla="*/ 5549951 h 5549951"/>
              <a:gd name="connsiteX65" fmla="*/ 0 w 4553364"/>
              <a:gd name="connsiteY65" fmla="*/ 5293146 h 5549951"/>
              <a:gd name="connsiteX66" fmla="*/ 4241 w 4553364"/>
              <a:gd name="connsiteY66" fmla="*/ 5239903 h 5549951"/>
              <a:gd name="connsiteX67" fmla="*/ 8461 w 4553364"/>
              <a:gd name="connsiteY67" fmla="*/ 5233298 h 5549951"/>
              <a:gd name="connsiteX68" fmla="*/ 8730 w 4553364"/>
              <a:gd name="connsiteY68" fmla="*/ 5230552 h 5549951"/>
              <a:gd name="connsiteX69" fmla="*/ 9000 w 4553364"/>
              <a:gd name="connsiteY69" fmla="*/ 5227804 h 5549951"/>
              <a:gd name="connsiteX70" fmla="*/ 9537 w 4553364"/>
              <a:gd name="connsiteY70" fmla="*/ 5222308 h 5549951"/>
              <a:gd name="connsiteX71" fmla="*/ 9222 w 4553364"/>
              <a:gd name="connsiteY71" fmla="*/ 5216405 h 5549951"/>
              <a:gd name="connsiteX72" fmla="*/ 8638 w 4553364"/>
              <a:gd name="connsiteY72" fmla="*/ 5213249 h 5549951"/>
              <a:gd name="connsiteX73" fmla="*/ 8907 w 4553364"/>
              <a:gd name="connsiteY73" fmla="*/ 5210500 h 5549951"/>
              <a:gd name="connsiteX74" fmla="*/ 8591 w 4553364"/>
              <a:gd name="connsiteY74" fmla="*/ 5204597 h 5549951"/>
              <a:gd name="connsiteX75" fmla="*/ 8008 w 4553364"/>
              <a:gd name="connsiteY75" fmla="*/ 5201441 h 5549951"/>
              <a:gd name="connsiteX76" fmla="*/ 7378 w 4553364"/>
              <a:gd name="connsiteY76" fmla="*/ 5189632 h 5549951"/>
              <a:gd name="connsiteX77" fmla="*/ 6794 w 4553364"/>
              <a:gd name="connsiteY77" fmla="*/ 5186477 h 5549951"/>
              <a:gd name="connsiteX78" fmla="*/ 7062 w 4553364"/>
              <a:gd name="connsiteY78" fmla="*/ 5183728 h 5549951"/>
              <a:gd name="connsiteX79" fmla="*/ 5627 w 4553364"/>
              <a:gd name="connsiteY79" fmla="*/ 5180163 h 5549951"/>
              <a:gd name="connsiteX80" fmla="*/ 11039 w 4553364"/>
              <a:gd name="connsiteY80" fmla="*/ 5116566 h 5549951"/>
              <a:gd name="connsiteX81" fmla="*/ 78653 w 4553364"/>
              <a:gd name="connsiteY81" fmla="*/ 3839310 h 5549951"/>
              <a:gd name="connsiteX82" fmla="*/ 303343 w 4553364"/>
              <a:gd name="connsiteY82" fmla="*/ 0 h 5549951"/>
              <a:gd name="connsiteX0" fmla="*/ 303549 w 4553570"/>
              <a:gd name="connsiteY0" fmla="*/ 0 h 5549951"/>
              <a:gd name="connsiteX1" fmla="*/ 3305735 w 4553570"/>
              <a:gd name="connsiteY1" fmla="*/ 171842 h 5549951"/>
              <a:gd name="connsiteX2" fmla="*/ 4134546 w 4553570"/>
              <a:gd name="connsiteY2" fmla="*/ 226950 h 5549951"/>
              <a:gd name="connsiteX3" fmla="*/ 4507740 w 4553570"/>
              <a:gd name="connsiteY3" fmla="*/ 247374 h 5549951"/>
              <a:gd name="connsiteX4" fmla="*/ 4535619 w 4553570"/>
              <a:gd name="connsiteY4" fmla="*/ 269179 h 5549951"/>
              <a:gd name="connsiteX5" fmla="*/ 4533845 w 4553570"/>
              <a:gd name="connsiteY5" fmla="*/ 300930 h 5549951"/>
              <a:gd name="connsiteX6" fmla="*/ 4536767 w 4553570"/>
              <a:gd name="connsiteY6" fmla="*/ 302647 h 5549951"/>
              <a:gd name="connsiteX7" fmla="*/ 4553193 w 4553570"/>
              <a:gd name="connsiteY7" fmla="*/ 334222 h 5549951"/>
              <a:gd name="connsiteX8" fmla="*/ 4530932 w 4553570"/>
              <a:gd name="connsiteY8" fmla="*/ 391868 h 5549951"/>
              <a:gd name="connsiteX9" fmla="*/ 4527444 w 4553570"/>
              <a:gd name="connsiteY9" fmla="*/ 415489 h 5549951"/>
              <a:gd name="connsiteX10" fmla="*/ 4522339 w 4553570"/>
              <a:gd name="connsiteY10" fmla="*/ 506828 h 5549951"/>
              <a:gd name="connsiteX11" fmla="*/ 4521689 w 4553570"/>
              <a:gd name="connsiteY11" fmla="*/ 553245 h 5549951"/>
              <a:gd name="connsiteX12" fmla="*/ 4518590 w 4553570"/>
              <a:gd name="connsiteY12" fmla="*/ 581709 h 5549951"/>
              <a:gd name="connsiteX13" fmla="*/ 4517921 w 4553570"/>
              <a:gd name="connsiteY13" fmla="*/ 585890 h 5549951"/>
              <a:gd name="connsiteX14" fmla="*/ 4504984 w 4553570"/>
              <a:gd name="connsiteY14" fmla="*/ 817404 h 5549951"/>
              <a:gd name="connsiteX15" fmla="*/ 4506697 w 4553570"/>
              <a:gd name="connsiteY15" fmla="*/ 822238 h 5549951"/>
              <a:gd name="connsiteX16" fmla="*/ 4504546 w 4553570"/>
              <a:gd name="connsiteY16" fmla="*/ 846069 h 5549951"/>
              <a:gd name="connsiteX17" fmla="*/ 4502946 w 4553570"/>
              <a:gd name="connsiteY17" fmla="*/ 853854 h 5549951"/>
              <a:gd name="connsiteX18" fmla="*/ 4496708 w 4553570"/>
              <a:gd name="connsiteY18" fmla="*/ 965485 h 5549951"/>
              <a:gd name="connsiteX19" fmla="*/ 4498785 w 4553570"/>
              <a:gd name="connsiteY19" fmla="*/ 966385 h 5549951"/>
              <a:gd name="connsiteX20" fmla="*/ 4502904 w 4553570"/>
              <a:gd name="connsiteY20" fmla="*/ 1002567 h 5549951"/>
              <a:gd name="connsiteX21" fmla="*/ 4498106 w 4553570"/>
              <a:gd name="connsiteY21" fmla="*/ 1101094 h 5549951"/>
              <a:gd name="connsiteX22" fmla="*/ 4498001 w 4553570"/>
              <a:gd name="connsiteY22" fmla="*/ 1159389 h 5549951"/>
              <a:gd name="connsiteX23" fmla="*/ 4502304 w 4553570"/>
              <a:gd name="connsiteY23" fmla="*/ 1180505 h 5549951"/>
              <a:gd name="connsiteX24" fmla="*/ 4505394 w 4553570"/>
              <a:gd name="connsiteY24" fmla="*/ 1210687 h 5549951"/>
              <a:gd name="connsiteX25" fmla="*/ 4514211 w 4553570"/>
              <a:gd name="connsiteY25" fmla="*/ 1263157 h 5549951"/>
              <a:gd name="connsiteX26" fmla="*/ 4516488 w 4553570"/>
              <a:gd name="connsiteY26" fmla="*/ 1313374 h 5549951"/>
              <a:gd name="connsiteX27" fmla="*/ 4515608 w 4553570"/>
              <a:gd name="connsiteY27" fmla="*/ 1347004 h 5549951"/>
              <a:gd name="connsiteX28" fmla="*/ 4515145 w 4553570"/>
              <a:gd name="connsiteY28" fmla="*/ 1351864 h 5549951"/>
              <a:gd name="connsiteX29" fmla="*/ 4506026 w 4553570"/>
              <a:gd name="connsiteY29" fmla="*/ 1391762 h 5549951"/>
              <a:gd name="connsiteX30" fmla="*/ 4509290 w 4553570"/>
              <a:gd name="connsiteY30" fmla="*/ 1395707 h 5549951"/>
              <a:gd name="connsiteX31" fmla="*/ 4512132 w 4553570"/>
              <a:gd name="connsiteY31" fmla="*/ 1408524 h 5549951"/>
              <a:gd name="connsiteX32" fmla="*/ 4507391 w 4553570"/>
              <a:gd name="connsiteY32" fmla="*/ 1419109 h 5549951"/>
              <a:gd name="connsiteX33" fmla="*/ 4497207 w 4553570"/>
              <a:gd name="connsiteY33" fmla="*/ 1469337 h 5549951"/>
              <a:gd name="connsiteX34" fmla="*/ 4486310 w 4553570"/>
              <a:gd name="connsiteY34" fmla="*/ 1543038 h 5549951"/>
              <a:gd name="connsiteX35" fmla="*/ 4481429 w 4553570"/>
              <a:gd name="connsiteY35" fmla="*/ 1553997 h 5549951"/>
              <a:gd name="connsiteX36" fmla="*/ 4467001 w 4553570"/>
              <a:gd name="connsiteY36" fmla="*/ 1626071 h 5549951"/>
              <a:gd name="connsiteX37" fmla="*/ 4463286 w 4553570"/>
              <a:gd name="connsiteY37" fmla="*/ 1664103 h 5549951"/>
              <a:gd name="connsiteX38" fmla="*/ 4466946 w 4553570"/>
              <a:gd name="connsiteY38" fmla="*/ 1668558 h 5549951"/>
              <a:gd name="connsiteX39" fmla="*/ 4465296 w 4553570"/>
              <a:gd name="connsiteY39" fmla="*/ 1679756 h 5549951"/>
              <a:gd name="connsiteX40" fmla="*/ 4465708 w 4553570"/>
              <a:gd name="connsiteY40" fmla="*/ 1682815 h 5549951"/>
              <a:gd name="connsiteX41" fmla="*/ 4467219 w 4553570"/>
              <a:gd name="connsiteY41" fmla="*/ 1700268 h 5549951"/>
              <a:gd name="connsiteX42" fmla="*/ 4455749 w 4553570"/>
              <a:gd name="connsiteY42" fmla="*/ 1735163 h 5549951"/>
              <a:gd name="connsiteX43" fmla="*/ 4453689 w 4553570"/>
              <a:gd name="connsiteY43" fmla="*/ 1735289 h 5549951"/>
              <a:gd name="connsiteX44" fmla="*/ 4445191 w 4553570"/>
              <a:gd name="connsiteY44" fmla="*/ 1887374 h 5549951"/>
              <a:gd name="connsiteX45" fmla="*/ 4453882 w 4553570"/>
              <a:gd name="connsiteY45" fmla="*/ 1911536 h 5549951"/>
              <a:gd name="connsiteX46" fmla="*/ 4456160 w 4553570"/>
              <a:gd name="connsiteY46" fmla="*/ 1961755 h 5549951"/>
              <a:gd name="connsiteX47" fmla="*/ 4455279 w 4553570"/>
              <a:gd name="connsiteY47" fmla="*/ 1995384 h 5549951"/>
              <a:gd name="connsiteX48" fmla="*/ 4454817 w 4553570"/>
              <a:gd name="connsiteY48" fmla="*/ 2000244 h 5549951"/>
              <a:gd name="connsiteX49" fmla="*/ 4445697 w 4553570"/>
              <a:gd name="connsiteY49" fmla="*/ 2040142 h 5549951"/>
              <a:gd name="connsiteX50" fmla="*/ 4448962 w 4553570"/>
              <a:gd name="connsiteY50" fmla="*/ 2044087 h 5549951"/>
              <a:gd name="connsiteX51" fmla="*/ 4451803 w 4553570"/>
              <a:gd name="connsiteY51" fmla="*/ 2056904 h 5549951"/>
              <a:gd name="connsiteX52" fmla="*/ 4447062 w 4553570"/>
              <a:gd name="connsiteY52" fmla="*/ 2067489 h 5549951"/>
              <a:gd name="connsiteX53" fmla="*/ 4436878 w 4553570"/>
              <a:gd name="connsiteY53" fmla="*/ 2117719 h 5549951"/>
              <a:gd name="connsiteX54" fmla="*/ 4429547 w 4553570"/>
              <a:gd name="connsiteY54" fmla="*/ 2167300 h 5549951"/>
              <a:gd name="connsiteX55" fmla="*/ 4373464 w 4553570"/>
              <a:gd name="connsiteY55" fmla="*/ 3223633 h 5549951"/>
              <a:gd name="connsiteX56" fmla="*/ 4360678 w 4553570"/>
              <a:gd name="connsiteY56" fmla="*/ 3477281 h 5549951"/>
              <a:gd name="connsiteX57" fmla="*/ 4349593 w 4553570"/>
              <a:gd name="connsiteY57" fmla="*/ 3639984 h 5549951"/>
              <a:gd name="connsiteX58" fmla="*/ 4258832 w 4553570"/>
              <a:gd name="connsiteY58" fmla="*/ 5278921 h 5549951"/>
              <a:gd name="connsiteX59" fmla="*/ 4264130 w 4553570"/>
              <a:gd name="connsiteY59" fmla="*/ 5315626 h 5549951"/>
              <a:gd name="connsiteX60" fmla="*/ 4267664 w 4553570"/>
              <a:gd name="connsiteY60" fmla="*/ 5350090 h 5549951"/>
              <a:gd name="connsiteX61" fmla="*/ 4270496 w 4553570"/>
              <a:gd name="connsiteY61" fmla="*/ 5450399 h 5549951"/>
              <a:gd name="connsiteX62" fmla="*/ 4251939 w 4553570"/>
              <a:gd name="connsiteY62" fmla="*/ 5484804 h 5549951"/>
              <a:gd name="connsiteX63" fmla="*/ 4247287 w 4553570"/>
              <a:gd name="connsiteY63" fmla="*/ 5487504 h 5549951"/>
              <a:gd name="connsiteX64" fmla="*/ 4243830 w 4553570"/>
              <a:gd name="connsiteY64" fmla="*/ 5549951 h 5549951"/>
              <a:gd name="connsiteX65" fmla="*/ 0 w 4553570"/>
              <a:gd name="connsiteY65" fmla="*/ 5309929 h 5549951"/>
              <a:gd name="connsiteX66" fmla="*/ 4447 w 4553570"/>
              <a:gd name="connsiteY66" fmla="*/ 5239903 h 5549951"/>
              <a:gd name="connsiteX67" fmla="*/ 8667 w 4553570"/>
              <a:gd name="connsiteY67" fmla="*/ 5233298 h 5549951"/>
              <a:gd name="connsiteX68" fmla="*/ 8936 w 4553570"/>
              <a:gd name="connsiteY68" fmla="*/ 5230552 h 5549951"/>
              <a:gd name="connsiteX69" fmla="*/ 9206 w 4553570"/>
              <a:gd name="connsiteY69" fmla="*/ 5227804 h 5549951"/>
              <a:gd name="connsiteX70" fmla="*/ 9743 w 4553570"/>
              <a:gd name="connsiteY70" fmla="*/ 5222308 h 5549951"/>
              <a:gd name="connsiteX71" fmla="*/ 9428 w 4553570"/>
              <a:gd name="connsiteY71" fmla="*/ 5216405 h 5549951"/>
              <a:gd name="connsiteX72" fmla="*/ 8844 w 4553570"/>
              <a:gd name="connsiteY72" fmla="*/ 5213249 h 5549951"/>
              <a:gd name="connsiteX73" fmla="*/ 9113 w 4553570"/>
              <a:gd name="connsiteY73" fmla="*/ 5210500 h 5549951"/>
              <a:gd name="connsiteX74" fmla="*/ 8797 w 4553570"/>
              <a:gd name="connsiteY74" fmla="*/ 5204597 h 5549951"/>
              <a:gd name="connsiteX75" fmla="*/ 8214 w 4553570"/>
              <a:gd name="connsiteY75" fmla="*/ 5201441 h 5549951"/>
              <a:gd name="connsiteX76" fmla="*/ 7584 w 4553570"/>
              <a:gd name="connsiteY76" fmla="*/ 5189632 h 5549951"/>
              <a:gd name="connsiteX77" fmla="*/ 7000 w 4553570"/>
              <a:gd name="connsiteY77" fmla="*/ 5186477 h 5549951"/>
              <a:gd name="connsiteX78" fmla="*/ 7268 w 4553570"/>
              <a:gd name="connsiteY78" fmla="*/ 5183728 h 5549951"/>
              <a:gd name="connsiteX79" fmla="*/ 5833 w 4553570"/>
              <a:gd name="connsiteY79" fmla="*/ 5180163 h 5549951"/>
              <a:gd name="connsiteX80" fmla="*/ 11245 w 4553570"/>
              <a:gd name="connsiteY80" fmla="*/ 5116566 h 5549951"/>
              <a:gd name="connsiteX81" fmla="*/ 78859 w 4553570"/>
              <a:gd name="connsiteY81" fmla="*/ 3839310 h 5549951"/>
              <a:gd name="connsiteX82" fmla="*/ 303549 w 4553570"/>
              <a:gd name="connsiteY82" fmla="*/ 0 h 5549951"/>
              <a:gd name="connsiteX0" fmla="*/ 303617 w 4553638"/>
              <a:gd name="connsiteY0" fmla="*/ 0 h 5549951"/>
              <a:gd name="connsiteX1" fmla="*/ 3305803 w 4553638"/>
              <a:gd name="connsiteY1" fmla="*/ 171842 h 5549951"/>
              <a:gd name="connsiteX2" fmla="*/ 4134614 w 4553638"/>
              <a:gd name="connsiteY2" fmla="*/ 226950 h 5549951"/>
              <a:gd name="connsiteX3" fmla="*/ 4507808 w 4553638"/>
              <a:gd name="connsiteY3" fmla="*/ 247374 h 5549951"/>
              <a:gd name="connsiteX4" fmla="*/ 4535687 w 4553638"/>
              <a:gd name="connsiteY4" fmla="*/ 269179 h 5549951"/>
              <a:gd name="connsiteX5" fmla="*/ 4533913 w 4553638"/>
              <a:gd name="connsiteY5" fmla="*/ 300930 h 5549951"/>
              <a:gd name="connsiteX6" fmla="*/ 4536835 w 4553638"/>
              <a:gd name="connsiteY6" fmla="*/ 302647 h 5549951"/>
              <a:gd name="connsiteX7" fmla="*/ 4553261 w 4553638"/>
              <a:gd name="connsiteY7" fmla="*/ 334222 h 5549951"/>
              <a:gd name="connsiteX8" fmla="*/ 4531000 w 4553638"/>
              <a:gd name="connsiteY8" fmla="*/ 391868 h 5549951"/>
              <a:gd name="connsiteX9" fmla="*/ 4527512 w 4553638"/>
              <a:gd name="connsiteY9" fmla="*/ 415489 h 5549951"/>
              <a:gd name="connsiteX10" fmla="*/ 4522407 w 4553638"/>
              <a:gd name="connsiteY10" fmla="*/ 506828 h 5549951"/>
              <a:gd name="connsiteX11" fmla="*/ 4521757 w 4553638"/>
              <a:gd name="connsiteY11" fmla="*/ 553245 h 5549951"/>
              <a:gd name="connsiteX12" fmla="*/ 4518658 w 4553638"/>
              <a:gd name="connsiteY12" fmla="*/ 581709 h 5549951"/>
              <a:gd name="connsiteX13" fmla="*/ 4517989 w 4553638"/>
              <a:gd name="connsiteY13" fmla="*/ 585890 h 5549951"/>
              <a:gd name="connsiteX14" fmla="*/ 4505052 w 4553638"/>
              <a:gd name="connsiteY14" fmla="*/ 817404 h 5549951"/>
              <a:gd name="connsiteX15" fmla="*/ 4506765 w 4553638"/>
              <a:gd name="connsiteY15" fmla="*/ 822238 h 5549951"/>
              <a:gd name="connsiteX16" fmla="*/ 4504614 w 4553638"/>
              <a:gd name="connsiteY16" fmla="*/ 846069 h 5549951"/>
              <a:gd name="connsiteX17" fmla="*/ 4503014 w 4553638"/>
              <a:gd name="connsiteY17" fmla="*/ 853854 h 5549951"/>
              <a:gd name="connsiteX18" fmla="*/ 4496776 w 4553638"/>
              <a:gd name="connsiteY18" fmla="*/ 965485 h 5549951"/>
              <a:gd name="connsiteX19" fmla="*/ 4498853 w 4553638"/>
              <a:gd name="connsiteY19" fmla="*/ 966385 h 5549951"/>
              <a:gd name="connsiteX20" fmla="*/ 4502972 w 4553638"/>
              <a:gd name="connsiteY20" fmla="*/ 1002567 h 5549951"/>
              <a:gd name="connsiteX21" fmla="*/ 4498174 w 4553638"/>
              <a:gd name="connsiteY21" fmla="*/ 1101094 h 5549951"/>
              <a:gd name="connsiteX22" fmla="*/ 4498069 w 4553638"/>
              <a:gd name="connsiteY22" fmla="*/ 1159389 h 5549951"/>
              <a:gd name="connsiteX23" fmla="*/ 4502372 w 4553638"/>
              <a:gd name="connsiteY23" fmla="*/ 1180505 h 5549951"/>
              <a:gd name="connsiteX24" fmla="*/ 4505462 w 4553638"/>
              <a:gd name="connsiteY24" fmla="*/ 1210687 h 5549951"/>
              <a:gd name="connsiteX25" fmla="*/ 4514279 w 4553638"/>
              <a:gd name="connsiteY25" fmla="*/ 1263157 h 5549951"/>
              <a:gd name="connsiteX26" fmla="*/ 4516556 w 4553638"/>
              <a:gd name="connsiteY26" fmla="*/ 1313374 h 5549951"/>
              <a:gd name="connsiteX27" fmla="*/ 4515676 w 4553638"/>
              <a:gd name="connsiteY27" fmla="*/ 1347004 h 5549951"/>
              <a:gd name="connsiteX28" fmla="*/ 4515213 w 4553638"/>
              <a:gd name="connsiteY28" fmla="*/ 1351864 h 5549951"/>
              <a:gd name="connsiteX29" fmla="*/ 4506094 w 4553638"/>
              <a:gd name="connsiteY29" fmla="*/ 1391762 h 5549951"/>
              <a:gd name="connsiteX30" fmla="*/ 4509358 w 4553638"/>
              <a:gd name="connsiteY30" fmla="*/ 1395707 h 5549951"/>
              <a:gd name="connsiteX31" fmla="*/ 4512200 w 4553638"/>
              <a:gd name="connsiteY31" fmla="*/ 1408524 h 5549951"/>
              <a:gd name="connsiteX32" fmla="*/ 4507459 w 4553638"/>
              <a:gd name="connsiteY32" fmla="*/ 1419109 h 5549951"/>
              <a:gd name="connsiteX33" fmla="*/ 4497275 w 4553638"/>
              <a:gd name="connsiteY33" fmla="*/ 1469337 h 5549951"/>
              <a:gd name="connsiteX34" fmla="*/ 4486378 w 4553638"/>
              <a:gd name="connsiteY34" fmla="*/ 1543038 h 5549951"/>
              <a:gd name="connsiteX35" fmla="*/ 4481497 w 4553638"/>
              <a:gd name="connsiteY35" fmla="*/ 1553997 h 5549951"/>
              <a:gd name="connsiteX36" fmla="*/ 4467069 w 4553638"/>
              <a:gd name="connsiteY36" fmla="*/ 1626071 h 5549951"/>
              <a:gd name="connsiteX37" fmla="*/ 4463354 w 4553638"/>
              <a:gd name="connsiteY37" fmla="*/ 1664103 h 5549951"/>
              <a:gd name="connsiteX38" fmla="*/ 4467014 w 4553638"/>
              <a:gd name="connsiteY38" fmla="*/ 1668558 h 5549951"/>
              <a:gd name="connsiteX39" fmla="*/ 4465364 w 4553638"/>
              <a:gd name="connsiteY39" fmla="*/ 1679756 h 5549951"/>
              <a:gd name="connsiteX40" fmla="*/ 4465776 w 4553638"/>
              <a:gd name="connsiteY40" fmla="*/ 1682815 h 5549951"/>
              <a:gd name="connsiteX41" fmla="*/ 4467287 w 4553638"/>
              <a:gd name="connsiteY41" fmla="*/ 1700268 h 5549951"/>
              <a:gd name="connsiteX42" fmla="*/ 4455817 w 4553638"/>
              <a:gd name="connsiteY42" fmla="*/ 1735163 h 5549951"/>
              <a:gd name="connsiteX43" fmla="*/ 4453757 w 4553638"/>
              <a:gd name="connsiteY43" fmla="*/ 1735289 h 5549951"/>
              <a:gd name="connsiteX44" fmla="*/ 4445259 w 4553638"/>
              <a:gd name="connsiteY44" fmla="*/ 1887374 h 5549951"/>
              <a:gd name="connsiteX45" fmla="*/ 4453950 w 4553638"/>
              <a:gd name="connsiteY45" fmla="*/ 1911536 h 5549951"/>
              <a:gd name="connsiteX46" fmla="*/ 4456228 w 4553638"/>
              <a:gd name="connsiteY46" fmla="*/ 1961755 h 5549951"/>
              <a:gd name="connsiteX47" fmla="*/ 4455347 w 4553638"/>
              <a:gd name="connsiteY47" fmla="*/ 1995384 h 5549951"/>
              <a:gd name="connsiteX48" fmla="*/ 4454885 w 4553638"/>
              <a:gd name="connsiteY48" fmla="*/ 2000244 h 5549951"/>
              <a:gd name="connsiteX49" fmla="*/ 4445765 w 4553638"/>
              <a:gd name="connsiteY49" fmla="*/ 2040142 h 5549951"/>
              <a:gd name="connsiteX50" fmla="*/ 4449030 w 4553638"/>
              <a:gd name="connsiteY50" fmla="*/ 2044087 h 5549951"/>
              <a:gd name="connsiteX51" fmla="*/ 4451871 w 4553638"/>
              <a:gd name="connsiteY51" fmla="*/ 2056904 h 5549951"/>
              <a:gd name="connsiteX52" fmla="*/ 4447130 w 4553638"/>
              <a:gd name="connsiteY52" fmla="*/ 2067489 h 5549951"/>
              <a:gd name="connsiteX53" fmla="*/ 4436946 w 4553638"/>
              <a:gd name="connsiteY53" fmla="*/ 2117719 h 5549951"/>
              <a:gd name="connsiteX54" fmla="*/ 4429615 w 4553638"/>
              <a:gd name="connsiteY54" fmla="*/ 2167300 h 5549951"/>
              <a:gd name="connsiteX55" fmla="*/ 4373532 w 4553638"/>
              <a:gd name="connsiteY55" fmla="*/ 3223633 h 5549951"/>
              <a:gd name="connsiteX56" fmla="*/ 4360746 w 4553638"/>
              <a:gd name="connsiteY56" fmla="*/ 3477281 h 5549951"/>
              <a:gd name="connsiteX57" fmla="*/ 4349661 w 4553638"/>
              <a:gd name="connsiteY57" fmla="*/ 3639984 h 5549951"/>
              <a:gd name="connsiteX58" fmla="*/ 4258900 w 4553638"/>
              <a:gd name="connsiteY58" fmla="*/ 5278921 h 5549951"/>
              <a:gd name="connsiteX59" fmla="*/ 4264198 w 4553638"/>
              <a:gd name="connsiteY59" fmla="*/ 5315626 h 5549951"/>
              <a:gd name="connsiteX60" fmla="*/ 4267732 w 4553638"/>
              <a:gd name="connsiteY60" fmla="*/ 5350090 h 5549951"/>
              <a:gd name="connsiteX61" fmla="*/ 4270564 w 4553638"/>
              <a:gd name="connsiteY61" fmla="*/ 5450399 h 5549951"/>
              <a:gd name="connsiteX62" fmla="*/ 4252007 w 4553638"/>
              <a:gd name="connsiteY62" fmla="*/ 5484804 h 5549951"/>
              <a:gd name="connsiteX63" fmla="*/ 4247355 w 4553638"/>
              <a:gd name="connsiteY63" fmla="*/ 5487504 h 5549951"/>
              <a:gd name="connsiteX64" fmla="*/ 4243898 w 4553638"/>
              <a:gd name="connsiteY64" fmla="*/ 5549951 h 5549951"/>
              <a:gd name="connsiteX65" fmla="*/ 0 w 4553638"/>
              <a:gd name="connsiteY65" fmla="*/ 5315524 h 5549951"/>
              <a:gd name="connsiteX66" fmla="*/ 4515 w 4553638"/>
              <a:gd name="connsiteY66" fmla="*/ 5239903 h 5549951"/>
              <a:gd name="connsiteX67" fmla="*/ 8735 w 4553638"/>
              <a:gd name="connsiteY67" fmla="*/ 5233298 h 5549951"/>
              <a:gd name="connsiteX68" fmla="*/ 9004 w 4553638"/>
              <a:gd name="connsiteY68" fmla="*/ 5230552 h 5549951"/>
              <a:gd name="connsiteX69" fmla="*/ 9274 w 4553638"/>
              <a:gd name="connsiteY69" fmla="*/ 5227804 h 5549951"/>
              <a:gd name="connsiteX70" fmla="*/ 9811 w 4553638"/>
              <a:gd name="connsiteY70" fmla="*/ 5222308 h 5549951"/>
              <a:gd name="connsiteX71" fmla="*/ 9496 w 4553638"/>
              <a:gd name="connsiteY71" fmla="*/ 5216405 h 5549951"/>
              <a:gd name="connsiteX72" fmla="*/ 8912 w 4553638"/>
              <a:gd name="connsiteY72" fmla="*/ 5213249 h 5549951"/>
              <a:gd name="connsiteX73" fmla="*/ 9181 w 4553638"/>
              <a:gd name="connsiteY73" fmla="*/ 5210500 h 5549951"/>
              <a:gd name="connsiteX74" fmla="*/ 8865 w 4553638"/>
              <a:gd name="connsiteY74" fmla="*/ 5204597 h 5549951"/>
              <a:gd name="connsiteX75" fmla="*/ 8282 w 4553638"/>
              <a:gd name="connsiteY75" fmla="*/ 5201441 h 5549951"/>
              <a:gd name="connsiteX76" fmla="*/ 7652 w 4553638"/>
              <a:gd name="connsiteY76" fmla="*/ 5189632 h 5549951"/>
              <a:gd name="connsiteX77" fmla="*/ 7068 w 4553638"/>
              <a:gd name="connsiteY77" fmla="*/ 5186477 h 5549951"/>
              <a:gd name="connsiteX78" fmla="*/ 7336 w 4553638"/>
              <a:gd name="connsiteY78" fmla="*/ 5183728 h 5549951"/>
              <a:gd name="connsiteX79" fmla="*/ 5901 w 4553638"/>
              <a:gd name="connsiteY79" fmla="*/ 5180163 h 5549951"/>
              <a:gd name="connsiteX80" fmla="*/ 11313 w 4553638"/>
              <a:gd name="connsiteY80" fmla="*/ 5116566 h 5549951"/>
              <a:gd name="connsiteX81" fmla="*/ 78927 w 4553638"/>
              <a:gd name="connsiteY81" fmla="*/ 3839310 h 5549951"/>
              <a:gd name="connsiteX82" fmla="*/ 303617 w 4553638"/>
              <a:gd name="connsiteY82" fmla="*/ 0 h 554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553638" h="5549951">
                <a:moveTo>
                  <a:pt x="303617" y="0"/>
                </a:moveTo>
                <a:cubicBezTo>
                  <a:pt x="628364" y="31218"/>
                  <a:pt x="2667304" y="134017"/>
                  <a:pt x="3305803" y="171842"/>
                </a:cubicBezTo>
                <a:lnTo>
                  <a:pt x="4134614" y="226950"/>
                </a:lnTo>
                <a:lnTo>
                  <a:pt x="4507808" y="247374"/>
                </a:lnTo>
                <a:lnTo>
                  <a:pt x="4535687" y="269179"/>
                </a:lnTo>
                <a:cubicBezTo>
                  <a:pt x="4535096" y="279763"/>
                  <a:pt x="4534504" y="290346"/>
                  <a:pt x="4533913" y="300930"/>
                </a:cubicBezTo>
                <a:lnTo>
                  <a:pt x="4536835" y="302647"/>
                </a:lnTo>
                <a:cubicBezTo>
                  <a:pt x="4546433" y="304354"/>
                  <a:pt x="4555631" y="291327"/>
                  <a:pt x="4553261" y="334222"/>
                </a:cubicBezTo>
                <a:cubicBezTo>
                  <a:pt x="4542620" y="354710"/>
                  <a:pt x="4535606" y="373686"/>
                  <a:pt x="4531000" y="391868"/>
                </a:cubicBezTo>
                <a:lnTo>
                  <a:pt x="4527512" y="415489"/>
                </a:lnTo>
                <a:lnTo>
                  <a:pt x="4522407" y="506828"/>
                </a:lnTo>
                <a:cubicBezTo>
                  <a:pt x="4522190" y="522300"/>
                  <a:pt x="4521974" y="537773"/>
                  <a:pt x="4521757" y="553245"/>
                </a:cubicBezTo>
                <a:cubicBezTo>
                  <a:pt x="4521486" y="558170"/>
                  <a:pt x="4520392" y="568699"/>
                  <a:pt x="4518658" y="581709"/>
                </a:cubicBezTo>
                <a:lnTo>
                  <a:pt x="4517989" y="585890"/>
                </a:lnTo>
                <a:lnTo>
                  <a:pt x="4505052" y="817404"/>
                </a:lnTo>
                <a:lnTo>
                  <a:pt x="4506765" y="822238"/>
                </a:lnTo>
                <a:cubicBezTo>
                  <a:pt x="4507267" y="829783"/>
                  <a:pt x="4506186" y="837845"/>
                  <a:pt x="4504614" y="846069"/>
                </a:cubicBezTo>
                <a:lnTo>
                  <a:pt x="4503014" y="853854"/>
                </a:lnTo>
                <a:lnTo>
                  <a:pt x="4496776" y="965485"/>
                </a:lnTo>
                <a:lnTo>
                  <a:pt x="4498853" y="966385"/>
                </a:lnTo>
                <a:cubicBezTo>
                  <a:pt x="4500294" y="972743"/>
                  <a:pt x="4503085" y="980116"/>
                  <a:pt x="4502972" y="1002567"/>
                </a:cubicBezTo>
                <a:cubicBezTo>
                  <a:pt x="4492134" y="1029868"/>
                  <a:pt x="4512590" y="1067217"/>
                  <a:pt x="4498174" y="1101094"/>
                </a:cubicBezTo>
                <a:cubicBezTo>
                  <a:pt x="4494447" y="1113552"/>
                  <a:pt x="4492555" y="1152106"/>
                  <a:pt x="4498069" y="1159389"/>
                </a:cubicBezTo>
                <a:cubicBezTo>
                  <a:pt x="4498884" y="1167426"/>
                  <a:pt x="4496227" y="1176807"/>
                  <a:pt x="4502372" y="1180505"/>
                </a:cubicBezTo>
                <a:cubicBezTo>
                  <a:pt x="4509671" y="1186625"/>
                  <a:pt x="4496190" y="1214705"/>
                  <a:pt x="4505462" y="1210687"/>
                </a:cubicBezTo>
                <a:cubicBezTo>
                  <a:pt x="4496186" y="1230628"/>
                  <a:pt x="4511297" y="1246424"/>
                  <a:pt x="4514279" y="1263157"/>
                </a:cubicBezTo>
                <a:lnTo>
                  <a:pt x="4516556" y="1313374"/>
                </a:lnTo>
                <a:cubicBezTo>
                  <a:pt x="4516263" y="1324584"/>
                  <a:pt x="4515969" y="1335794"/>
                  <a:pt x="4515676" y="1347004"/>
                </a:cubicBezTo>
                <a:cubicBezTo>
                  <a:pt x="4515522" y="1348624"/>
                  <a:pt x="4515367" y="1350244"/>
                  <a:pt x="4515213" y="1351864"/>
                </a:cubicBezTo>
                <a:lnTo>
                  <a:pt x="4506094" y="1391762"/>
                </a:lnTo>
                <a:cubicBezTo>
                  <a:pt x="4507300" y="1392770"/>
                  <a:pt x="4508402" y="1394098"/>
                  <a:pt x="4509358" y="1395707"/>
                </a:cubicBezTo>
                <a:lnTo>
                  <a:pt x="4512200" y="1408524"/>
                </a:lnTo>
                <a:lnTo>
                  <a:pt x="4507459" y="1419109"/>
                </a:lnTo>
                <a:lnTo>
                  <a:pt x="4497275" y="1469337"/>
                </a:lnTo>
                <a:lnTo>
                  <a:pt x="4486378" y="1543038"/>
                </a:lnTo>
                <a:lnTo>
                  <a:pt x="4481497" y="1553997"/>
                </a:lnTo>
                <a:cubicBezTo>
                  <a:pt x="4475406" y="1579288"/>
                  <a:pt x="4478554" y="1610368"/>
                  <a:pt x="4467069" y="1626071"/>
                </a:cubicBezTo>
                <a:lnTo>
                  <a:pt x="4463354" y="1664103"/>
                </a:lnTo>
                <a:lnTo>
                  <a:pt x="4467014" y="1668558"/>
                </a:lnTo>
                <a:lnTo>
                  <a:pt x="4465364" y="1679756"/>
                </a:lnTo>
                <a:cubicBezTo>
                  <a:pt x="4465501" y="1680776"/>
                  <a:pt x="4465639" y="1681795"/>
                  <a:pt x="4465776" y="1682815"/>
                </a:cubicBezTo>
                <a:cubicBezTo>
                  <a:pt x="4466583" y="1688654"/>
                  <a:pt x="4467240" y="1694439"/>
                  <a:pt x="4467287" y="1700268"/>
                </a:cubicBezTo>
                <a:cubicBezTo>
                  <a:pt x="4452715" y="1697000"/>
                  <a:pt x="4458424" y="1726126"/>
                  <a:pt x="4455817" y="1735163"/>
                </a:cubicBezTo>
                <a:lnTo>
                  <a:pt x="4453757" y="1735289"/>
                </a:lnTo>
                <a:lnTo>
                  <a:pt x="4445259" y="1887374"/>
                </a:lnTo>
                <a:lnTo>
                  <a:pt x="4453950" y="1911536"/>
                </a:lnTo>
                <a:cubicBezTo>
                  <a:pt x="4454709" y="1928276"/>
                  <a:pt x="4455469" y="1945015"/>
                  <a:pt x="4456228" y="1961755"/>
                </a:cubicBezTo>
                <a:cubicBezTo>
                  <a:pt x="4455934" y="1972965"/>
                  <a:pt x="4455641" y="1984174"/>
                  <a:pt x="4455347" y="1995384"/>
                </a:cubicBezTo>
                <a:lnTo>
                  <a:pt x="4454885" y="2000244"/>
                </a:lnTo>
                <a:lnTo>
                  <a:pt x="4445765" y="2040142"/>
                </a:lnTo>
                <a:cubicBezTo>
                  <a:pt x="4446972" y="2041150"/>
                  <a:pt x="4448073" y="2042479"/>
                  <a:pt x="4449030" y="2044087"/>
                </a:cubicBezTo>
                <a:lnTo>
                  <a:pt x="4451871" y="2056904"/>
                </a:lnTo>
                <a:lnTo>
                  <a:pt x="4447130" y="2067489"/>
                </a:lnTo>
                <a:lnTo>
                  <a:pt x="4436946" y="2117719"/>
                </a:lnTo>
                <a:lnTo>
                  <a:pt x="4429615" y="2167300"/>
                </a:lnTo>
                <a:cubicBezTo>
                  <a:pt x="4410921" y="2519411"/>
                  <a:pt x="4377147" y="2876607"/>
                  <a:pt x="4373532" y="3223633"/>
                </a:cubicBezTo>
                <a:cubicBezTo>
                  <a:pt x="4370580" y="3302336"/>
                  <a:pt x="4363697" y="3398578"/>
                  <a:pt x="4360746" y="3477281"/>
                </a:cubicBezTo>
                <a:cubicBezTo>
                  <a:pt x="4367353" y="3471365"/>
                  <a:pt x="4356962" y="3621544"/>
                  <a:pt x="4349661" y="3639984"/>
                </a:cubicBezTo>
                <a:lnTo>
                  <a:pt x="4258900" y="5278921"/>
                </a:lnTo>
                <a:lnTo>
                  <a:pt x="4264198" y="5315626"/>
                </a:lnTo>
                <a:cubicBezTo>
                  <a:pt x="4269986" y="5323538"/>
                  <a:pt x="4266671" y="5327627"/>
                  <a:pt x="4267732" y="5350090"/>
                </a:cubicBezTo>
                <a:cubicBezTo>
                  <a:pt x="4268793" y="5372551"/>
                  <a:pt x="4252068" y="5406222"/>
                  <a:pt x="4270564" y="5450399"/>
                </a:cubicBezTo>
                <a:cubicBezTo>
                  <a:pt x="4270146" y="5457964"/>
                  <a:pt x="4260467" y="5476308"/>
                  <a:pt x="4252007" y="5484804"/>
                </a:cubicBezTo>
                <a:lnTo>
                  <a:pt x="4247355" y="5487504"/>
                </a:lnTo>
                <a:cubicBezTo>
                  <a:pt x="4246203" y="5508319"/>
                  <a:pt x="4248163" y="5526348"/>
                  <a:pt x="4243898" y="5549951"/>
                </a:cubicBezTo>
                <a:lnTo>
                  <a:pt x="0" y="5315524"/>
                </a:lnTo>
                <a:lnTo>
                  <a:pt x="4515" y="5239903"/>
                </a:lnTo>
                <a:lnTo>
                  <a:pt x="8735" y="5233298"/>
                </a:lnTo>
                <a:cubicBezTo>
                  <a:pt x="9265" y="5232196"/>
                  <a:pt x="8913" y="5231467"/>
                  <a:pt x="9004" y="5230552"/>
                </a:cubicBezTo>
                <a:lnTo>
                  <a:pt x="9274" y="5227804"/>
                </a:lnTo>
                <a:cubicBezTo>
                  <a:pt x="9452" y="5225973"/>
                  <a:pt x="9819" y="5223940"/>
                  <a:pt x="9811" y="5222308"/>
                </a:cubicBezTo>
                <a:cubicBezTo>
                  <a:pt x="9755" y="5211840"/>
                  <a:pt x="8673" y="5224803"/>
                  <a:pt x="9496" y="5216405"/>
                </a:cubicBezTo>
                <a:cubicBezTo>
                  <a:pt x="9302" y="5215352"/>
                  <a:pt x="8977" y="5214469"/>
                  <a:pt x="8912" y="5213249"/>
                </a:cubicBezTo>
                <a:cubicBezTo>
                  <a:pt x="8870" y="5212477"/>
                  <a:pt x="9221" y="5211272"/>
                  <a:pt x="9181" y="5210500"/>
                </a:cubicBezTo>
                <a:cubicBezTo>
                  <a:pt x="8800" y="5203355"/>
                  <a:pt x="8248" y="5210896"/>
                  <a:pt x="8865" y="5204597"/>
                </a:cubicBezTo>
                <a:lnTo>
                  <a:pt x="8282" y="5201441"/>
                </a:lnTo>
                <a:cubicBezTo>
                  <a:pt x="6867" y="5193798"/>
                  <a:pt x="6830" y="5198023"/>
                  <a:pt x="7652" y="5189632"/>
                </a:cubicBezTo>
                <a:cubicBezTo>
                  <a:pt x="7457" y="5188581"/>
                  <a:pt x="7134" y="5187696"/>
                  <a:pt x="7068" y="5186477"/>
                </a:cubicBezTo>
                <a:cubicBezTo>
                  <a:pt x="7026" y="5185706"/>
                  <a:pt x="7459" y="5184394"/>
                  <a:pt x="7336" y="5183728"/>
                </a:cubicBezTo>
                <a:cubicBezTo>
                  <a:pt x="7062" y="5182241"/>
                  <a:pt x="4888" y="5182665"/>
                  <a:pt x="5901" y="5180163"/>
                </a:cubicBezTo>
                <a:lnTo>
                  <a:pt x="11313" y="5116566"/>
                </a:lnTo>
                <a:lnTo>
                  <a:pt x="78927" y="3839310"/>
                </a:lnTo>
                <a:lnTo>
                  <a:pt x="3036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rrows pointing right while one points left">
            <a:extLst>
              <a:ext uri="{FF2B5EF4-FFF2-40B4-BE49-F238E27FC236}">
                <a16:creationId xmlns:a16="http://schemas.microsoft.com/office/drawing/2014/main" id="{994EEF70-93F7-7DF5-E64D-4B2CF37CB12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2585" r="8839" b="-6"/>
          <a:stretch/>
        </p:blipFill>
        <p:spPr>
          <a:xfrm rot="171272">
            <a:off x="7684579" y="1684529"/>
            <a:ext cx="3582518" cy="348733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02066EC-92CE-4F17-AB46-346119D15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8E4F93A-024D-4896-B535-C700CC6F2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03ABF7D-0FD3-47CF-BF62-C8D9561F03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656E970-02E8-4F91-8392-EC89484E44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E8469CB-65C4-40BA-B613-75617EFBD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EC04BFF-C178-43B0-9567-EEA423F5C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652714">
            <a:off x="10760953" y="5365243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8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3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78ADDD7-451E-4D8A-B091-DF9D1DA7F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5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3DCEB-2FA1-6F06-B559-71BC6632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10287000" cy="962112"/>
          </a:xfrm>
        </p:spPr>
        <p:txBody>
          <a:bodyPr>
            <a:normAutofit/>
          </a:bodyPr>
          <a:lstStyle/>
          <a:p>
            <a:pPr algn="r"/>
            <a:r>
              <a:rPr lang="en-US"/>
              <a:t>Latest methodology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28B75D-FF2D-4259-8FEF-7E43E96E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157B0EB-3C49-4951-8A79-2615FAF1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96BC311-C2BC-46AD-9579-26E325F0E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6CC86E5-AAA0-4A37-8DA3-E8663A967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AF8311-D179-4BC3-B716-C20F2B417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B315857-D3DD-B59B-B394-E09D74337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505699"/>
              </p:ext>
            </p:extLst>
          </p:nvPr>
        </p:nvGraphicFramePr>
        <p:xfrm>
          <a:off x="1208762" y="2245387"/>
          <a:ext cx="9770853" cy="367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03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A3D2-48EB-E65D-BDF0-873C4221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A84DE-AE3B-A815-F7D9-199A9A3F5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</a:rPr>
              <a:t>advantanges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CCCBA-09BC-DC2B-9A6B-5DEFC2EC4D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Quick adaptation to change.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Early detection of issues.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Continuous delivery of value.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Higher customer satisfaction.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48EBC-9527-E234-1773-BF90E1251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7BF8E-AAD7-7C60-8038-DFCC4189BA0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Requires cultural change.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Can be hard to scale for very large projects (but methods like </a:t>
            </a:r>
            <a:r>
              <a:rPr lang="en-US" dirty="0" err="1">
                <a:solidFill>
                  <a:schemeClr val="bg2"/>
                </a:solidFill>
                <a:ea typeface="+mn-lt"/>
                <a:cs typeface="+mn-lt"/>
              </a:rPr>
              <a:t>SAFe</a:t>
            </a:r>
            <a:r>
              <a:rPr lang="en-US" dirty="0">
                <a:solidFill>
                  <a:schemeClr val="bg2"/>
                </a:solidFill>
                <a:ea typeface="+mn-lt"/>
                <a:cs typeface="+mn-lt"/>
              </a:rPr>
              <a:t> help).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40186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StreetscapeVTI</vt:lpstr>
      <vt:lpstr>TRADITIONAL AGILE METHODOLOGY AND LATEST AGILE METHODOLOGY</vt:lpstr>
      <vt:lpstr>TRADITIONAL METHODOLOGY</vt:lpstr>
      <vt:lpstr>TRADITIONAL METHODOLOGY</vt:lpstr>
      <vt:lpstr>TRADITIONAL METHODOLOGY</vt:lpstr>
      <vt:lpstr>Latest Agile methodology:</vt:lpstr>
      <vt:lpstr>Latest methodology</vt:lpstr>
      <vt:lpstr>Latest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147</cp:revision>
  <dcterms:created xsi:type="dcterms:W3CDTF">2025-04-28T05:12:05Z</dcterms:created>
  <dcterms:modified xsi:type="dcterms:W3CDTF">2025-04-28T07:01:32Z</dcterms:modified>
</cp:coreProperties>
</file>