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035E0-6663-42C7-BCD2-148A9FD47D0A}" v="7" dt="2025-04-28T07:29:07.935"/>
    <p1510:client id="{A654BBDD-1604-4F10-888D-1F7DAAF74363}" v="466" dt="2025-04-28T06:59:4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D6601-CE47-489B-BF9A-747AC37A4B5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A8D70A-038F-4A96-A003-289C19FF0D07}">
      <dgm:prSet/>
      <dgm:spPr/>
      <dgm:t>
        <a:bodyPr/>
        <a:lstStyle/>
        <a:p>
          <a:r>
            <a:rPr lang="en-US"/>
            <a:t>PROCESS:</a:t>
          </a:r>
        </a:p>
      </dgm:t>
    </dgm:pt>
    <dgm:pt modelId="{2F4664AC-C2FE-4798-806D-F6C6BF191810}" type="parTrans" cxnId="{6FB03A68-9280-404A-BFD1-0874055C14DD}">
      <dgm:prSet/>
      <dgm:spPr/>
      <dgm:t>
        <a:bodyPr/>
        <a:lstStyle/>
        <a:p>
          <a:endParaRPr lang="en-US"/>
        </a:p>
      </dgm:t>
    </dgm:pt>
    <dgm:pt modelId="{71CAB240-1F4D-491F-96A8-3CF1D41CFDA1}" type="sibTrans" cxnId="{6FB03A68-9280-404A-BFD1-0874055C14DD}">
      <dgm:prSet/>
      <dgm:spPr/>
      <dgm:t>
        <a:bodyPr/>
        <a:lstStyle/>
        <a:p>
          <a:endParaRPr lang="en-US"/>
        </a:p>
      </dgm:t>
    </dgm:pt>
    <dgm:pt modelId="{DCF1665D-645B-4A18-81F0-8D9A48BAE104}">
      <dgm:prSet/>
      <dgm:spPr/>
      <dgm:t>
        <a:bodyPr/>
        <a:lstStyle/>
        <a:p>
          <a:r>
            <a:rPr lang="en-US" b="1"/>
            <a:t>Requirement Gathering</a:t>
          </a:r>
          <a:r>
            <a:rPr lang="en-US"/>
            <a:t> </a:t>
          </a:r>
        </a:p>
      </dgm:t>
    </dgm:pt>
    <dgm:pt modelId="{CB51D34C-099A-453F-AEF2-E98D3A3AD377}" type="parTrans" cxnId="{0F476595-5E8F-4A95-A343-B0E187043293}">
      <dgm:prSet/>
      <dgm:spPr/>
      <dgm:t>
        <a:bodyPr/>
        <a:lstStyle/>
        <a:p>
          <a:endParaRPr lang="en-US"/>
        </a:p>
      </dgm:t>
    </dgm:pt>
    <dgm:pt modelId="{9B7DFE66-42B6-407B-888C-6F89D6DC87B3}" type="sibTrans" cxnId="{0F476595-5E8F-4A95-A343-B0E187043293}">
      <dgm:prSet/>
      <dgm:spPr/>
      <dgm:t>
        <a:bodyPr/>
        <a:lstStyle/>
        <a:p>
          <a:endParaRPr lang="en-US"/>
        </a:p>
      </dgm:t>
    </dgm:pt>
    <dgm:pt modelId="{2D2EE4A7-4BD2-4F4B-AE9C-8CDF517111E9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 </a:t>
          </a:r>
        </a:p>
      </dgm:t>
    </dgm:pt>
    <dgm:pt modelId="{56AF5D05-300F-4859-BF93-C2238840FD80}" type="parTrans" cxnId="{2E86D7AB-04E5-451D-BDDF-DCB1EF29BE98}">
      <dgm:prSet/>
      <dgm:spPr/>
      <dgm:t>
        <a:bodyPr/>
        <a:lstStyle/>
        <a:p>
          <a:endParaRPr lang="en-US"/>
        </a:p>
      </dgm:t>
    </dgm:pt>
    <dgm:pt modelId="{F4773E7D-D25C-4F71-8B46-BC770F8B8986}" type="sibTrans" cxnId="{2E86D7AB-04E5-451D-BDDF-DCB1EF29BE98}">
      <dgm:prSet/>
      <dgm:spPr/>
      <dgm:t>
        <a:bodyPr/>
        <a:lstStyle/>
        <a:p>
          <a:endParaRPr lang="en-US"/>
        </a:p>
      </dgm:t>
    </dgm:pt>
    <dgm:pt modelId="{CD663EC8-7681-49BF-B82E-C61AFD6575B8}">
      <dgm:prSet/>
      <dgm:spPr/>
      <dgm:t>
        <a:bodyPr/>
        <a:lstStyle/>
        <a:p>
          <a:r>
            <a:rPr lang="en-US" b="1"/>
            <a:t>Implementation</a:t>
          </a:r>
          <a:r>
            <a:rPr lang="en-US"/>
            <a:t> .</a:t>
          </a:r>
        </a:p>
      </dgm:t>
    </dgm:pt>
    <dgm:pt modelId="{499955E0-4BB5-4F13-842D-39E9B0C0A5FA}" type="parTrans" cxnId="{24E368EF-22E8-4A34-BE4D-AAD8E546E9AC}">
      <dgm:prSet/>
      <dgm:spPr/>
      <dgm:t>
        <a:bodyPr/>
        <a:lstStyle/>
        <a:p>
          <a:endParaRPr lang="en-US"/>
        </a:p>
      </dgm:t>
    </dgm:pt>
    <dgm:pt modelId="{A0885EC6-3561-4DBF-AA4F-4089D860DBF3}" type="sibTrans" cxnId="{24E368EF-22E8-4A34-BE4D-AAD8E546E9AC}">
      <dgm:prSet/>
      <dgm:spPr/>
      <dgm:t>
        <a:bodyPr/>
        <a:lstStyle/>
        <a:p>
          <a:endParaRPr lang="en-US"/>
        </a:p>
      </dgm:t>
    </dgm:pt>
    <dgm:pt modelId="{3E5FC784-AB4C-4BDA-A851-499EFCC0DF41}">
      <dgm:prSet/>
      <dgm:spPr/>
      <dgm:t>
        <a:bodyPr/>
        <a:lstStyle/>
        <a:p>
          <a:r>
            <a:rPr lang="en-US" b="1"/>
            <a:t>Testing</a:t>
          </a:r>
          <a:r>
            <a:rPr lang="en-US"/>
            <a:t> </a:t>
          </a:r>
        </a:p>
      </dgm:t>
    </dgm:pt>
    <dgm:pt modelId="{B619331C-D529-4B60-ABD6-4299AAFB5685}" type="parTrans" cxnId="{5E92415A-397F-474B-AB20-5F325A4D891B}">
      <dgm:prSet/>
      <dgm:spPr/>
      <dgm:t>
        <a:bodyPr/>
        <a:lstStyle/>
        <a:p>
          <a:endParaRPr lang="en-US"/>
        </a:p>
      </dgm:t>
    </dgm:pt>
    <dgm:pt modelId="{FB2B701C-E233-49DD-9325-B2FFA4EED511}" type="sibTrans" cxnId="{5E92415A-397F-474B-AB20-5F325A4D891B}">
      <dgm:prSet/>
      <dgm:spPr/>
      <dgm:t>
        <a:bodyPr/>
        <a:lstStyle/>
        <a:p>
          <a:endParaRPr lang="en-US"/>
        </a:p>
      </dgm:t>
    </dgm:pt>
    <dgm:pt modelId="{55419502-876F-4ADE-95B8-C479A7BBC85F}">
      <dgm:prSet/>
      <dgm:spPr/>
      <dgm:t>
        <a:bodyPr/>
        <a:lstStyle/>
        <a:p>
          <a:r>
            <a:rPr lang="en-US" b="1"/>
            <a:t>Deployment &amp; Maintenance</a:t>
          </a:r>
          <a:endParaRPr lang="en-US"/>
        </a:p>
      </dgm:t>
    </dgm:pt>
    <dgm:pt modelId="{89A62F5B-904C-467E-A118-FA99462A7E3D}" type="parTrans" cxnId="{4CE70126-DCB9-4A4C-9E83-997A6B33019A}">
      <dgm:prSet/>
      <dgm:spPr/>
      <dgm:t>
        <a:bodyPr/>
        <a:lstStyle/>
        <a:p>
          <a:endParaRPr lang="en-US"/>
        </a:p>
      </dgm:t>
    </dgm:pt>
    <dgm:pt modelId="{8190B94B-3BC0-45A6-9B76-DBBC0572BD54}" type="sibTrans" cxnId="{4CE70126-DCB9-4A4C-9E83-997A6B33019A}">
      <dgm:prSet/>
      <dgm:spPr/>
      <dgm:t>
        <a:bodyPr/>
        <a:lstStyle/>
        <a:p>
          <a:endParaRPr lang="en-US"/>
        </a:p>
      </dgm:t>
    </dgm:pt>
    <dgm:pt modelId="{01D1E78A-ECE9-456D-87E3-C66CB8606704}" type="pres">
      <dgm:prSet presAssocID="{4C0D6601-CE47-489B-BF9A-747AC37A4B54}" presName="Name0" presStyleCnt="0">
        <dgm:presLayoutVars>
          <dgm:dir/>
          <dgm:resizeHandles val="exact"/>
        </dgm:presLayoutVars>
      </dgm:prSet>
      <dgm:spPr/>
    </dgm:pt>
    <dgm:pt modelId="{FBB5B2AA-C3D3-4A51-888D-55A26316CA6C}" type="pres">
      <dgm:prSet presAssocID="{4C0D6601-CE47-489B-BF9A-747AC37A4B54}" presName="cycle" presStyleCnt="0"/>
      <dgm:spPr/>
    </dgm:pt>
    <dgm:pt modelId="{6C80A45E-2BB1-4A93-A6D4-44748B9D068D}" type="pres">
      <dgm:prSet presAssocID="{5FA8D70A-038F-4A96-A003-289C19FF0D07}" presName="nodeFirstNode" presStyleLbl="node1" presStyleIdx="0" presStyleCnt="6">
        <dgm:presLayoutVars>
          <dgm:bulletEnabled val="1"/>
        </dgm:presLayoutVars>
      </dgm:prSet>
      <dgm:spPr/>
    </dgm:pt>
    <dgm:pt modelId="{A5F9339A-E703-4FAC-A804-E8FD941A517A}" type="pres">
      <dgm:prSet presAssocID="{71CAB240-1F4D-491F-96A8-3CF1D41CFDA1}" presName="sibTransFirstNode" presStyleLbl="bgShp" presStyleIdx="0" presStyleCnt="1"/>
      <dgm:spPr/>
    </dgm:pt>
    <dgm:pt modelId="{E79AE833-A674-4344-B864-5A4FA3BD7C00}" type="pres">
      <dgm:prSet presAssocID="{DCF1665D-645B-4A18-81F0-8D9A48BAE104}" presName="nodeFollowingNodes" presStyleLbl="node1" presStyleIdx="1" presStyleCnt="6">
        <dgm:presLayoutVars>
          <dgm:bulletEnabled val="1"/>
        </dgm:presLayoutVars>
      </dgm:prSet>
      <dgm:spPr/>
    </dgm:pt>
    <dgm:pt modelId="{4ED639DF-A55B-475C-936A-03014B47224F}" type="pres">
      <dgm:prSet presAssocID="{2D2EE4A7-4BD2-4F4B-AE9C-8CDF517111E9}" presName="nodeFollowingNodes" presStyleLbl="node1" presStyleIdx="2" presStyleCnt="6">
        <dgm:presLayoutVars>
          <dgm:bulletEnabled val="1"/>
        </dgm:presLayoutVars>
      </dgm:prSet>
      <dgm:spPr/>
    </dgm:pt>
    <dgm:pt modelId="{C869E984-AD2D-4A4B-9699-0EF536976E13}" type="pres">
      <dgm:prSet presAssocID="{CD663EC8-7681-49BF-B82E-C61AFD6575B8}" presName="nodeFollowingNodes" presStyleLbl="node1" presStyleIdx="3" presStyleCnt="6">
        <dgm:presLayoutVars>
          <dgm:bulletEnabled val="1"/>
        </dgm:presLayoutVars>
      </dgm:prSet>
      <dgm:spPr/>
    </dgm:pt>
    <dgm:pt modelId="{6AFAE39C-F9AD-4144-8A2F-83CE870D4311}" type="pres">
      <dgm:prSet presAssocID="{3E5FC784-AB4C-4BDA-A851-499EFCC0DF41}" presName="nodeFollowingNodes" presStyleLbl="node1" presStyleIdx="4" presStyleCnt="6">
        <dgm:presLayoutVars>
          <dgm:bulletEnabled val="1"/>
        </dgm:presLayoutVars>
      </dgm:prSet>
      <dgm:spPr/>
    </dgm:pt>
    <dgm:pt modelId="{4C97A517-EF9B-4B6B-9D7D-00A3F1345148}" type="pres">
      <dgm:prSet presAssocID="{55419502-876F-4ADE-95B8-C479A7BBC85F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49E4D30A-2084-45BD-A167-1C781F44D74F}" type="presOf" srcId="{CD663EC8-7681-49BF-B82E-C61AFD6575B8}" destId="{C869E984-AD2D-4A4B-9699-0EF536976E13}" srcOrd="0" destOrd="0" presId="urn:microsoft.com/office/officeart/2005/8/layout/cycle3"/>
    <dgm:cxn modelId="{03DC491D-36D0-42BC-8E5A-02FC87D0B43B}" type="presOf" srcId="{55419502-876F-4ADE-95B8-C479A7BBC85F}" destId="{4C97A517-EF9B-4B6B-9D7D-00A3F1345148}" srcOrd="0" destOrd="0" presId="urn:microsoft.com/office/officeart/2005/8/layout/cycle3"/>
    <dgm:cxn modelId="{8EDB7224-498C-4FD8-A7B1-7BCDD80CDFB1}" type="presOf" srcId="{3E5FC784-AB4C-4BDA-A851-499EFCC0DF41}" destId="{6AFAE39C-F9AD-4144-8A2F-83CE870D4311}" srcOrd="0" destOrd="0" presId="urn:microsoft.com/office/officeart/2005/8/layout/cycle3"/>
    <dgm:cxn modelId="{4CE70126-DCB9-4A4C-9E83-997A6B33019A}" srcId="{4C0D6601-CE47-489B-BF9A-747AC37A4B54}" destId="{55419502-876F-4ADE-95B8-C479A7BBC85F}" srcOrd="5" destOrd="0" parTransId="{89A62F5B-904C-467E-A118-FA99462A7E3D}" sibTransId="{8190B94B-3BC0-45A6-9B76-DBBC0572BD54}"/>
    <dgm:cxn modelId="{31B44227-ABD2-4D50-A777-72E85BAA5068}" type="presOf" srcId="{5FA8D70A-038F-4A96-A003-289C19FF0D07}" destId="{6C80A45E-2BB1-4A93-A6D4-44748B9D068D}" srcOrd="0" destOrd="0" presId="urn:microsoft.com/office/officeart/2005/8/layout/cycle3"/>
    <dgm:cxn modelId="{6FB03A68-9280-404A-BFD1-0874055C14DD}" srcId="{4C0D6601-CE47-489B-BF9A-747AC37A4B54}" destId="{5FA8D70A-038F-4A96-A003-289C19FF0D07}" srcOrd="0" destOrd="0" parTransId="{2F4664AC-C2FE-4798-806D-F6C6BF191810}" sibTransId="{71CAB240-1F4D-491F-96A8-3CF1D41CFDA1}"/>
    <dgm:cxn modelId="{36CEC568-A1C3-4E74-A480-4D9DA7D6AED2}" type="presOf" srcId="{DCF1665D-645B-4A18-81F0-8D9A48BAE104}" destId="{E79AE833-A674-4344-B864-5A4FA3BD7C00}" srcOrd="0" destOrd="0" presId="urn:microsoft.com/office/officeart/2005/8/layout/cycle3"/>
    <dgm:cxn modelId="{CFA1924C-A9EF-4E5B-9B04-EC4E42A5E71E}" type="presOf" srcId="{71CAB240-1F4D-491F-96A8-3CF1D41CFDA1}" destId="{A5F9339A-E703-4FAC-A804-E8FD941A517A}" srcOrd="0" destOrd="0" presId="urn:microsoft.com/office/officeart/2005/8/layout/cycle3"/>
    <dgm:cxn modelId="{5E92415A-397F-474B-AB20-5F325A4D891B}" srcId="{4C0D6601-CE47-489B-BF9A-747AC37A4B54}" destId="{3E5FC784-AB4C-4BDA-A851-499EFCC0DF41}" srcOrd="4" destOrd="0" parTransId="{B619331C-D529-4B60-ABD6-4299AAFB5685}" sibTransId="{FB2B701C-E233-49DD-9325-B2FFA4EED511}"/>
    <dgm:cxn modelId="{0F476595-5E8F-4A95-A343-B0E187043293}" srcId="{4C0D6601-CE47-489B-BF9A-747AC37A4B54}" destId="{DCF1665D-645B-4A18-81F0-8D9A48BAE104}" srcOrd="1" destOrd="0" parTransId="{CB51D34C-099A-453F-AEF2-E98D3A3AD377}" sibTransId="{9B7DFE66-42B6-407B-888C-6F89D6DC87B3}"/>
    <dgm:cxn modelId="{2E86D7AB-04E5-451D-BDDF-DCB1EF29BE98}" srcId="{4C0D6601-CE47-489B-BF9A-747AC37A4B54}" destId="{2D2EE4A7-4BD2-4F4B-AE9C-8CDF517111E9}" srcOrd="2" destOrd="0" parTransId="{56AF5D05-300F-4859-BF93-C2238840FD80}" sibTransId="{F4773E7D-D25C-4F71-8B46-BC770F8B8986}"/>
    <dgm:cxn modelId="{4E16A2D5-E14C-46A5-8D2E-FB43766CB214}" type="presOf" srcId="{4C0D6601-CE47-489B-BF9A-747AC37A4B54}" destId="{01D1E78A-ECE9-456D-87E3-C66CB8606704}" srcOrd="0" destOrd="0" presId="urn:microsoft.com/office/officeart/2005/8/layout/cycle3"/>
    <dgm:cxn modelId="{EF6967D6-29E8-45C9-91A9-D1E10188D930}" type="presOf" srcId="{2D2EE4A7-4BD2-4F4B-AE9C-8CDF517111E9}" destId="{4ED639DF-A55B-475C-936A-03014B47224F}" srcOrd="0" destOrd="0" presId="urn:microsoft.com/office/officeart/2005/8/layout/cycle3"/>
    <dgm:cxn modelId="{24E368EF-22E8-4A34-BE4D-AAD8E546E9AC}" srcId="{4C0D6601-CE47-489B-BF9A-747AC37A4B54}" destId="{CD663EC8-7681-49BF-B82E-C61AFD6575B8}" srcOrd="3" destOrd="0" parTransId="{499955E0-4BB5-4F13-842D-39E9B0C0A5FA}" sibTransId="{A0885EC6-3561-4DBF-AA4F-4089D860DBF3}"/>
    <dgm:cxn modelId="{F0ED5789-7237-4752-9E8E-DD111B551CCA}" type="presParOf" srcId="{01D1E78A-ECE9-456D-87E3-C66CB8606704}" destId="{FBB5B2AA-C3D3-4A51-888D-55A26316CA6C}" srcOrd="0" destOrd="0" presId="urn:microsoft.com/office/officeart/2005/8/layout/cycle3"/>
    <dgm:cxn modelId="{2B93CEE2-C7A5-4AE5-A74B-BC62E33D8A16}" type="presParOf" srcId="{FBB5B2AA-C3D3-4A51-888D-55A26316CA6C}" destId="{6C80A45E-2BB1-4A93-A6D4-44748B9D068D}" srcOrd="0" destOrd="0" presId="urn:microsoft.com/office/officeart/2005/8/layout/cycle3"/>
    <dgm:cxn modelId="{B77EDED8-9FA8-4FE4-BA08-EE0892680AD6}" type="presParOf" srcId="{FBB5B2AA-C3D3-4A51-888D-55A26316CA6C}" destId="{A5F9339A-E703-4FAC-A804-E8FD941A517A}" srcOrd="1" destOrd="0" presId="urn:microsoft.com/office/officeart/2005/8/layout/cycle3"/>
    <dgm:cxn modelId="{2668CFD3-A0F6-4817-871E-2EF6A9467460}" type="presParOf" srcId="{FBB5B2AA-C3D3-4A51-888D-55A26316CA6C}" destId="{E79AE833-A674-4344-B864-5A4FA3BD7C00}" srcOrd="2" destOrd="0" presId="urn:microsoft.com/office/officeart/2005/8/layout/cycle3"/>
    <dgm:cxn modelId="{7BEDEE16-A7F1-4602-9C0F-70D574C8AA3A}" type="presParOf" srcId="{FBB5B2AA-C3D3-4A51-888D-55A26316CA6C}" destId="{4ED639DF-A55B-475C-936A-03014B47224F}" srcOrd="3" destOrd="0" presId="urn:microsoft.com/office/officeart/2005/8/layout/cycle3"/>
    <dgm:cxn modelId="{D4462A6E-6D8F-471E-AA84-3CBE14F4BFDF}" type="presParOf" srcId="{FBB5B2AA-C3D3-4A51-888D-55A26316CA6C}" destId="{C869E984-AD2D-4A4B-9699-0EF536976E13}" srcOrd="4" destOrd="0" presId="urn:microsoft.com/office/officeart/2005/8/layout/cycle3"/>
    <dgm:cxn modelId="{43672424-465D-4546-A3E3-680D439A6182}" type="presParOf" srcId="{FBB5B2AA-C3D3-4A51-888D-55A26316CA6C}" destId="{6AFAE39C-F9AD-4144-8A2F-83CE870D4311}" srcOrd="5" destOrd="0" presId="urn:microsoft.com/office/officeart/2005/8/layout/cycle3"/>
    <dgm:cxn modelId="{F813D59B-C8E7-42D2-9E75-21C130D8C607}" type="presParOf" srcId="{FBB5B2AA-C3D3-4A51-888D-55A26316CA6C}" destId="{4C97A517-EF9B-4B6B-9D7D-00A3F134514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B56AB-4689-41E9-A198-2EDA23619E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0BA64-B716-450E-B593-590996EE6F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Advantages:</a:t>
          </a:r>
          <a:endParaRPr lang="en-US"/>
        </a:p>
      </dgm:t>
    </dgm:pt>
    <dgm:pt modelId="{1D9A2705-E3E4-491E-A405-E026628688C9}" type="parTrans" cxnId="{3EE44415-BA7D-4742-8A18-C2A3986C658D}">
      <dgm:prSet/>
      <dgm:spPr/>
      <dgm:t>
        <a:bodyPr/>
        <a:lstStyle/>
        <a:p>
          <a:endParaRPr lang="en-US"/>
        </a:p>
      </dgm:t>
    </dgm:pt>
    <dgm:pt modelId="{6ECAEC2C-D850-4858-8B04-58C4B4FFA757}" type="sibTrans" cxnId="{3EE44415-BA7D-4742-8A18-C2A3986C658D}">
      <dgm:prSet/>
      <dgm:spPr/>
      <dgm:t>
        <a:bodyPr/>
        <a:lstStyle/>
        <a:p>
          <a:endParaRPr lang="en-US"/>
        </a:p>
      </dgm:t>
    </dgm:pt>
    <dgm:pt modelId="{829A937F-9910-4A7D-9C06-CE3E4DD30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structure and milestones.</a:t>
          </a:r>
        </a:p>
      </dgm:t>
    </dgm:pt>
    <dgm:pt modelId="{79FD041A-D884-4538-858F-744F88110F02}" type="parTrans" cxnId="{F7603536-BFDD-4787-BB64-D4F5132C46F2}">
      <dgm:prSet/>
      <dgm:spPr/>
      <dgm:t>
        <a:bodyPr/>
        <a:lstStyle/>
        <a:p>
          <a:endParaRPr lang="en-US"/>
        </a:p>
      </dgm:t>
    </dgm:pt>
    <dgm:pt modelId="{6A38B30B-98A3-4BB5-BE39-A609C020A38A}" type="sibTrans" cxnId="{F7603536-BFDD-4787-BB64-D4F5132C46F2}">
      <dgm:prSet/>
      <dgm:spPr/>
      <dgm:t>
        <a:bodyPr/>
        <a:lstStyle/>
        <a:p>
          <a:endParaRPr lang="en-US"/>
        </a:p>
      </dgm:t>
    </dgm:pt>
    <dgm:pt modelId="{FF4DBDBD-6580-46BE-BC46-E3CF67308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Well-documented process.</a:t>
          </a:r>
        </a:p>
      </dgm:t>
    </dgm:pt>
    <dgm:pt modelId="{F990BB67-FCE7-4D5B-B728-3EEDE6165F87}" type="parTrans" cxnId="{D488BAFE-F0D1-4838-9388-1E109B58ACEF}">
      <dgm:prSet/>
      <dgm:spPr/>
      <dgm:t>
        <a:bodyPr/>
        <a:lstStyle/>
        <a:p>
          <a:endParaRPr lang="en-US"/>
        </a:p>
      </dgm:t>
    </dgm:pt>
    <dgm:pt modelId="{7E5A36FB-360F-4276-BFF3-9A52CC3A96BD}" type="sibTrans" cxnId="{D488BAFE-F0D1-4838-9388-1E109B58ACEF}">
      <dgm:prSet/>
      <dgm:spPr/>
      <dgm:t>
        <a:bodyPr/>
        <a:lstStyle/>
        <a:p>
          <a:endParaRPr lang="en-US"/>
        </a:p>
      </dgm:t>
    </dgm:pt>
    <dgm:pt modelId="{91930FB6-7491-47F9-A62B-61420DCCE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Easier cost and timeline estimation.</a:t>
          </a:r>
        </a:p>
      </dgm:t>
    </dgm:pt>
    <dgm:pt modelId="{FACCAFA2-C8C6-4E0F-93B5-483AA6784542}" type="parTrans" cxnId="{7FFCCED3-04BA-4DB5-9272-27E856F8B57B}">
      <dgm:prSet/>
      <dgm:spPr/>
      <dgm:t>
        <a:bodyPr/>
        <a:lstStyle/>
        <a:p>
          <a:endParaRPr lang="en-US"/>
        </a:p>
      </dgm:t>
    </dgm:pt>
    <dgm:pt modelId="{5E8F905D-166D-4E0F-BC69-6DB03BE08C73}" type="sibTrans" cxnId="{7FFCCED3-04BA-4DB5-9272-27E856F8B57B}">
      <dgm:prSet/>
      <dgm:spPr/>
      <dgm:t>
        <a:bodyPr/>
        <a:lstStyle/>
        <a:p>
          <a:endParaRPr lang="en-US"/>
        </a:p>
      </dgm:t>
    </dgm:pt>
    <dgm:pt modelId="{B6736496-3EA4-429B-8C52-07330C7B05F2}" type="pres">
      <dgm:prSet presAssocID="{E02B56AB-4689-41E9-A198-2EDA23619EC9}" presName="root" presStyleCnt="0">
        <dgm:presLayoutVars>
          <dgm:dir/>
          <dgm:resizeHandles val="exact"/>
        </dgm:presLayoutVars>
      </dgm:prSet>
      <dgm:spPr/>
    </dgm:pt>
    <dgm:pt modelId="{3E39C7E1-0CA8-4663-9A5E-826F13433618}" type="pres">
      <dgm:prSet presAssocID="{8A90BA64-B716-450E-B593-590996EE6F8F}" presName="compNode" presStyleCnt="0"/>
      <dgm:spPr/>
    </dgm:pt>
    <dgm:pt modelId="{CB4487FA-10D9-4F77-9161-31D8F6BDDC7F}" type="pres">
      <dgm:prSet presAssocID="{8A90BA64-B716-450E-B593-590996EE6F8F}" presName="bgRect" presStyleLbl="bgShp" presStyleIdx="0" presStyleCnt="4"/>
      <dgm:spPr/>
    </dgm:pt>
    <dgm:pt modelId="{B2F9178A-2805-41C4-A577-15896518CA53}" type="pres">
      <dgm:prSet presAssocID="{8A90BA64-B716-450E-B593-590996EE6F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B9E34AD-5832-4D5F-8411-38B734D158C0}" type="pres">
      <dgm:prSet presAssocID="{8A90BA64-B716-450E-B593-590996EE6F8F}" presName="spaceRect" presStyleCnt="0"/>
      <dgm:spPr/>
    </dgm:pt>
    <dgm:pt modelId="{CC5CB55C-C7E7-4587-BD47-A09B67CE13FB}" type="pres">
      <dgm:prSet presAssocID="{8A90BA64-B716-450E-B593-590996EE6F8F}" presName="parTx" presStyleLbl="revTx" presStyleIdx="0" presStyleCnt="4">
        <dgm:presLayoutVars>
          <dgm:chMax val="0"/>
          <dgm:chPref val="0"/>
        </dgm:presLayoutVars>
      </dgm:prSet>
      <dgm:spPr/>
    </dgm:pt>
    <dgm:pt modelId="{4CC968A8-626B-4FD1-9741-B0D2C5D14B7F}" type="pres">
      <dgm:prSet presAssocID="{6ECAEC2C-D850-4858-8B04-58C4B4FFA757}" presName="sibTrans" presStyleCnt="0"/>
      <dgm:spPr/>
    </dgm:pt>
    <dgm:pt modelId="{4C7AED38-DA78-42DF-BB6C-BCD84707753F}" type="pres">
      <dgm:prSet presAssocID="{829A937F-9910-4A7D-9C06-CE3E4DD30611}" presName="compNode" presStyleCnt="0"/>
      <dgm:spPr/>
    </dgm:pt>
    <dgm:pt modelId="{A84AC5F8-DFC1-407B-9C26-126661FDDDBF}" type="pres">
      <dgm:prSet presAssocID="{829A937F-9910-4A7D-9C06-CE3E4DD30611}" presName="bgRect" presStyleLbl="bgShp" presStyleIdx="1" presStyleCnt="4"/>
      <dgm:spPr/>
    </dgm:pt>
    <dgm:pt modelId="{E376C0B7-CBDC-482D-A74C-4D262414556F}" type="pres">
      <dgm:prSet presAssocID="{829A937F-9910-4A7D-9C06-CE3E4DD30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0411671-9357-4D4F-8D90-7EFF45203F97}" type="pres">
      <dgm:prSet presAssocID="{829A937F-9910-4A7D-9C06-CE3E4DD30611}" presName="spaceRect" presStyleCnt="0"/>
      <dgm:spPr/>
    </dgm:pt>
    <dgm:pt modelId="{2EA76900-91C3-4DB2-A396-B6D10630F88B}" type="pres">
      <dgm:prSet presAssocID="{829A937F-9910-4A7D-9C06-CE3E4DD30611}" presName="parTx" presStyleLbl="revTx" presStyleIdx="1" presStyleCnt="4">
        <dgm:presLayoutVars>
          <dgm:chMax val="0"/>
          <dgm:chPref val="0"/>
        </dgm:presLayoutVars>
      </dgm:prSet>
      <dgm:spPr/>
    </dgm:pt>
    <dgm:pt modelId="{E005D4F2-FA4E-44C5-B2CF-1AB209AA36CA}" type="pres">
      <dgm:prSet presAssocID="{6A38B30B-98A3-4BB5-BE39-A609C020A38A}" presName="sibTrans" presStyleCnt="0"/>
      <dgm:spPr/>
    </dgm:pt>
    <dgm:pt modelId="{50D7B762-0802-408C-8C51-B4486C328306}" type="pres">
      <dgm:prSet presAssocID="{FF4DBDBD-6580-46BE-BC46-E3CF6730803A}" presName="compNode" presStyleCnt="0"/>
      <dgm:spPr/>
    </dgm:pt>
    <dgm:pt modelId="{209EF7C8-CE5D-4152-B92C-2C44F1D8F9D9}" type="pres">
      <dgm:prSet presAssocID="{FF4DBDBD-6580-46BE-BC46-E3CF6730803A}" presName="bgRect" presStyleLbl="bgShp" presStyleIdx="2" presStyleCnt="4"/>
      <dgm:spPr/>
    </dgm:pt>
    <dgm:pt modelId="{FC882361-2068-410E-BFAD-DEAF9615D7CB}" type="pres">
      <dgm:prSet presAssocID="{FF4DBDBD-6580-46BE-BC46-E3CF673080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B4614A1-293E-47CB-A88A-D8B62C4B21CD}" type="pres">
      <dgm:prSet presAssocID="{FF4DBDBD-6580-46BE-BC46-E3CF6730803A}" presName="spaceRect" presStyleCnt="0"/>
      <dgm:spPr/>
    </dgm:pt>
    <dgm:pt modelId="{09B364E2-1926-41BC-8005-1B390D133B5A}" type="pres">
      <dgm:prSet presAssocID="{FF4DBDBD-6580-46BE-BC46-E3CF6730803A}" presName="parTx" presStyleLbl="revTx" presStyleIdx="2" presStyleCnt="4">
        <dgm:presLayoutVars>
          <dgm:chMax val="0"/>
          <dgm:chPref val="0"/>
        </dgm:presLayoutVars>
      </dgm:prSet>
      <dgm:spPr/>
    </dgm:pt>
    <dgm:pt modelId="{892738DC-A70A-4AD0-9A04-76AB023E0958}" type="pres">
      <dgm:prSet presAssocID="{7E5A36FB-360F-4276-BFF3-9A52CC3A96BD}" presName="sibTrans" presStyleCnt="0"/>
      <dgm:spPr/>
    </dgm:pt>
    <dgm:pt modelId="{DA6AC9EF-89EA-4F59-9F43-49BEBFA4F02D}" type="pres">
      <dgm:prSet presAssocID="{91930FB6-7491-47F9-A62B-61420DCCE034}" presName="compNode" presStyleCnt="0"/>
      <dgm:spPr/>
    </dgm:pt>
    <dgm:pt modelId="{C40F77E3-6B32-4300-ACBB-3478854E1F59}" type="pres">
      <dgm:prSet presAssocID="{91930FB6-7491-47F9-A62B-61420DCCE034}" presName="bgRect" presStyleLbl="bgShp" presStyleIdx="3" presStyleCnt="4"/>
      <dgm:spPr/>
    </dgm:pt>
    <dgm:pt modelId="{D7D49838-C4D7-42B4-B884-EF1F4B378575}" type="pres">
      <dgm:prSet presAssocID="{91930FB6-7491-47F9-A62B-61420DCCE0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54F31F7-8F02-40A7-91F9-65F8607B1A19}" type="pres">
      <dgm:prSet presAssocID="{91930FB6-7491-47F9-A62B-61420DCCE034}" presName="spaceRect" presStyleCnt="0"/>
      <dgm:spPr/>
    </dgm:pt>
    <dgm:pt modelId="{BBB60A1D-CF95-4464-9F41-88A7DE4A2F69}" type="pres">
      <dgm:prSet presAssocID="{91930FB6-7491-47F9-A62B-61420DCCE0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E44415-BA7D-4742-8A18-C2A3986C658D}" srcId="{E02B56AB-4689-41E9-A198-2EDA23619EC9}" destId="{8A90BA64-B716-450E-B593-590996EE6F8F}" srcOrd="0" destOrd="0" parTransId="{1D9A2705-E3E4-491E-A405-E026628688C9}" sibTransId="{6ECAEC2C-D850-4858-8B04-58C4B4FFA757}"/>
    <dgm:cxn modelId="{F7603536-BFDD-4787-BB64-D4F5132C46F2}" srcId="{E02B56AB-4689-41E9-A198-2EDA23619EC9}" destId="{829A937F-9910-4A7D-9C06-CE3E4DD30611}" srcOrd="1" destOrd="0" parTransId="{79FD041A-D884-4538-858F-744F88110F02}" sibTransId="{6A38B30B-98A3-4BB5-BE39-A609C020A38A}"/>
    <dgm:cxn modelId="{8601156F-3B17-46EC-890D-D1FDDAB1BEE5}" type="presOf" srcId="{8A90BA64-B716-450E-B593-590996EE6F8F}" destId="{CC5CB55C-C7E7-4587-BD47-A09B67CE13FB}" srcOrd="0" destOrd="0" presId="urn:microsoft.com/office/officeart/2018/2/layout/IconVerticalSolidList"/>
    <dgm:cxn modelId="{A3E01758-19D2-4454-A7EC-2256A8967925}" type="presOf" srcId="{829A937F-9910-4A7D-9C06-CE3E4DD30611}" destId="{2EA76900-91C3-4DB2-A396-B6D10630F88B}" srcOrd="0" destOrd="0" presId="urn:microsoft.com/office/officeart/2018/2/layout/IconVerticalSolidList"/>
    <dgm:cxn modelId="{53D944A6-0751-4D0F-ACA7-23E5AD170DA5}" type="presOf" srcId="{E02B56AB-4689-41E9-A198-2EDA23619EC9}" destId="{B6736496-3EA4-429B-8C52-07330C7B05F2}" srcOrd="0" destOrd="0" presId="urn:microsoft.com/office/officeart/2018/2/layout/IconVerticalSolidList"/>
    <dgm:cxn modelId="{803A35A9-56DB-4FD5-87B6-6DF77EA63160}" type="presOf" srcId="{FF4DBDBD-6580-46BE-BC46-E3CF6730803A}" destId="{09B364E2-1926-41BC-8005-1B390D133B5A}" srcOrd="0" destOrd="0" presId="urn:microsoft.com/office/officeart/2018/2/layout/IconVerticalSolidList"/>
    <dgm:cxn modelId="{7FFCCED3-04BA-4DB5-9272-27E856F8B57B}" srcId="{E02B56AB-4689-41E9-A198-2EDA23619EC9}" destId="{91930FB6-7491-47F9-A62B-61420DCCE034}" srcOrd="3" destOrd="0" parTransId="{FACCAFA2-C8C6-4E0F-93B5-483AA6784542}" sibTransId="{5E8F905D-166D-4E0F-BC69-6DB03BE08C73}"/>
    <dgm:cxn modelId="{5A07C4EC-35CC-485F-B1AD-60D81CF74143}" type="presOf" srcId="{91930FB6-7491-47F9-A62B-61420DCCE034}" destId="{BBB60A1D-CF95-4464-9F41-88A7DE4A2F69}" srcOrd="0" destOrd="0" presId="urn:microsoft.com/office/officeart/2018/2/layout/IconVerticalSolidList"/>
    <dgm:cxn modelId="{D488BAFE-F0D1-4838-9388-1E109B58ACEF}" srcId="{E02B56AB-4689-41E9-A198-2EDA23619EC9}" destId="{FF4DBDBD-6580-46BE-BC46-E3CF6730803A}" srcOrd="2" destOrd="0" parTransId="{F990BB67-FCE7-4D5B-B728-3EEDE6165F87}" sibTransId="{7E5A36FB-360F-4276-BFF3-9A52CC3A96BD}"/>
    <dgm:cxn modelId="{9BFC90C0-9E31-4708-82E6-69A922B4DE40}" type="presParOf" srcId="{B6736496-3EA4-429B-8C52-07330C7B05F2}" destId="{3E39C7E1-0CA8-4663-9A5E-826F13433618}" srcOrd="0" destOrd="0" presId="urn:microsoft.com/office/officeart/2018/2/layout/IconVerticalSolidList"/>
    <dgm:cxn modelId="{F1326163-2DB1-4238-96E6-396C07A0784A}" type="presParOf" srcId="{3E39C7E1-0CA8-4663-9A5E-826F13433618}" destId="{CB4487FA-10D9-4F77-9161-31D8F6BDDC7F}" srcOrd="0" destOrd="0" presId="urn:microsoft.com/office/officeart/2018/2/layout/IconVerticalSolidList"/>
    <dgm:cxn modelId="{DC782063-462F-4027-97DE-149102148CBE}" type="presParOf" srcId="{3E39C7E1-0CA8-4663-9A5E-826F13433618}" destId="{B2F9178A-2805-41C4-A577-15896518CA53}" srcOrd="1" destOrd="0" presId="urn:microsoft.com/office/officeart/2018/2/layout/IconVerticalSolidList"/>
    <dgm:cxn modelId="{46CB6461-9E90-4A0B-B784-764C555F757F}" type="presParOf" srcId="{3E39C7E1-0CA8-4663-9A5E-826F13433618}" destId="{7B9E34AD-5832-4D5F-8411-38B734D158C0}" srcOrd="2" destOrd="0" presId="urn:microsoft.com/office/officeart/2018/2/layout/IconVerticalSolidList"/>
    <dgm:cxn modelId="{D175A0E6-52EB-4560-BE76-CDBDA98FD5CD}" type="presParOf" srcId="{3E39C7E1-0CA8-4663-9A5E-826F13433618}" destId="{CC5CB55C-C7E7-4587-BD47-A09B67CE13FB}" srcOrd="3" destOrd="0" presId="urn:microsoft.com/office/officeart/2018/2/layout/IconVerticalSolidList"/>
    <dgm:cxn modelId="{8562589A-0225-4C73-BF61-CC1F617E54BA}" type="presParOf" srcId="{B6736496-3EA4-429B-8C52-07330C7B05F2}" destId="{4CC968A8-626B-4FD1-9741-B0D2C5D14B7F}" srcOrd="1" destOrd="0" presId="urn:microsoft.com/office/officeart/2018/2/layout/IconVerticalSolidList"/>
    <dgm:cxn modelId="{F70FE16D-6711-4333-93DE-B941030ADA6E}" type="presParOf" srcId="{B6736496-3EA4-429B-8C52-07330C7B05F2}" destId="{4C7AED38-DA78-42DF-BB6C-BCD84707753F}" srcOrd="2" destOrd="0" presId="urn:microsoft.com/office/officeart/2018/2/layout/IconVerticalSolidList"/>
    <dgm:cxn modelId="{E8BA7AF9-C76F-47E5-961A-2A6872305922}" type="presParOf" srcId="{4C7AED38-DA78-42DF-BB6C-BCD84707753F}" destId="{A84AC5F8-DFC1-407B-9C26-126661FDDDBF}" srcOrd="0" destOrd="0" presId="urn:microsoft.com/office/officeart/2018/2/layout/IconVerticalSolidList"/>
    <dgm:cxn modelId="{B9237E70-95EE-4365-95E3-D2A050CE4C2E}" type="presParOf" srcId="{4C7AED38-DA78-42DF-BB6C-BCD84707753F}" destId="{E376C0B7-CBDC-482D-A74C-4D262414556F}" srcOrd="1" destOrd="0" presId="urn:microsoft.com/office/officeart/2018/2/layout/IconVerticalSolidList"/>
    <dgm:cxn modelId="{06468024-2C10-47D8-9913-7C043F3E65AD}" type="presParOf" srcId="{4C7AED38-DA78-42DF-BB6C-BCD84707753F}" destId="{E0411671-9357-4D4F-8D90-7EFF45203F97}" srcOrd="2" destOrd="0" presId="urn:microsoft.com/office/officeart/2018/2/layout/IconVerticalSolidList"/>
    <dgm:cxn modelId="{3B3C859E-151B-44E5-B7BF-ECF6BFB71719}" type="presParOf" srcId="{4C7AED38-DA78-42DF-BB6C-BCD84707753F}" destId="{2EA76900-91C3-4DB2-A396-B6D10630F88B}" srcOrd="3" destOrd="0" presId="urn:microsoft.com/office/officeart/2018/2/layout/IconVerticalSolidList"/>
    <dgm:cxn modelId="{E2E1BB96-5DF0-42CB-A49C-44F8B3A6F9DC}" type="presParOf" srcId="{B6736496-3EA4-429B-8C52-07330C7B05F2}" destId="{E005D4F2-FA4E-44C5-B2CF-1AB209AA36CA}" srcOrd="3" destOrd="0" presId="urn:microsoft.com/office/officeart/2018/2/layout/IconVerticalSolidList"/>
    <dgm:cxn modelId="{202FCA6C-39E2-49FB-989E-DA5FEB8AF819}" type="presParOf" srcId="{B6736496-3EA4-429B-8C52-07330C7B05F2}" destId="{50D7B762-0802-408C-8C51-B4486C328306}" srcOrd="4" destOrd="0" presId="urn:microsoft.com/office/officeart/2018/2/layout/IconVerticalSolidList"/>
    <dgm:cxn modelId="{546E1306-52BC-4673-86F5-05A4BC8AD6DA}" type="presParOf" srcId="{50D7B762-0802-408C-8C51-B4486C328306}" destId="{209EF7C8-CE5D-4152-B92C-2C44F1D8F9D9}" srcOrd="0" destOrd="0" presId="urn:microsoft.com/office/officeart/2018/2/layout/IconVerticalSolidList"/>
    <dgm:cxn modelId="{1A5E57A2-B4B5-45AB-90BA-B37AAE9915CB}" type="presParOf" srcId="{50D7B762-0802-408C-8C51-B4486C328306}" destId="{FC882361-2068-410E-BFAD-DEAF9615D7CB}" srcOrd="1" destOrd="0" presId="urn:microsoft.com/office/officeart/2018/2/layout/IconVerticalSolidList"/>
    <dgm:cxn modelId="{0E2035C7-2D44-403C-A179-625307580AFB}" type="presParOf" srcId="{50D7B762-0802-408C-8C51-B4486C328306}" destId="{8B4614A1-293E-47CB-A88A-D8B62C4B21CD}" srcOrd="2" destOrd="0" presId="urn:microsoft.com/office/officeart/2018/2/layout/IconVerticalSolidList"/>
    <dgm:cxn modelId="{14EBB605-44A6-4317-A4CB-C4BED99143EC}" type="presParOf" srcId="{50D7B762-0802-408C-8C51-B4486C328306}" destId="{09B364E2-1926-41BC-8005-1B390D133B5A}" srcOrd="3" destOrd="0" presId="urn:microsoft.com/office/officeart/2018/2/layout/IconVerticalSolidList"/>
    <dgm:cxn modelId="{B057D89A-84F5-4659-97BD-A2CC9784EEA1}" type="presParOf" srcId="{B6736496-3EA4-429B-8C52-07330C7B05F2}" destId="{892738DC-A70A-4AD0-9A04-76AB023E0958}" srcOrd="5" destOrd="0" presId="urn:microsoft.com/office/officeart/2018/2/layout/IconVerticalSolidList"/>
    <dgm:cxn modelId="{403AB2FF-3FAE-462F-B93C-E62053BD4264}" type="presParOf" srcId="{B6736496-3EA4-429B-8C52-07330C7B05F2}" destId="{DA6AC9EF-89EA-4F59-9F43-49BEBFA4F02D}" srcOrd="6" destOrd="0" presId="urn:microsoft.com/office/officeart/2018/2/layout/IconVerticalSolidList"/>
    <dgm:cxn modelId="{78BE62F4-111A-4CBE-8239-57E89B32E1A5}" type="presParOf" srcId="{DA6AC9EF-89EA-4F59-9F43-49BEBFA4F02D}" destId="{C40F77E3-6B32-4300-ACBB-3478854E1F59}" srcOrd="0" destOrd="0" presId="urn:microsoft.com/office/officeart/2018/2/layout/IconVerticalSolidList"/>
    <dgm:cxn modelId="{1AF909EF-C6CA-470F-B042-58402FAF0D34}" type="presParOf" srcId="{DA6AC9EF-89EA-4F59-9F43-49BEBFA4F02D}" destId="{D7D49838-C4D7-42B4-B884-EF1F4B378575}" srcOrd="1" destOrd="0" presId="urn:microsoft.com/office/officeart/2018/2/layout/IconVerticalSolidList"/>
    <dgm:cxn modelId="{3CA03503-281D-43AF-9857-B92DCB461783}" type="presParOf" srcId="{DA6AC9EF-89EA-4F59-9F43-49BEBFA4F02D}" destId="{854F31F7-8F02-40A7-91F9-65F8607B1A19}" srcOrd="2" destOrd="0" presId="urn:microsoft.com/office/officeart/2018/2/layout/IconVerticalSolidList"/>
    <dgm:cxn modelId="{26FC2018-3FDF-4F7D-99C4-32A4B6BAAF70}" type="presParOf" srcId="{DA6AC9EF-89EA-4F59-9F43-49BEBFA4F02D}" destId="{BBB60A1D-CF95-4464-9F41-88A7DE4A2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04724-FE8B-467F-A5E3-4EB33ABBAC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F18212-73D5-45C6-B316-EE32BA45D1AA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72E9B701-A15A-4DDE-B246-7EA0BFEE60B8}" type="parTrans" cxnId="{711DDA92-BC58-4671-BD42-E5BFE4BA05B7}">
      <dgm:prSet/>
      <dgm:spPr/>
      <dgm:t>
        <a:bodyPr/>
        <a:lstStyle/>
        <a:p>
          <a:endParaRPr lang="en-US"/>
        </a:p>
      </dgm:t>
    </dgm:pt>
    <dgm:pt modelId="{5CD2615E-BDEC-420E-87AD-D363B0A2792A}" type="sibTrans" cxnId="{711DDA92-BC58-4671-BD42-E5BFE4BA05B7}">
      <dgm:prSet/>
      <dgm:spPr/>
      <dgm:t>
        <a:bodyPr/>
        <a:lstStyle/>
        <a:p>
          <a:endParaRPr lang="en-US"/>
        </a:p>
      </dgm:t>
    </dgm:pt>
    <dgm:pt modelId="{FD07182B-94B7-402A-BD65-CE75E4F5F646}">
      <dgm:prSet/>
      <dgm:spPr/>
      <dgm:t>
        <a:bodyPr/>
        <a:lstStyle/>
        <a:p>
          <a:r>
            <a:rPr lang="en-US"/>
            <a:t>Adapt to changes quickly and deliver value faster.</a:t>
          </a:r>
        </a:p>
      </dgm:t>
    </dgm:pt>
    <dgm:pt modelId="{DFB97941-7CF4-4026-A825-23AEBB5FF2E2}" type="parTrans" cxnId="{D321783F-08E8-4E25-A770-B43CEAD23962}">
      <dgm:prSet/>
      <dgm:spPr/>
      <dgm:t>
        <a:bodyPr/>
        <a:lstStyle/>
        <a:p>
          <a:endParaRPr lang="en-US"/>
        </a:p>
      </dgm:t>
    </dgm:pt>
    <dgm:pt modelId="{8607BF43-5988-458C-BCAF-CB1C18EC3F47}" type="sibTrans" cxnId="{D321783F-08E8-4E25-A770-B43CEAD23962}">
      <dgm:prSet/>
      <dgm:spPr/>
      <dgm:t>
        <a:bodyPr/>
        <a:lstStyle/>
        <a:p>
          <a:endParaRPr lang="en-US"/>
        </a:p>
      </dgm:t>
    </dgm:pt>
    <dgm:pt modelId="{BB0C7B34-6D5D-4759-ACB9-EFEFE592EDBB}">
      <dgm:prSet/>
      <dgm:spPr/>
      <dgm:t>
        <a:bodyPr/>
        <a:lstStyle/>
        <a:p>
          <a:r>
            <a:rPr lang="en-US"/>
            <a:t>Encourage collaboration, flexibility, and customer involvement.</a:t>
          </a:r>
        </a:p>
      </dgm:t>
    </dgm:pt>
    <dgm:pt modelId="{7090989A-9BE2-4A13-8D74-C2FB945EC835}" type="parTrans" cxnId="{7553ECDE-C86C-48CA-BD10-89F2FF989037}">
      <dgm:prSet/>
      <dgm:spPr/>
      <dgm:t>
        <a:bodyPr/>
        <a:lstStyle/>
        <a:p>
          <a:endParaRPr lang="en-US"/>
        </a:p>
      </dgm:t>
    </dgm:pt>
    <dgm:pt modelId="{1DEA1518-30A0-498E-A5A3-585DED52CCEF}" type="sibTrans" cxnId="{7553ECDE-C86C-48CA-BD10-89F2FF989037}">
      <dgm:prSet/>
      <dgm:spPr/>
      <dgm:t>
        <a:bodyPr/>
        <a:lstStyle/>
        <a:p>
          <a:endParaRPr lang="en-US"/>
        </a:p>
      </dgm:t>
    </dgm:pt>
    <dgm:pt modelId="{E3A5BDB8-E723-4EFD-A22C-A60AE1D6D4F4}">
      <dgm:prSet/>
      <dgm:spPr/>
      <dgm:t>
        <a:bodyPr/>
        <a:lstStyle/>
        <a:p>
          <a:r>
            <a:rPr lang="en-US" b="1"/>
            <a:t>Examples:</a:t>
          </a:r>
          <a:r>
            <a:rPr lang="en-US"/>
            <a:t> Agile, Scrum, Kanban, DevOps.</a:t>
          </a:r>
        </a:p>
      </dgm:t>
    </dgm:pt>
    <dgm:pt modelId="{07E074B1-1A94-41DF-81B5-33206B624F58}" type="parTrans" cxnId="{6539F9C3-2785-446F-BD0A-E4616D0A28D6}">
      <dgm:prSet/>
      <dgm:spPr/>
      <dgm:t>
        <a:bodyPr/>
        <a:lstStyle/>
        <a:p>
          <a:endParaRPr lang="en-US"/>
        </a:p>
      </dgm:t>
    </dgm:pt>
    <dgm:pt modelId="{9CD2A042-2449-4891-98BD-312FBE4E0B49}" type="sibTrans" cxnId="{6539F9C3-2785-446F-BD0A-E4616D0A28D6}">
      <dgm:prSet/>
      <dgm:spPr/>
      <dgm:t>
        <a:bodyPr/>
        <a:lstStyle/>
        <a:p>
          <a:endParaRPr lang="en-US"/>
        </a:p>
      </dgm:t>
    </dgm:pt>
    <dgm:pt modelId="{9CE6DC3B-BB22-47A8-BB93-5DA846B4E03F}" type="pres">
      <dgm:prSet presAssocID="{BC304724-FE8B-467F-A5E3-4EB33ABBACA6}" presName="linear" presStyleCnt="0">
        <dgm:presLayoutVars>
          <dgm:animLvl val="lvl"/>
          <dgm:resizeHandles val="exact"/>
        </dgm:presLayoutVars>
      </dgm:prSet>
      <dgm:spPr/>
    </dgm:pt>
    <dgm:pt modelId="{BF2CD074-F649-4A9A-8FFE-0507467381A4}" type="pres">
      <dgm:prSet presAssocID="{F1F18212-73D5-45C6-B316-EE32BA45D1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09F3C1-58A4-4E53-917F-BDF1AE8BBEC5}" type="pres">
      <dgm:prSet presAssocID="{5CD2615E-BDEC-420E-87AD-D363B0A2792A}" presName="spacer" presStyleCnt="0"/>
      <dgm:spPr/>
    </dgm:pt>
    <dgm:pt modelId="{B4BD6348-61D6-4A1C-BE2D-85C9EDC9436B}" type="pres">
      <dgm:prSet presAssocID="{FD07182B-94B7-402A-BD65-CE75E4F5F6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F0D39B-05B8-4562-8AA5-13BCE491CD37}" type="pres">
      <dgm:prSet presAssocID="{8607BF43-5988-458C-BCAF-CB1C18EC3F47}" presName="spacer" presStyleCnt="0"/>
      <dgm:spPr/>
    </dgm:pt>
    <dgm:pt modelId="{BFCAF650-2518-42CB-AB9A-D4656CD719B5}" type="pres">
      <dgm:prSet presAssocID="{BB0C7B34-6D5D-4759-ACB9-EFEFE592ED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FBE9AC-4B46-4DCF-A405-ABEB984139F7}" type="pres">
      <dgm:prSet presAssocID="{1DEA1518-30A0-498E-A5A3-585DED52CCEF}" presName="spacer" presStyleCnt="0"/>
      <dgm:spPr/>
    </dgm:pt>
    <dgm:pt modelId="{B8EF785F-559F-4B20-BABA-A2B2AB7DAB7C}" type="pres">
      <dgm:prSet presAssocID="{E3A5BDB8-E723-4EFD-A22C-A60AE1D6D4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21783F-08E8-4E25-A770-B43CEAD23962}" srcId="{BC304724-FE8B-467F-A5E3-4EB33ABBACA6}" destId="{FD07182B-94B7-402A-BD65-CE75E4F5F646}" srcOrd="1" destOrd="0" parTransId="{DFB97941-7CF4-4026-A825-23AEBB5FF2E2}" sibTransId="{8607BF43-5988-458C-BCAF-CB1C18EC3F47}"/>
    <dgm:cxn modelId="{A7A5EF5C-1D86-4960-A0D1-4A37CBE006CB}" type="presOf" srcId="{E3A5BDB8-E723-4EFD-A22C-A60AE1D6D4F4}" destId="{B8EF785F-559F-4B20-BABA-A2B2AB7DAB7C}" srcOrd="0" destOrd="0" presId="urn:microsoft.com/office/officeart/2005/8/layout/vList2"/>
    <dgm:cxn modelId="{75ACA54B-8D87-413C-9694-FE6EC58F31B1}" type="presOf" srcId="{BB0C7B34-6D5D-4759-ACB9-EFEFE592EDBB}" destId="{BFCAF650-2518-42CB-AB9A-D4656CD719B5}" srcOrd="0" destOrd="0" presId="urn:microsoft.com/office/officeart/2005/8/layout/vList2"/>
    <dgm:cxn modelId="{50751872-AB93-42A1-81CB-985769AA8759}" type="presOf" srcId="{BC304724-FE8B-467F-A5E3-4EB33ABBACA6}" destId="{9CE6DC3B-BB22-47A8-BB93-5DA846B4E03F}" srcOrd="0" destOrd="0" presId="urn:microsoft.com/office/officeart/2005/8/layout/vList2"/>
    <dgm:cxn modelId="{0AA59959-A622-4861-9834-F4863F2931C2}" type="presOf" srcId="{FD07182B-94B7-402A-BD65-CE75E4F5F646}" destId="{B4BD6348-61D6-4A1C-BE2D-85C9EDC9436B}" srcOrd="0" destOrd="0" presId="urn:microsoft.com/office/officeart/2005/8/layout/vList2"/>
    <dgm:cxn modelId="{711DDA92-BC58-4671-BD42-E5BFE4BA05B7}" srcId="{BC304724-FE8B-467F-A5E3-4EB33ABBACA6}" destId="{F1F18212-73D5-45C6-B316-EE32BA45D1AA}" srcOrd="0" destOrd="0" parTransId="{72E9B701-A15A-4DDE-B246-7EA0BFEE60B8}" sibTransId="{5CD2615E-BDEC-420E-87AD-D363B0A2792A}"/>
    <dgm:cxn modelId="{6539F9C3-2785-446F-BD0A-E4616D0A28D6}" srcId="{BC304724-FE8B-467F-A5E3-4EB33ABBACA6}" destId="{E3A5BDB8-E723-4EFD-A22C-A60AE1D6D4F4}" srcOrd="3" destOrd="0" parTransId="{07E074B1-1A94-41DF-81B5-33206B624F58}" sibTransId="{9CD2A042-2449-4891-98BD-312FBE4E0B49}"/>
    <dgm:cxn modelId="{7553ECDE-C86C-48CA-BD10-89F2FF989037}" srcId="{BC304724-FE8B-467F-A5E3-4EB33ABBACA6}" destId="{BB0C7B34-6D5D-4759-ACB9-EFEFE592EDBB}" srcOrd="2" destOrd="0" parTransId="{7090989A-9BE2-4A13-8D74-C2FB945EC835}" sibTransId="{1DEA1518-30A0-498E-A5A3-585DED52CCEF}"/>
    <dgm:cxn modelId="{FDC426DF-F7AA-4644-900A-7F7217B497AC}" type="presOf" srcId="{F1F18212-73D5-45C6-B316-EE32BA45D1AA}" destId="{BF2CD074-F649-4A9A-8FFE-0507467381A4}" srcOrd="0" destOrd="0" presId="urn:microsoft.com/office/officeart/2005/8/layout/vList2"/>
    <dgm:cxn modelId="{267138B1-393E-4935-B00A-3187A732DC03}" type="presParOf" srcId="{9CE6DC3B-BB22-47A8-BB93-5DA846B4E03F}" destId="{BF2CD074-F649-4A9A-8FFE-0507467381A4}" srcOrd="0" destOrd="0" presId="urn:microsoft.com/office/officeart/2005/8/layout/vList2"/>
    <dgm:cxn modelId="{0CF26626-3C6B-4DBE-BAAF-B1A26EA90111}" type="presParOf" srcId="{9CE6DC3B-BB22-47A8-BB93-5DA846B4E03F}" destId="{4D09F3C1-58A4-4E53-917F-BDF1AE8BBEC5}" srcOrd="1" destOrd="0" presId="urn:microsoft.com/office/officeart/2005/8/layout/vList2"/>
    <dgm:cxn modelId="{6DC20522-65E8-42CE-96BE-8096A418CF33}" type="presParOf" srcId="{9CE6DC3B-BB22-47A8-BB93-5DA846B4E03F}" destId="{B4BD6348-61D6-4A1C-BE2D-85C9EDC9436B}" srcOrd="2" destOrd="0" presId="urn:microsoft.com/office/officeart/2005/8/layout/vList2"/>
    <dgm:cxn modelId="{369E3AEC-1F22-4766-84EF-ACF975EB2811}" type="presParOf" srcId="{9CE6DC3B-BB22-47A8-BB93-5DA846B4E03F}" destId="{86F0D39B-05B8-4562-8AA5-13BCE491CD37}" srcOrd="3" destOrd="0" presId="urn:microsoft.com/office/officeart/2005/8/layout/vList2"/>
    <dgm:cxn modelId="{C0682BB5-9360-4D37-A9C2-6C4E6C625019}" type="presParOf" srcId="{9CE6DC3B-BB22-47A8-BB93-5DA846B4E03F}" destId="{BFCAF650-2518-42CB-AB9A-D4656CD719B5}" srcOrd="4" destOrd="0" presId="urn:microsoft.com/office/officeart/2005/8/layout/vList2"/>
    <dgm:cxn modelId="{415EA515-A11C-4EFC-B524-831D2DB79A7C}" type="presParOf" srcId="{9CE6DC3B-BB22-47A8-BB93-5DA846B4E03F}" destId="{4FFBE9AC-4B46-4DCF-A405-ABEB984139F7}" srcOrd="5" destOrd="0" presId="urn:microsoft.com/office/officeart/2005/8/layout/vList2"/>
    <dgm:cxn modelId="{2BCC5549-8BA6-41A8-AB01-2BB911438D77}" type="presParOf" srcId="{9CE6DC3B-BB22-47A8-BB93-5DA846B4E03F}" destId="{B8EF785F-559F-4B20-BABA-A2B2AB7DAB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764DE6-C0EA-4B4C-A300-BA02487DC29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5A0CE8-303B-457A-B17E-8C63AB04CB91}">
      <dgm:prSet/>
      <dgm:spPr/>
      <dgm:t>
        <a:bodyPr/>
        <a:lstStyle/>
        <a:p>
          <a:r>
            <a:rPr lang="en-US" b="1" dirty="0"/>
            <a:t>Iterative development</a:t>
          </a:r>
          <a:endParaRPr lang="en-US" dirty="0"/>
        </a:p>
      </dgm:t>
    </dgm:pt>
    <dgm:pt modelId="{4642CD35-8801-4DF6-B8B6-D1A345010841}" type="parTrans" cxnId="{6AC1B6B9-37B6-48F4-BC10-741F88FA7F3B}">
      <dgm:prSet/>
      <dgm:spPr/>
      <dgm:t>
        <a:bodyPr/>
        <a:lstStyle/>
        <a:p>
          <a:endParaRPr lang="en-US"/>
        </a:p>
      </dgm:t>
    </dgm:pt>
    <dgm:pt modelId="{BDE9D4EC-47D5-4D5B-A048-C3F2D3533DAE}" type="sibTrans" cxnId="{6AC1B6B9-37B6-48F4-BC10-741F88FA7F3B}">
      <dgm:prSet/>
      <dgm:spPr/>
      <dgm:t>
        <a:bodyPr/>
        <a:lstStyle/>
        <a:p>
          <a:endParaRPr lang="en-US"/>
        </a:p>
      </dgm:t>
    </dgm:pt>
    <dgm:pt modelId="{8046ED65-130F-4DB2-9519-C02E1D0B9561}">
      <dgm:prSet/>
      <dgm:spPr/>
      <dgm:t>
        <a:bodyPr/>
        <a:lstStyle/>
        <a:p>
          <a:pPr rtl="0"/>
          <a:r>
            <a:rPr lang="en-US" b="1" dirty="0"/>
            <a:t>Continuous feedback</a:t>
          </a:r>
          <a:endParaRPr lang="en-US" b="0" dirty="0">
            <a:solidFill>
              <a:srgbClr val="010000"/>
            </a:solidFill>
            <a:latin typeface="Franklin Gothic Heavy"/>
          </a:endParaRPr>
        </a:p>
      </dgm:t>
    </dgm:pt>
    <dgm:pt modelId="{3F844301-1730-4D17-B128-1EDF03A9DA58}" type="parTrans" cxnId="{6A5CC44C-E320-4B1E-A9CA-13193F6104EA}">
      <dgm:prSet/>
      <dgm:spPr/>
      <dgm:t>
        <a:bodyPr/>
        <a:lstStyle/>
        <a:p>
          <a:endParaRPr lang="en-US"/>
        </a:p>
      </dgm:t>
    </dgm:pt>
    <dgm:pt modelId="{967B8180-1CF3-4557-A033-32AD97D3A30C}" type="sibTrans" cxnId="{6A5CC44C-E320-4B1E-A9CA-13193F6104EA}">
      <dgm:prSet/>
      <dgm:spPr/>
      <dgm:t>
        <a:bodyPr/>
        <a:lstStyle/>
        <a:p>
          <a:endParaRPr lang="en-US"/>
        </a:p>
      </dgm:t>
    </dgm:pt>
    <dgm:pt modelId="{C83D0EC8-066C-416B-AFF7-78E9EFB44BC0}">
      <dgm:prSet/>
      <dgm:spPr/>
      <dgm:t>
        <a:bodyPr/>
        <a:lstStyle/>
        <a:p>
          <a:r>
            <a:rPr lang="en-US" b="1" dirty="0"/>
            <a:t>Customer collaboration</a:t>
          </a:r>
          <a:endParaRPr lang="en-US" dirty="0"/>
        </a:p>
      </dgm:t>
    </dgm:pt>
    <dgm:pt modelId="{F57352BB-901F-4723-A5B1-EA624982C24C}" type="parTrans" cxnId="{E8956357-DB38-4E5A-8E9E-42C69001CEDF}">
      <dgm:prSet/>
      <dgm:spPr/>
      <dgm:t>
        <a:bodyPr/>
        <a:lstStyle/>
        <a:p>
          <a:endParaRPr lang="en-US"/>
        </a:p>
      </dgm:t>
    </dgm:pt>
    <dgm:pt modelId="{4C98652F-7CAC-4FA1-97AA-75DBF7A1399B}" type="sibTrans" cxnId="{E8956357-DB38-4E5A-8E9E-42C69001CEDF}">
      <dgm:prSet/>
      <dgm:spPr/>
      <dgm:t>
        <a:bodyPr/>
        <a:lstStyle/>
        <a:p>
          <a:endParaRPr lang="en-US"/>
        </a:p>
      </dgm:t>
    </dgm:pt>
    <dgm:pt modelId="{E4F306DA-1560-49E9-9798-B97EC11D3889}">
      <dgm:prSet phldr="0"/>
      <dgm:spPr/>
      <dgm:t>
        <a:bodyPr/>
        <a:lstStyle/>
        <a:p>
          <a:pPr rtl="0"/>
          <a:r>
            <a:rPr lang="en-US" b="1" dirty="0">
              <a:latin typeface="Franklin Gothic Heavy"/>
            </a:rPr>
            <a:t>Process</a:t>
          </a:r>
        </a:p>
      </dgm:t>
    </dgm:pt>
    <dgm:pt modelId="{4C35CFD0-FD79-4FED-B24E-0D974154DAF4}" type="parTrans" cxnId="{E4AB8269-B129-44F6-9304-414328F2D148}">
      <dgm:prSet/>
      <dgm:spPr/>
    </dgm:pt>
    <dgm:pt modelId="{F2016078-850A-405E-B3CD-5B0E9CB7191C}" type="sibTrans" cxnId="{E4AB8269-B129-44F6-9304-414328F2D148}">
      <dgm:prSet/>
      <dgm:spPr/>
      <dgm:t>
        <a:bodyPr/>
        <a:lstStyle/>
        <a:p>
          <a:endParaRPr lang="en-US"/>
        </a:p>
      </dgm:t>
    </dgm:pt>
    <dgm:pt modelId="{1F1E2385-FC18-41FD-A329-A217CA7F6A03}">
      <dgm:prSet phldr="0"/>
      <dgm:spPr/>
      <dgm:t>
        <a:bodyPr/>
        <a:lstStyle/>
        <a:p>
          <a:br>
            <a:rPr lang="en-US" b="1" dirty="0"/>
          </a:br>
          <a:r>
            <a:rPr lang="en-US" b="1" dirty="0"/>
            <a:t>Cross functional teams</a:t>
          </a:r>
          <a:endParaRPr lang="en-US" dirty="0"/>
        </a:p>
      </dgm:t>
    </dgm:pt>
    <dgm:pt modelId="{5FF69989-FA5D-4CDF-9679-5CE367DFF5E5}" type="parTrans" cxnId="{CFA52970-B8BC-498E-97B8-B2B48E998728}">
      <dgm:prSet/>
      <dgm:spPr/>
    </dgm:pt>
    <dgm:pt modelId="{9A5A83AC-A468-497A-B32F-352ABB62B408}" type="sibTrans" cxnId="{CFA52970-B8BC-498E-97B8-B2B48E998728}">
      <dgm:prSet/>
      <dgm:spPr/>
      <dgm:t>
        <a:bodyPr/>
        <a:lstStyle/>
        <a:p>
          <a:endParaRPr lang="en-US"/>
        </a:p>
      </dgm:t>
    </dgm:pt>
    <dgm:pt modelId="{C3ECCCA0-97A1-40AE-BD5F-210891783734}" type="pres">
      <dgm:prSet presAssocID="{C8764DE6-C0EA-4B4C-A300-BA02487DC296}" presName="outerComposite" presStyleCnt="0">
        <dgm:presLayoutVars>
          <dgm:chMax val="5"/>
          <dgm:dir/>
          <dgm:resizeHandles val="exact"/>
        </dgm:presLayoutVars>
      </dgm:prSet>
      <dgm:spPr/>
    </dgm:pt>
    <dgm:pt modelId="{041B338E-FBE1-47C8-8D8A-1C93A2857DCB}" type="pres">
      <dgm:prSet presAssocID="{C8764DE6-C0EA-4B4C-A300-BA02487DC296}" presName="dummyMaxCanvas" presStyleCnt="0">
        <dgm:presLayoutVars/>
      </dgm:prSet>
      <dgm:spPr/>
    </dgm:pt>
    <dgm:pt modelId="{9F763BAA-AE96-4709-9E20-FB8112D3A303}" type="pres">
      <dgm:prSet presAssocID="{C8764DE6-C0EA-4B4C-A300-BA02487DC296}" presName="FiveNodes_1" presStyleLbl="node1" presStyleIdx="0" presStyleCnt="5">
        <dgm:presLayoutVars>
          <dgm:bulletEnabled val="1"/>
        </dgm:presLayoutVars>
      </dgm:prSet>
      <dgm:spPr/>
    </dgm:pt>
    <dgm:pt modelId="{CD30AB9C-C97E-4B8B-8145-FCE763A478B0}" type="pres">
      <dgm:prSet presAssocID="{C8764DE6-C0EA-4B4C-A300-BA02487DC296}" presName="FiveNodes_2" presStyleLbl="node1" presStyleIdx="1" presStyleCnt="5">
        <dgm:presLayoutVars>
          <dgm:bulletEnabled val="1"/>
        </dgm:presLayoutVars>
      </dgm:prSet>
      <dgm:spPr/>
    </dgm:pt>
    <dgm:pt modelId="{6992A49A-F7FE-4CD4-8718-4FC18FABFEF1}" type="pres">
      <dgm:prSet presAssocID="{C8764DE6-C0EA-4B4C-A300-BA02487DC296}" presName="FiveNodes_3" presStyleLbl="node1" presStyleIdx="2" presStyleCnt="5">
        <dgm:presLayoutVars>
          <dgm:bulletEnabled val="1"/>
        </dgm:presLayoutVars>
      </dgm:prSet>
      <dgm:spPr/>
    </dgm:pt>
    <dgm:pt modelId="{343D466A-4E7B-4611-B21B-A134B8D1CF75}" type="pres">
      <dgm:prSet presAssocID="{C8764DE6-C0EA-4B4C-A300-BA02487DC296}" presName="FiveNodes_4" presStyleLbl="node1" presStyleIdx="3" presStyleCnt="5">
        <dgm:presLayoutVars>
          <dgm:bulletEnabled val="1"/>
        </dgm:presLayoutVars>
      </dgm:prSet>
      <dgm:spPr/>
    </dgm:pt>
    <dgm:pt modelId="{407EB19D-CADD-4FF0-AB5D-83AB28D6A133}" type="pres">
      <dgm:prSet presAssocID="{C8764DE6-C0EA-4B4C-A300-BA02487DC296}" presName="FiveNodes_5" presStyleLbl="node1" presStyleIdx="4" presStyleCnt="5">
        <dgm:presLayoutVars>
          <dgm:bulletEnabled val="1"/>
        </dgm:presLayoutVars>
      </dgm:prSet>
      <dgm:spPr/>
    </dgm:pt>
    <dgm:pt modelId="{1AFEF1FA-D578-4994-B995-390B12B98265}" type="pres">
      <dgm:prSet presAssocID="{C8764DE6-C0EA-4B4C-A300-BA02487DC296}" presName="FiveConn_1-2" presStyleLbl="fgAccFollowNode1" presStyleIdx="0" presStyleCnt="4">
        <dgm:presLayoutVars>
          <dgm:bulletEnabled val="1"/>
        </dgm:presLayoutVars>
      </dgm:prSet>
      <dgm:spPr/>
    </dgm:pt>
    <dgm:pt modelId="{47D4F904-02C5-4E44-9A7F-095E8BD9C1A5}" type="pres">
      <dgm:prSet presAssocID="{C8764DE6-C0EA-4B4C-A300-BA02487DC296}" presName="FiveConn_2-3" presStyleLbl="fgAccFollowNode1" presStyleIdx="1" presStyleCnt="4">
        <dgm:presLayoutVars>
          <dgm:bulletEnabled val="1"/>
        </dgm:presLayoutVars>
      </dgm:prSet>
      <dgm:spPr/>
    </dgm:pt>
    <dgm:pt modelId="{8455E6FA-54D3-469B-B4E9-7607C7328EE1}" type="pres">
      <dgm:prSet presAssocID="{C8764DE6-C0EA-4B4C-A300-BA02487DC296}" presName="FiveConn_3-4" presStyleLbl="fgAccFollowNode1" presStyleIdx="2" presStyleCnt="4">
        <dgm:presLayoutVars>
          <dgm:bulletEnabled val="1"/>
        </dgm:presLayoutVars>
      </dgm:prSet>
      <dgm:spPr/>
    </dgm:pt>
    <dgm:pt modelId="{5331EBB4-E589-4601-B7C0-6AAF1B951514}" type="pres">
      <dgm:prSet presAssocID="{C8764DE6-C0EA-4B4C-A300-BA02487DC296}" presName="FiveConn_4-5" presStyleLbl="fgAccFollowNode1" presStyleIdx="3" presStyleCnt="4">
        <dgm:presLayoutVars>
          <dgm:bulletEnabled val="1"/>
        </dgm:presLayoutVars>
      </dgm:prSet>
      <dgm:spPr/>
    </dgm:pt>
    <dgm:pt modelId="{8108CBBA-5C21-43A7-A8C8-283DF5E607FE}" type="pres">
      <dgm:prSet presAssocID="{C8764DE6-C0EA-4B4C-A300-BA02487DC296}" presName="FiveNodes_1_text" presStyleLbl="node1" presStyleIdx="4" presStyleCnt="5">
        <dgm:presLayoutVars>
          <dgm:bulletEnabled val="1"/>
        </dgm:presLayoutVars>
      </dgm:prSet>
      <dgm:spPr/>
    </dgm:pt>
    <dgm:pt modelId="{FF63207A-8AAC-4DA5-AD5B-2FE048F0ED4B}" type="pres">
      <dgm:prSet presAssocID="{C8764DE6-C0EA-4B4C-A300-BA02487DC296}" presName="FiveNodes_2_text" presStyleLbl="node1" presStyleIdx="4" presStyleCnt="5">
        <dgm:presLayoutVars>
          <dgm:bulletEnabled val="1"/>
        </dgm:presLayoutVars>
      </dgm:prSet>
      <dgm:spPr/>
    </dgm:pt>
    <dgm:pt modelId="{3B531D55-81E5-4C91-8DCA-342E7E58330A}" type="pres">
      <dgm:prSet presAssocID="{C8764DE6-C0EA-4B4C-A300-BA02487DC296}" presName="FiveNodes_3_text" presStyleLbl="node1" presStyleIdx="4" presStyleCnt="5">
        <dgm:presLayoutVars>
          <dgm:bulletEnabled val="1"/>
        </dgm:presLayoutVars>
      </dgm:prSet>
      <dgm:spPr/>
    </dgm:pt>
    <dgm:pt modelId="{A2F79F7E-C44B-495B-ACB9-0CAE1D91AC60}" type="pres">
      <dgm:prSet presAssocID="{C8764DE6-C0EA-4B4C-A300-BA02487DC296}" presName="FiveNodes_4_text" presStyleLbl="node1" presStyleIdx="4" presStyleCnt="5">
        <dgm:presLayoutVars>
          <dgm:bulletEnabled val="1"/>
        </dgm:presLayoutVars>
      </dgm:prSet>
      <dgm:spPr/>
    </dgm:pt>
    <dgm:pt modelId="{6B15E901-C478-4CB8-9720-C617A31D16F5}" type="pres">
      <dgm:prSet presAssocID="{C8764DE6-C0EA-4B4C-A300-BA02487DC29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0E92614-34D7-4786-941A-473F86FA830B}" type="presOf" srcId="{C83D0EC8-066C-416B-AFF7-78E9EFB44BC0}" destId="{6B15E901-C478-4CB8-9720-C617A31D16F5}" srcOrd="1" destOrd="0" presId="urn:microsoft.com/office/officeart/2005/8/layout/vProcess5"/>
    <dgm:cxn modelId="{3C4F2619-5A35-4ED6-8BB9-5EC470E979A2}" type="presOf" srcId="{1A5A0CE8-303B-457A-B17E-8C63AB04CB91}" destId="{CD30AB9C-C97E-4B8B-8145-FCE763A478B0}" srcOrd="0" destOrd="0" presId="urn:microsoft.com/office/officeart/2005/8/layout/vProcess5"/>
    <dgm:cxn modelId="{939DAE3E-EFA0-4C0B-89C0-749E14A9AA11}" type="presOf" srcId="{1F1E2385-FC18-41FD-A329-A217CA7F6A03}" destId="{A2F79F7E-C44B-495B-ACB9-0CAE1D91AC60}" srcOrd="1" destOrd="0" presId="urn:microsoft.com/office/officeart/2005/8/layout/vProcess5"/>
    <dgm:cxn modelId="{3EBF395B-CD35-48C5-8D6C-325241DF76CC}" type="presOf" srcId="{E4F306DA-1560-49E9-9798-B97EC11D3889}" destId="{9F763BAA-AE96-4709-9E20-FB8112D3A303}" srcOrd="0" destOrd="0" presId="urn:microsoft.com/office/officeart/2005/8/layout/vProcess5"/>
    <dgm:cxn modelId="{0239B05C-DBFF-4176-8F74-AED56BFD1A5D}" type="presOf" srcId="{1A5A0CE8-303B-457A-B17E-8C63AB04CB91}" destId="{FF63207A-8AAC-4DA5-AD5B-2FE048F0ED4B}" srcOrd="1" destOrd="0" presId="urn:microsoft.com/office/officeart/2005/8/layout/vProcess5"/>
    <dgm:cxn modelId="{AD058042-A87C-47CC-A33C-271A9FAAAB54}" type="presOf" srcId="{8046ED65-130F-4DB2-9519-C02E1D0B9561}" destId="{3B531D55-81E5-4C91-8DCA-342E7E58330A}" srcOrd="1" destOrd="0" presId="urn:microsoft.com/office/officeart/2005/8/layout/vProcess5"/>
    <dgm:cxn modelId="{E4AB8269-B129-44F6-9304-414328F2D148}" srcId="{C8764DE6-C0EA-4B4C-A300-BA02487DC296}" destId="{E4F306DA-1560-49E9-9798-B97EC11D3889}" srcOrd="0" destOrd="0" parTransId="{4C35CFD0-FD79-4FED-B24E-0D974154DAF4}" sibTransId="{F2016078-850A-405E-B3CD-5B0E9CB7191C}"/>
    <dgm:cxn modelId="{6A5CC44C-E320-4B1E-A9CA-13193F6104EA}" srcId="{C8764DE6-C0EA-4B4C-A300-BA02487DC296}" destId="{8046ED65-130F-4DB2-9519-C02E1D0B9561}" srcOrd="2" destOrd="0" parTransId="{3F844301-1730-4D17-B128-1EDF03A9DA58}" sibTransId="{967B8180-1CF3-4557-A033-32AD97D3A30C}"/>
    <dgm:cxn modelId="{CFA52970-B8BC-498E-97B8-B2B48E998728}" srcId="{C8764DE6-C0EA-4B4C-A300-BA02487DC296}" destId="{1F1E2385-FC18-41FD-A329-A217CA7F6A03}" srcOrd="3" destOrd="0" parTransId="{5FF69989-FA5D-4CDF-9679-5CE367DFF5E5}" sibTransId="{9A5A83AC-A468-497A-B32F-352ABB62B408}"/>
    <dgm:cxn modelId="{CE85C550-76B0-4385-90C1-F506DE4707CD}" type="presOf" srcId="{C8764DE6-C0EA-4B4C-A300-BA02487DC296}" destId="{C3ECCCA0-97A1-40AE-BD5F-210891783734}" srcOrd="0" destOrd="0" presId="urn:microsoft.com/office/officeart/2005/8/layout/vProcess5"/>
    <dgm:cxn modelId="{F4936F73-B552-47A2-92B1-7431DBC73A64}" type="presOf" srcId="{E4F306DA-1560-49E9-9798-B97EC11D3889}" destId="{8108CBBA-5C21-43A7-A8C8-283DF5E607FE}" srcOrd="1" destOrd="0" presId="urn:microsoft.com/office/officeart/2005/8/layout/vProcess5"/>
    <dgm:cxn modelId="{977C3D74-BBE1-47F7-A49D-28C79FD7143E}" type="presOf" srcId="{967B8180-1CF3-4557-A033-32AD97D3A30C}" destId="{8455E6FA-54D3-469B-B4E9-7607C7328EE1}" srcOrd="0" destOrd="0" presId="urn:microsoft.com/office/officeart/2005/8/layout/vProcess5"/>
    <dgm:cxn modelId="{99E95B75-0246-474B-A8D8-2130897AC3C3}" type="presOf" srcId="{C83D0EC8-066C-416B-AFF7-78E9EFB44BC0}" destId="{407EB19D-CADD-4FF0-AB5D-83AB28D6A133}" srcOrd="0" destOrd="0" presId="urn:microsoft.com/office/officeart/2005/8/layout/vProcess5"/>
    <dgm:cxn modelId="{E4FAA275-3145-4A9B-9696-F88B2898B67B}" type="presOf" srcId="{BDE9D4EC-47D5-4D5B-A048-C3F2D3533DAE}" destId="{47D4F904-02C5-4E44-9A7F-095E8BD9C1A5}" srcOrd="0" destOrd="0" presId="urn:microsoft.com/office/officeart/2005/8/layout/vProcess5"/>
    <dgm:cxn modelId="{0FA11057-D0AE-4499-B66F-DE2561052B57}" type="presOf" srcId="{9A5A83AC-A468-497A-B32F-352ABB62B408}" destId="{5331EBB4-E589-4601-B7C0-6AAF1B951514}" srcOrd="0" destOrd="0" presId="urn:microsoft.com/office/officeart/2005/8/layout/vProcess5"/>
    <dgm:cxn modelId="{E8956357-DB38-4E5A-8E9E-42C69001CEDF}" srcId="{C8764DE6-C0EA-4B4C-A300-BA02487DC296}" destId="{C83D0EC8-066C-416B-AFF7-78E9EFB44BC0}" srcOrd="4" destOrd="0" parTransId="{F57352BB-901F-4723-A5B1-EA624982C24C}" sibTransId="{4C98652F-7CAC-4FA1-97AA-75DBF7A1399B}"/>
    <dgm:cxn modelId="{BB5DCC8F-5989-4BF5-8BAE-580BA2577065}" type="presOf" srcId="{F2016078-850A-405E-B3CD-5B0E9CB7191C}" destId="{1AFEF1FA-D578-4994-B995-390B12B98265}" srcOrd="0" destOrd="0" presId="urn:microsoft.com/office/officeart/2005/8/layout/vProcess5"/>
    <dgm:cxn modelId="{6AC1B6B9-37B6-48F4-BC10-741F88FA7F3B}" srcId="{C8764DE6-C0EA-4B4C-A300-BA02487DC296}" destId="{1A5A0CE8-303B-457A-B17E-8C63AB04CB91}" srcOrd="1" destOrd="0" parTransId="{4642CD35-8801-4DF6-B8B6-D1A345010841}" sibTransId="{BDE9D4EC-47D5-4D5B-A048-C3F2D3533DAE}"/>
    <dgm:cxn modelId="{247862C8-C665-4A64-BE3D-9E6D345AB791}" type="presOf" srcId="{8046ED65-130F-4DB2-9519-C02E1D0B9561}" destId="{6992A49A-F7FE-4CD4-8718-4FC18FABFEF1}" srcOrd="0" destOrd="0" presId="urn:microsoft.com/office/officeart/2005/8/layout/vProcess5"/>
    <dgm:cxn modelId="{03B9D0D0-E20F-426E-A6C6-B7F234B7614F}" type="presOf" srcId="{1F1E2385-FC18-41FD-A329-A217CA7F6A03}" destId="{343D466A-4E7B-4611-B21B-A134B8D1CF75}" srcOrd="0" destOrd="0" presId="urn:microsoft.com/office/officeart/2005/8/layout/vProcess5"/>
    <dgm:cxn modelId="{3162C400-32E2-40DA-9B57-84D2A93CD0A0}" type="presParOf" srcId="{C3ECCCA0-97A1-40AE-BD5F-210891783734}" destId="{041B338E-FBE1-47C8-8D8A-1C93A2857DCB}" srcOrd="0" destOrd="0" presId="urn:microsoft.com/office/officeart/2005/8/layout/vProcess5"/>
    <dgm:cxn modelId="{69E40045-F162-441E-80B2-8361C2EB6C88}" type="presParOf" srcId="{C3ECCCA0-97A1-40AE-BD5F-210891783734}" destId="{9F763BAA-AE96-4709-9E20-FB8112D3A303}" srcOrd="1" destOrd="0" presId="urn:microsoft.com/office/officeart/2005/8/layout/vProcess5"/>
    <dgm:cxn modelId="{874E0480-FD94-4775-B466-C5328283FB2F}" type="presParOf" srcId="{C3ECCCA0-97A1-40AE-BD5F-210891783734}" destId="{CD30AB9C-C97E-4B8B-8145-FCE763A478B0}" srcOrd="2" destOrd="0" presId="urn:microsoft.com/office/officeart/2005/8/layout/vProcess5"/>
    <dgm:cxn modelId="{9077D7D7-5C8F-4667-9469-BB3EF9C78970}" type="presParOf" srcId="{C3ECCCA0-97A1-40AE-BD5F-210891783734}" destId="{6992A49A-F7FE-4CD4-8718-4FC18FABFEF1}" srcOrd="3" destOrd="0" presId="urn:microsoft.com/office/officeart/2005/8/layout/vProcess5"/>
    <dgm:cxn modelId="{7870E61A-866D-429E-809E-3CD436C3C911}" type="presParOf" srcId="{C3ECCCA0-97A1-40AE-BD5F-210891783734}" destId="{343D466A-4E7B-4611-B21B-A134B8D1CF75}" srcOrd="4" destOrd="0" presId="urn:microsoft.com/office/officeart/2005/8/layout/vProcess5"/>
    <dgm:cxn modelId="{F71F49D6-C0AB-4AAB-9408-9C78D569E9AB}" type="presParOf" srcId="{C3ECCCA0-97A1-40AE-BD5F-210891783734}" destId="{407EB19D-CADD-4FF0-AB5D-83AB28D6A133}" srcOrd="5" destOrd="0" presId="urn:microsoft.com/office/officeart/2005/8/layout/vProcess5"/>
    <dgm:cxn modelId="{DD2245F7-E132-4D50-B171-3BD060E8AAC8}" type="presParOf" srcId="{C3ECCCA0-97A1-40AE-BD5F-210891783734}" destId="{1AFEF1FA-D578-4994-B995-390B12B98265}" srcOrd="6" destOrd="0" presId="urn:microsoft.com/office/officeart/2005/8/layout/vProcess5"/>
    <dgm:cxn modelId="{D54486EE-AAD6-419F-93DC-BCAA4A6BFA6C}" type="presParOf" srcId="{C3ECCCA0-97A1-40AE-BD5F-210891783734}" destId="{47D4F904-02C5-4E44-9A7F-095E8BD9C1A5}" srcOrd="7" destOrd="0" presId="urn:microsoft.com/office/officeart/2005/8/layout/vProcess5"/>
    <dgm:cxn modelId="{08039654-6081-4D30-8C7A-D00CF970BD67}" type="presParOf" srcId="{C3ECCCA0-97A1-40AE-BD5F-210891783734}" destId="{8455E6FA-54D3-469B-B4E9-7607C7328EE1}" srcOrd="8" destOrd="0" presId="urn:microsoft.com/office/officeart/2005/8/layout/vProcess5"/>
    <dgm:cxn modelId="{046E28B9-7B42-4076-9ADE-F37A69E1C3D3}" type="presParOf" srcId="{C3ECCCA0-97A1-40AE-BD5F-210891783734}" destId="{5331EBB4-E589-4601-B7C0-6AAF1B951514}" srcOrd="9" destOrd="0" presId="urn:microsoft.com/office/officeart/2005/8/layout/vProcess5"/>
    <dgm:cxn modelId="{19436E83-7735-4984-A96C-64723F002EDD}" type="presParOf" srcId="{C3ECCCA0-97A1-40AE-BD5F-210891783734}" destId="{8108CBBA-5C21-43A7-A8C8-283DF5E607FE}" srcOrd="10" destOrd="0" presId="urn:microsoft.com/office/officeart/2005/8/layout/vProcess5"/>
    <dgm:cxn modelId="{789F5F39-1BC5-42F4-80E0-08DAEF7EE742}" type="presParOf" srcId="{C3ECCCA0-97A1-40AE-BD5F-210891783734}" destId="{FF63207A-8AAC-4DA5-AD5B-2FE048F0ED4B}" srcOrd="11" destOrd="0" presId="urn:microsoft.com/office/officeart/2005/8/layout/vProcess5"/>
    <dgm:cxn modelId="{29944561-BA64-477C-8B92-D3A7B8A2AF5B}" type="presParOf" srcId="{C3ECCCA0-97A1-40AE-BD5F-210891783734}" destId="{3B531D55-81E5-4C91-8DCA-342E7E58330A}" srcOrd="12" destOrd="0" presId="urn:microsoft.com/office/officeart/2005/8/layout/vProcess5"/>
    <dgm:cxn modelId="{5C9F81C6-A26B-487E-B8A1-B36B5C6F5F34}" type="presParOf" srcId="{C3ECCCA0-97A1-40AE-BD5F-210891783734}" destId="{A2F79F7E-C44B-495B-ACB9-0CAE1D91AC60}" srcOrd="13" destOrd="0" presId="urn:microsoft.com/office/officeart/2005/8/layout/vProcess5"/>
    <dgm:cxn modelId="{C21715C4-2FD4-4EC7-8B7C-472794CBEB8C}" type="presParOf" srcId="{C3ECCCA0-97A1-40AE-BD5F-210891783734}" destId="{6B15E901-C478-4CB8-9720-C617A31D16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9339A-E703-4FAC-A804-E8FD941A517A}">
      <dsp:nvSpPr>
        <dsp:cNvPr id="0" name=""/>
        <dsp:cNvSpPr/>
      </dsp:nvSpPr>
      <dsp:spPr>
        <a:xfrm>
          <a:off x="178662" y="204546"/>
          <a:ext cx="5052874" cy="5052874"/>
        </a:xfrm>
        <a:prstGeom prst="circularArrow">
          <a:avLst>
            <a:gd name="adj1" fmla="val 5274"/>
            <a:gd name="adj2" fmla="val 312630"/>
            <a:gd name="adj3" fmla="val 14284283"/>
            <a:gd name="adj4" fmla="val 17094235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0A45E-2BB1-4A93-A6D4-44748B9D068D}">
      <dsp:nvSpPr>
        <dsp:cNvPr id="0" name=""/>
        <dsp:cNvSpPr/>
      </dsp:nvSpPr>
      <dsp:spPr>
        <a:xfrm>
          <a:off x="1775221" y="211879"/>
          <a:ext cx="1859756" cy="929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PROCESS:</a:t>
          </a:r>
        </a:p>
      </dsp:txBody>
      <dsp:txXfrm>
        <a:off x="1820614" y="257272"/>
        <a:ext cx="1768970" cy="839092"/>
      </dsp:txXfrm>
    </dsp:sp>
    <dsp:sp modelId="{E79AE833-A674-4344-B864-5A4FA3BD7C00}">
      <dsp:nvSpPr>
        <dsp:cNvPr id="0" name=""/>
        <dsp:cNvSpPr/>
      </dsp:nvSpPr>
      <dsp:spPr>
        <a:xfrm>
          <a:off x="3550442" y="1236803"/>
          <a:ext cx="1859756" cy="9298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Requirement Gathering</a:t>
          </a:r>
          <a:r>
            <a:rPr lang="en-US" sz="1600" kern="1200"/>
            <a:t> </a:t>
          </a:r>
        </a:p>
      </dsp:txBody>
      <dsp:txXfrm>
        <a:off x="3595835" y="1282196"/>
        <a:ext cx="1768970" cy="839092"/>
      </dsp:txXfrm>
    </dsp:sp>
    <dsp:sp modelId="{4ED639DF-A55B-475C-936A-03014B47224F}">
      <dsp:nvSpPr>
        <dsp:cNvPr id="0" name=""/>
        <dsp:cNvSpPr/>
      </dsp:nvSpPr>
      <dsp:spPr>
        <a:xfrm>
          <a:off x="3550442" y="3286650"/>
          <a:ext cx="1859756" cy="9298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Design</a:t>
          </a:r>
          <a:r>
            <a:rPr lang="en-US" sz="1600" kern="1200"/>
            <a:t> </a:t>
          </a:r>
        </a:p>
      </dsp:txBody>
      <dsp:txXfrm>
        <a:off x="3595835" y="3332043"/>
        <a:ext cx="1768970" cy="839092"/>
      </dsp:txXfrm>
    </dsp:sp>
    <dsp:sp modelId="{C869E984-AD2D-4A4B-9699-0EF536976E13}">
      <dsp:nvSpPr>
        <dsp:cNvPr id="0" name=""/>
        <dsp:cNvSpPr/>
      </dsp:nvSpPr>
      <dsp:spPr>
        <a:xfrm>
          <a:off x="1775221" y="4311574"/>
          <a:ext cx="1859756" cy="9298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Implementation</a:t>
          </a:r>
          <a:r>
            <a:rPr lang="en-US" sz="1600" kern="1200"/>
            <a:t> .</a:t>
          </a:r>
        </a:p>
      </dsp:txBody>
      <dsp:txXfrm>
        <a:off x="1820614" y="4356967"/>
        <a:ext cx="1768970" cy="839092"/>
      </dsp:txXfrm>
    </dsp:sp>
    <dsp:sp modelId="{6AFAE39C-F9AD-4144-8A2F-83CE870D4311}">
      <dsp:nvSpPr>
        <dsp:cNvPr id="0" name=""/>
        <dsp:cNvSpPr/>
      </dsp:nvSpPr>
      <dsp:spPr>
        <a:xfrm>
          <a:off x="1" y="3286650"/>
          <a:ext cx="1859756" cy="92987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Testing</a:t>
          </a:r>
          <a:r>
            <a:rPr lang="en-US" sz="1600" kern="1200"/>
            <a:t> </a:t>
          </a:r>
        </a:p>
      </dsp:txBody>
      <dsp:txXfrm>
        <a:off x="45394" y="3332043"/>
        <a:ext cx="1768970" cy="839092"/>
      </dsp:txXfrm>
    </dsp:sp>
    <dsp:sp modelId="{4C97A517-EF9B-4B6B-9D7D-00A3F1345148}">
      <dsp:nvSpPr>
        <dsp:cNvPr id="0" name=""/>
        <dsp:cNvSpPr/>
      </dsp:nvSpPr>
      <dsp:spPr>
        <a:xfrm>
          <a:off x="1" y="1236803"/>
          <a:ext cx="1859756" cy="929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Deployment &amp; Maintenance</a:t>
          </a:r>
          <a:endParaRPr lang="en-US" sz="1600" kern="1200"/>
        </a:p>
      </dsp:txBody>
      <dsp:txXfrm>
        <a:off x="45394" y="1282196"/>
        <a:ext cx="1768970" cy="83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87FA-10D9-4F77-9161-31D8F6BDDC7F}">
      <dsp:nvSpPr>
        <dsp:cNvPr id="0" name=""/>
        <dsp:cNvSpPr/>
      </dsp:nvSpPr>
      <dsp:spPr>
        <a:xfrm>
          <a:off x="0" y="1663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9178A-2805-41C4-A577-15896518CA53}">
      <dsp:nvSpPr>
        <dsp:cNvPr id="0" name=""/>
        <dsp:cNvSpPr/>
      </dsp:nvSpPr>
      <dsp:spPr>
        <a:xfrm>
          <a:off x="255077" y="191391"/>
          <a:ext cx="463778" cy="463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CB55C-C7E7-4587-BD47-A09B67CE13FB}">
      <dsp:nvSpPr>
        <dsp:cNvPr id="0" name=""/>
        <dsp:cNvSpPr/>
      </dsp:nvSpPr>
      <dsp:spPr>
        <a:xfrm>
          <a:off x="973934" y="1663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Advantages:</a:t>
          </a:r>
          <a:endParaRPr lang="en-US" sz="2100" kern="1200"/>
        </a:p>
      </dsp:txBody>
      <dsp:txXfrm>
        <a:off x="973934" y="1663"/>
        <a:ext cx="3728986" cy="843232"/>
      </dsp:txXfrm>
    </dsp:sp>
    <dsp:sp modelId="{A84AC5F8-DFC1-407B-9C26-126661FDDDBF}">
      <dsp:nvSpPr>
        <dsp:cNvPr id="0" name=""/>
        <dsp:cNvSpPr/>
      </dsp:nvSpPr>
      <dsp:spPr>
        <a:xfrm>
          <a:off x="0" y="1055704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6C0B7-CBDC-482D-A74C-4D262414556F}">
      <dsp:nvSpPr>
        <dsp:cNvPr id="0" name=""/>
        <dsp:cNvSpPr/>
      </dsp:nvSpPr>
      <dsp:spPr>
        <a:xfrm>
          <a:off x="255077" y="1245432"/>
          <a:ext cx="463778" cy="463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76900-91C3-4DB2-A396-B6D10630F88B}">
      <dsp:nvSpPr>
        <dsp:cNvPr id="0" name=""/>
        <dsp:cNvSpPr/>
      </dsp:nvSpPr>
      <dsp:spPr>
        <a:xfrm>
          <a:off x="973934" y="1055704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Clear structure and milestones.</a:t>
          </a:r>
        </a:p>
      </dsp:txBody>
      <dsp:txXfrm>
        <a:off x="973934" y="1055704"/>
        <a:ext cx="3728986" cy="843232"/>
      </dsp:txXfrm>
    </dsp:sp>
    <dsp:sp modelId="{209EF7C8-CE5D-4152-B92C-2C44F1D8F9D9}">
      <dsp:nvSpPr>
        <dsp:cNvPr id="0" name=""/>
        <dsp:cNvSpPr/>
      </dsp:nvSpPr>
      <dsp:spPr>
        <a:xfrm>
          <a:off x="0" y="2109746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82361-2068-410E-BFAD-DEAF9615D7CB}">
      <dsp:nvSpPr>
        <dsp:cNvPr id="0" name=""/>
        <dsp:cNvSpPr/>
      </dsp:nvSpPr>
      <dsp:spPr>
        <a:xfrm>
          <a:off x="255077" y="2299473"/>
          <a:ext cx="463778" cy="463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364E2-1926-41BC-8005-1B390D133B5A}">
      <dsp:nvSpPr>
        <dsp:cNvPr id="0" name=""/>
        <dsp:cNvSpPr/>
      </dsp:nvSpPr>
      <dsp:spPr>
        <a:xfrm>
          <a:off x="973934" y="2109746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Well-documented process.</a:t>
          </a:r>
        </a:p>
      </dsp:txBody>
      <dsp:txXfrm>
        <a:off x="973934" y="2109746"/>
        <a:ext cx="3728986" cy="843232"/>
      </dsp:txXfrm>
    </dsp:sp>
    <dsp:sp modelId="{C40F77E3-6B32-4300-ACBB-3478854E1F59}">
      <dsp:nvSpPr>
        <dsp:cNvPr id="0" name=""/>
        <dsp:cNvSpPr/>
      </dsp:nvSpPr>
      <dsp:spPr>
        <a:xfrm>
          <a:off x="0" y="3163787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49838-C4D7-42B4-B884-EF1F4B378575}">
      <dsp:nvSpPr>
        <dsp:cNvPr id="0" name=""/>
        <dsp:cNvSpPr/>
      </dsp:nvSpPr>
      <dsp:spPr>
        <a:xfrm>
          <a:off x="255077" y="3353514"/>
          <a:ext cx="463778" cy="463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60A1D-CF95-4464-9F41-88A7DE4A2F69}">
      <dsp:nvSpPr>
        <dsp:cNvPr id="0" name=""/>
        <dsp:cNvSpPr/>
      </dsp:nvSpPr>
      <dsp:spPr>
        <a:xfrm>
          <a:off x="973934" y="3163787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Easier cost and timeline estimation.</a:t>
          </a:r>
        </a:p>
      </dsp:txBody>
      <dsp:txXfrm>
        <a:off x="973934" y="3163787"/>
        <a:ext cx="3728986" cy="843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D074-F649-4A9A-8FFE-0507467381A4}">
      <dsp:nvSpPr>
        <dsp:cNvPr id="0" name=""/>
        <dsp:cNvSpPr/>
      </dsp:nvSpPr>
      <dsp:spPr>
        <a:xfrm>
          <a:off x="0" y="283805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OBJECTIVE:</a:t>
          </a:r>
          <a:endParaRPr lang="en-US" sz="2000" kern="1200"/>
        </a:p>
      </dsp:txBody>
      <dsp:txXfrm>
        <a:off x="37838" y="321643"/>
        <a:ext cx="5434008" cy="699449"/>
      </dsp:txXfrm>
    </dsp:sp>
    <dsp:sp modelId="{B4BD6348-61D6-4A1C-BE2D-85C9EDC9436B}">
      <dsp:nvSpPr>
        <dsp:cNvPr id="0" name=""/>
        <dsp:cNvSpPr/>
      </dsp:nvSpPr>
      <dsp:spPr>
        <a:xfrm>
          <a:off x="0" y="1116530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 to changes quickly and deliver value faster.</a:t>
          </a:r>
        </a:p>
      </dsp:txBody>
      <dsp:txXfrm>
        <a:off x="37838" y="1154368"/>
        <a:ext cx="5434008" cy="699449"/>
      </dsp:txXfrm>
    </dsp:sp>
    <dsp:sp modelId="{BFCAF650-2518-42CB-AB9A-D4656CD719B5}">
      <dsp:nvSpPr>
        <dsp:cNvPr id="0" name=""/>
        <dsp:cNvSpPr/>
      </dsp:nvSpPr>
      <dsp:spPr>
        <a:xfrm>
          <a:off x="0" y="1949256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 collaboration, flexibility, and customer involvement.</a:t>
          </a:r>
        </a:p>
      </dsp:txBody>
      <dsp:txXfrm>
        <a:off x="37838" y="1987094"/>
        <a:ext cx="5434008" cy="699449"/>
      </dsp:txXfrm>
    </dsp:sp>
    <dsp:sp modelId="{B8EF785F-559F-4B20-BABA-A2B2AB7DAB7C}">
      <dsp:nvSpPr>
        <dsp:cNvPr id="0" name=""/>
        <dsp:cNvSpPr/>
      </dsp:nvSpPr>
      <dsp:spPr>
        <a:xfrm>
          <a:off x="0" y="2781981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Examples:</a:t>
          </a:r>
          <a:r>
            <a:rPr lang="en-US" sz="2000" kern="1200"/>
            <a:t> Agile, Scrum, Kanban, DevOps.</a:t>
          </a:r>
        </a:p>
      </dsp:txBody>
      <dsp:txXfrm>
        <a:off x="37838" y="2819819"/>
        <a:ext cx="5434008" cy="699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3BAA-AE96-4709-9E20-FB8112D3A303}">
      <dsp:nvSpPr>
        <dsp:cNvPr id="0" name=""/>
        <dsp:cNvSpPr/>
      </dsp:nvSpPr>
      <dsp:spPr>
        <a:xfrm>
          <a:off x="0" y="0"/>
          <a:ext cx="7523556" cy="661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ranklin Gothic Heavy"/>
            </a:rPr>
            <a:t>Process</a:t>
          </a:r>
        </a:p>
      </dsp:txBody>
      <dsp:txXfrm>
        <a:off x="19381" y="19381"/>
        <a:ext cx="6732074" cy="622970"/>
      </dsp:txXfrm>
    </dsp:sp>
    <dsp:sp modelId="{CD30AB9C-C97E-4B8B-8145-FCE763A478B0}">
      <dsp:nvSpPr>
        <dsp:cNvPr id="0" name=""/>
        <dsp:cNvSpPr/>
      </dsp:nvSpPr>
      <dsp:spPr>
        <a:xfrm>
          <a:off x="561824" y="753639"/>
          <a:ext cx="7523556" cy="661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Iterative development</a:t>
          </a:r>
          <a:endParaRPr lang="en-US" sz="1800" kern="1200" dirty="0"/>
        </a:p>
      </dsp:txBody>
      <dsp:txXfrm>
        <a:off x="581205" y="773020"/>
        <a:ext cx="6492844" cy="622970"/>
      </dsp:txXfrm>
    </dsp:sp>
    <dsp:sp modelId="{6992A49A-F7FE-4CD4-8718-4FC18FABFEF1}">
      <dsp:nvSpPr>
        <dsp:cNvPr id="0" name=""/>
        <dsp:cNvSpPr/>
      </dsp:nvSpPr>
      <dsp:spPr>
        <a:xfrm>
          <a:off x="1123648" y="1507279"/>
          <a:ext cx="7523556" cy="661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Continuous feedback</a:t>
          </a:r>
          <a:endParaRPr lang="en-US" sz="1800" b="0" kern="1200" dirty="0">
            <a:solidFill>
              <a:srgbClr val="010000"/>
            </a:solidFill>
            <a:latin typeface="Franklin Gothic Heavy"/>
          </a:endParaRPr>
        </a:p>
      </dsp:txBody>
      <dsp:txXfrm>
        <a:off x="1143029" y="1526660"/>
        <a:ext cx="6492844" cy="622970"/>
      </dsp:txXfrm>
    </dsp:sp>
    <dsp:sp modelId="{343D466A-4E7B-4611-B21B-A134B8D1CF75}">
      <dsp:nvSpPr>
        <dsp:cNvPr id="0" name=""/>
        <dsp:cNvSpPr/>
      </dsp:nvSpPr>
      <dsp:spPr>
        <a:xfrm>
          <a:off x="1685472" y="2260918"/>
          <a:ext cx="7523556" cy="661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1" kern="1200" dirty="0"/>
          </a:br>
          <a:r>
            <a:rPr lang="en-US" sz="1800" b="1" kern="1200" dirty="0"/>
            <a:t>Cross functional teams</a:t>
          </a:r>
          <a:endParaRPr lang="en-US" sz="1800" kern="1200" dirty="0"/>
        </a:p>
      </dsp:txBody>
      <dsp:txXfrm>
        <a:off x="1704853" y="2280299"/>
        <a:ext cx="6492844" cy="622970"/>
      </dsp:txXfrm>
    </dsp:sp>
    <dsp:sp modelId="{407EB19D-CADD-4FF0-AB5D-83AB28D6A133}">
      <dsp:nvSpPr>
        <dsp:cNvPr id="0" name=""/>
        <dsp:cNvSpPr/>
      </dsp:nvSpPr>
      <dsp:spPr>
        <a:xfrm>
          <a:off x="2247296" y="3014558"/>
          <a:ext cx="7523556" cy="661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Customer collaboration</a:t>
          </a:r>
          <a:endParaRPr lang="en-US" sz="1800" kern="1200" dirty="0"/>
        </a:p>
      </dsp:txBody>
      <dsp:txXfrm>
        <a:off x="2266677" y="3033939"/>
        <a:ext cx="6492844" cy="622970"/>
      </dsp:txXfrm>
    </dsp:sp>
    <dsp:sp modelId="{1AFEF1FA-D578-4994-B995-390B12B98265}">
      <dsp:nvSpPr>
        <dsp:cNvPr id="0" name=""/>
        <dsp:cNvSpPr/>
      </dsp:nvSpPr>
      <dsp:spPr>
        <a:xfrm>
          <a:off x="7093430" y="483432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190208" y="483432"/>
        <a:ext cx="236570" cy="323670"/>
      </dsp:txXfrm>
    </dsp:sp>
    <dsp:sp modelId="{47D4F904-02C5-4E44-9A7F-095E8BD9C1A5}">
      <dsp:nvSpPr>
        <dsp:cNvPr id="0" name=""/>
        <dsp:cNvSpPr/>
      </dsp:nvSpPr>
      <dsp:spPr>
        <a:xfrm>
          <a:off x="7655254" y="1237071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52032" y="1237071"/>
        <a:ext cx="236570" cy="323670"/>
      </dsp:txXfrm>
    </dsp:sp>
    <dsp:sp modelId="{8455E6FA-54D3-469B-B4E9-7607C7328EE1}">
      <dsp:nvSpPr>
        <dsp:cNvPr id="0" name=""/>
        <dsp:cNvSpPr/>
      </dsp:nvSpPr>
      <dsp:spPr>
        <a:xfrm>
          <a:off x="8217078" y="1979682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13856" y="1979682"/>
        <a:ext cx="236570" cy="323670"/>
      </dsp:txXfrm>
    </dsp:sp>
    <dsp:sp modelId="{5331EBB4-E589-4601-B7C0-6AAF1B951514}">
      <dsp:nvSpPr>
        <dsp:cNvPr id="0" name=""/>
        <dsp:cNvSpPr/>
      </dsp:nvSpPr>
      <dsp:spPr>
        <a:xfrm>
          <a:off x="8778902" y="2740674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75680" y="2740674"/>
        <a:ext cx="236570" cy="32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07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Gradient pastel colors on a top view">
            <a:extLst>
              <a:ext uri="{FF2B5EF4-FFF2-40B4-BE49-F238E27FC236}">
                <a16:creationId xmlns:a16="http://schemas.microsoft.com/office/drawing/2014/main" id="{FE6FC576-ED47-A7BE-32AF-CCC514CC21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l="867" r="-867" b="5933"/>
          <a:stretch/>
        </p:blipFill>
        <p:spPr>
          <a:xfrm>
            <a:off x="-1" y="86889"/>
            <a:ext cx="10835971" cy="679372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1" y="826194"/>
            <a:ext cx="10681569" cy="359133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TRADITIONAL AGILE METHODOLOGY AND LATEST AGILE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  <a:t>PRESENTED BY:</a:t>
            </a:r>
            <a:b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  <a:t>VAISHNAVI R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ot with arrows pointing to it">
            <a:extLst>
              <a:ext uri="{FF2B5EF4-FFF2-40B4-BE49-F238E27FC236}">
                <a16:creationId xmlns:a16="http://schemas.microsoft.com/office/drawing/2014/main" id="{E75C53E8-3BEE-D1DA-0CCA-4FB8D07E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6666" r="-2" b="89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29944" y="729943"/>
            <a:ext cx="6858000" cy="5398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45999-7109-76EF-3B6C-4A9589FF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56" y="853440"/>
            <a:ext cx="6099352" cy="1569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TRADITIONAL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DF39-2AF9-E4D5-DF02-B076AC7F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55" y="2423160"/>
            <a:ext cx="11141079" cy="30728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i="1" kern="1200" dirty="0">
                <a:latin typeface="+mn-lt"/>
                <a:ea typeface="+mn-ea"/>
                <a:cs typeface="+mn-cs"/>
              </a:rPr>
              <a:t>OBJECTIVE:</a:t>
            </a:r>
            <a:endParaRPr lang="en-US" sz="2800" b="1" i="1" kern="1200" dirty="0">
              <a:latin typeface="+mn-lt"/>
            </a:endParaRP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Provide a structured and sequential approach to project management or development.</a:t>
            </a: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Provides detailed planning, documentation, and predictable workflows.</a:t>
            </a:r>
            <a:endParaRPr lang="en-US" sz="280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Examples: Waterfall Model, V-Model, Spiral Model.</a:t>
            </a:r>
            <a:endParaRPr lang="en-US" sz="2800"/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1A7265-3506-4AA8-B738-A2573AA99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BB480-70DF-C749-5A4C-2124D1AB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30702"/>
            <a:ext cx="4111925" cy="4399472"/>
          </a:xfrm>
        </p:spPr>
        <p:txBody>
          <a:bodyPr anchor="t">
            <a:normAutofit/>
          </a:bodyPr>
          <a:lstStyle/>
          <a:p>
            <a:r>
              <a:rPr lang="en-US" dirty="0"/>
              <a:t>TRADITIONAL METHODOLOGY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0B2377-2BD7-4957-B891-136A830A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A48E6D-74D3-4D4B-9C3B-C079791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AF523E-E0A1-4A12-9FA4-C826F31F70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00EFBC-C1C9-48FD-92B5-F750D25AB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31456-781B-4BED-B83E-CEBDEFF7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A9FE1-8209-B9BC-AD3F-E39538EA4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7931"/>
              </p:ext>
            </p:extLst>
          </p:nvPr>
        </p:nvGraphicFramePr>
        <p:xfrm>
          <a:off x="6096000" y="718868"/>
          <a:ext cx="5410200" cy="545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049865-BED4-C99C-83AF-B999A5029582}"/>
              </a:ext>
            </a:extLst>
          </p:cNvPr>
          <p:cNvSpPr txBox="1"/>
          <p:nvPr/>
        </p:nvSpPr>
        <p:spPr>
          <a:xfrm>
            <a:off x="1857384" y="2921808"/>
            <a:ext cx="23801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Process: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AB70-661E-C825-AE00-1906396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51674"/>
          </a:xfrm>
        </p:spPr>
        <p:txBody>
          <a:bodyPr/>
          <a:lstStyle/>
          <a:p>
            <a:r>
              <a:rPr lang="en-US" dirty="0"/>
              <a:t>TRADITIONAL METHODOLOGY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CFA527-6C28-1F37-7D4A-55D6A3136B1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19200" y="2168278"/>
          <a:ext cx="4702921" cy="400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51C8E-55DB-6017-89D1-B83E64845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Disadvantages:</a:t>
            </a:r>
          </a:p>
          <a:p>
            <a:r>
              <a:rPr lang="en-US" dirty="0">
                <a:ea typeface="+mn-lt"/>
                <a:cs typeface="+mn-lt"/>
              </a:rPr>
              <a:t>Inflexible to changing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Late discovery of issues (only during testing phase).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Limited customer involvement after initial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E71DD-32C7-4215-6C03-7FA8DE29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7117190" cy="1578930"/>
          </a:xfrm>
        </p:spPr>
        <p:txBody>
          <a:bodyPr>
            <a:normAutofit/>
          </a:bodyPr>
          <a:lstStyle/>
          <a:p>
            <a:r>
              <a:rPr lang="en-US" dirty="0"/>
              <a:t>Latest Agile methodology: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8F3ECF7A-2191-FBAA-F603-1366604551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31288"/>
          <a:ext cx="5509684" cy="384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994EEF70-93F7-7DF5-E64D-4B2CF37CB1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585" r="8839" b="-6"/>
          <a:stretch/>
        </p:blipFill>
        <p:spPr>
          <a:xfrm rot="171272">
            <a:off x="7684579" y="1684529"/>
            <a:ext cx="3582518" cy="34873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8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3DCEB-2FA1-6F06-B559-71BC6632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962112"/>
          </a:xfrm>
        </p:spPr>
        <p:txBody>
          <a:bodyPr>
            <a:normAutofit/>
          </a:bodyPr>
          <a:lstStyle/>
          <a:p>
            <a:pPr algn="r"/>
            <a:r>
              <a:rPr lang="en-US"/>
              <a:t>Latest methodology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315857-D3DD-B59B-B394-E09D74337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505699"/>
              </p:ext>
            </p:extLst>
          </p:nvPr>
        </p:nvGraphicFramePr>
        <p:xfrm>
          <a:off x="1208762" y="2245387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A3D2-48EB-E65D-BDF0-873C4221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84DE-AE3B-A815-F7D9-199A9A3F5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advantanges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CCBA-09BC-DC2B-9A6B-5DEFC2EC4D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Quick adaptation to change.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Early detection of issues.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Continuous delivery of value.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Higher customer satisfaction.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8EBC-9527-E234-1773-BF90E1251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7BF8E-AAD7-7C60-8038-DFCC4189BA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Requires cultural change.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Can be hard to scale for very large projects (but methods like </a:t>
            </a:r>
            <a:r>
              <a:rPr lang="en-US" dirty="0" err="1">
                <a:solidFill>
                  <a:schemeClr val="bg2"/>
                </a:solidFill>
                <a:ea typeface="+mn-lt"/>
                <a:cs typeface="+mn-lt"/>
              </a:rPr>
              <a:t>SAFe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help).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01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StreetscapeVTI</vt:lpstr>
      <vt:lpstr>TRADITIONAL AGILE METHODOLOGY AND LATEST AGILE METHODOLOGY</vt:lpstr>
      <vt:lpstr>TRADITIONAL METHODOLOGY</vt:lpstr>
      <vt:lpstr>TRADITIONAL METHODOLOGY</vt:lpstr>
      <vt:lpstr>TRADITIONAL METHODOLOGY</vt:lpstr>
      <vt:lpstr>Latest Agile methodology:</vt:lpstr>
      <vt:lpstr>Latest methodology</vt:lpstr>
      <vt:lpstr>Latest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149</cp:revision>
  <dcterms:created xsi:type="dcterms:W3CDTF">2025-04-28T05:12:05Z</dcterms:created>
  <dcterms:modified xsi:type="dcterms:W3CDTF">2025-04-28T07:29:19Z</dcterms:modified>
</cp:coreProperties>
</file>