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Coffee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M. Vaishnavi – 2211CS010336</a:t>
            </a:r>
          </a:p>
          <a:p>
            <a:r>
              <a:t>Using PySpark and Matplotlib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Model Used: Linear Regression (PySpark ML)</a:t>
            </a:r>
          </a:p>
          <a:p>
            <a:r>
              <a:t>• Features: hour_of_day, Weekdaysort</a:t>
            </a:r>
          </a:p>
          <a:p>
            <a:r>
              <a:t>• R² = 0.0588 | RMSE = 4.67</a:t>
            </a:r>
          </a:p>
          <a:p>
            <a:r>
              <a:t>• Time of day slightly influences sales, though the model has low predictive strength.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• Latte and Americano with Milk are the best sellers.</a:t>
            </a:r>
          </a:p>
          <a:p>
            <a:r>
              <a:t>• Sales peak in the mid-morning and late afternoon.</a:t>
            </a:r>
          </a:p>
          <a:p>
            <a:r>
              <a:t>• All transactions are digital (card-based).</a:t>
            </a:r>
          </a:p>
          <a:p>
            <a:r>
              <a:t>• Recommendations:</a:t>
            </a:r>
          </a:p>
          <a:p>
            <a:r>
              <a:t>  - Offer discounts during peak hours.</a:t>
            </a:r>
          </a:p>
          <a:p>
            <a:r>
              <a:t>  - Introduce combo offers for top beverages.</a:t>
            </a:r>
          </a:p>
          <a:p>
            <a:r>
              <a:t>  - Plan staffing based on sales heatmap trends.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• The project analyzes coffee shop sales data using PySpark for distributed processing.</a:t>
            </a:r>
          </a:p>
          <a:p>
            <a:r>
              <a:t>• Matplotlib is used for visualizations to reveal key insights on revenue trends, customer behavior, and coffee preferences.</a:t>
            </a:r>
          </a:p>
          <a:p>
            <a:r>
              <a:t>• The analysis identifies top-performing beverages, high-sales hours, and payment methods.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• Total Records: 3,547 transactions</a:t>
            </a:r>
          </a:p>
          <a:p>
            <a:r>
              <a:t>• Key Columns:</a:t>
            </a:r>
          </a:p>
          <a:p>
            <a:r>
              <a:t>  - hour_of_day (hour of purchase)</a:t>
            </a:r>
          </a:p>
          <a:p>
            <a:r>
              <a:t>  - cash_type (payment mode)</a:t>
            </a:r>
          </a:p>
          <a:p>
            <a:r>
              <a:t>  - money (transaction amount)</a:t>
            </a:r>
          </a:p>
          <a:p>
            <a:r>
              <a:t>  - coffee_name (type of coffee)</a:t>
            </a:r>
          </a:p>
          <a:p>
            <a:r>
              <a:t>  - Time_of_Day, Weekday, Month_name</a:t>
            </a:r>
          </a:p>
          <a:p>
            <a:r>
              <a:t>• The dataset is clean and ready for analysis.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• Total Revenue: $112,245.58</a:t>
            </a:r>
          </a:p>
          <a:p>
            <a:r>
              <a:t>• Average Spend: $31.65 per transaction</a:t>
            </a:r>
          </a:p>
          <a:p>
            <a:r>
              <a:t>• Top Coffees by Revenue:</a:t>
            </a:r>
          </a:p>
          <a:p>
            <a:r>
              <a:t>  1. Latte – $26,875</a:t>
            </a:r>
          </a:p>
          <a:p>
            <a:r>
              <a:t>  2. Americano with Milk – $24,751</a:t>
            </a:r>
          </a:p>
          <a:p>
            <a:r>
              <a:t>  3. Cappuccino – $17,439</a:t>
            </a:r>
          </a:p>
          <a:p>
            <a:r>
              <a:t>• Milk-based beverages dominate overall sales.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Time-Based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• Peak sales hours: 10 AM, 11 AM, 4 PM, and 7 PM.</a:t>
            </a:r>
          </a:p>
          <a:p>
            <a:r>
              <a:t>• Morning (10–11 AM) and Afternoon (4 PM) show highest customer traffic.</a:t>
            </a:r>
          </a:p>
          <a:p>
            <a:r>
              <a:t>• Tuesday records the highest revenue among weekdays.</a:t>
            </a:r>
          </a:p>
          <a:p>
            <a:r>
              <a:t>• October and March are top-performing months.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• Bar Chart – Total Sales by Coffee Type</a:t>
            </a:r>
            <a:endParaRPr lang="en-IN"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F7B7C-A6C8-B9EB-E31E-8FC28FDF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28" y="3028335"/>
            <a:ext cx="6712650" cy="3280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611F-8994-C47B-D98D-6F7C3454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Hourly Sales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28726-E7E6-D9CE-07C8-F10831B3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5554"/>
            <a:ext cx="8229600" cy="38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A9C6-2616-7070-07AA-2293B41C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(Hour vs Coffee Type)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79D8E-8AC3-C51C-DC25-AEC83DEF6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413" y="1600200"/>
            <a:ext cx="729317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3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99FD-689A-6802-9343-BF08BE68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Weekday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AA968-DABF-7199-9979-9A9C1139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63" y="1600200"/>
            <a:ext cx="812447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8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390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Coffee Sales Analysis</vt:lpstr>
      <vt:lpstr>1. Introduction</vt:lpstr>
      <vt:lpstr>2. Dataset Overview</vt:lpstr>
      <vt:lpstr>3. Key Findings</vt:lpstr>
      <vt:lpstr>4. Time-Based Sales Trends</vt:lpstr>
      <vt:lpstr>5. Visual Insights</vt:lpstr>
      <vt:lpstr> Hourly Sales Trend</vt:lpstr>
      <vt:lpstr>Heatmap (Hour vs Coffee Type)</vt:lpstr>
      <vt:lpstr>Sales by Weekday</vt:lpstr>
      <vt:lpstr>6. Predictive Modeling</vt:lpstr>
      <vt:lpstr>7. 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bharayhbharathraj@email.com</cp:lastModifiedBy>
  <cp:revision>2</cp:revision>
  <dcterms:created xsi:type="dcterms:W3CDTF">2013-01-27T09:14:16Z</dcterms:created>
  <dcterms:modified xsi:type="dcterms:W3CDTF">2025-10-07T18:13:26Z</dcterms:modified>
  <cp:category/>
</cp:coreProperties>
</file>