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3B9C-FDB0-7506-DBC8-C9E6EE609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EC495-365E-BC2D-F8E1-E455418E5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22582-74AC-C19E-31D1-43804CCE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E0E7-7841-41D7-9391-203950E1DD6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265C-4354-2449-A2C7-C4852E44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E9EDF-9744-9D30-D997-0274049E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245A-07C8-43C4-9F54-A978AB98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4D5F-C846-7032-D9EB-AE39E7E9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8A18B-FCF1-D551-25E3-455562CC9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966F-ACC8-0CA5-C8A2-F33ADE20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E0E7-7841-41D7-9391-203950E1DD6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9B59-E254-FD5A-EB4C-A8C25112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4171E-106B-2C59-9198-CBE2DBED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245A-07C8-43C4-9F54-A978AB98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0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573EC-0AAB-DAF4-0D06-823F45F0E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873F9-989A-7B74-806A-7454E0011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813A-4839-BB39-AC4F-E30A0A89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E0E7-7841-41D7-9391-203950E1DD6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9B42-FC4F-93D3-3D4A-B1F6E2A4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9D60-FDF2-FAA5-7615-6A7A76C2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245A-07C8-43C4-9F54-A978AB98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A54A-24F2-F1E5-905B-6697B667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6B94-6D37-BDE7-F209-8968D4B4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28B7D-6C36-07D2-00CF-CC0E8E7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E0E7-7841-41D7-9391-203950E1DD6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6D8D-B262-7A4F-7BF3-55F92EB1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1F491-F160-CD91-55A1-11882FF8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245A-07C8-43C4-9F54-A978AB98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2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5DFA-B883-E872-ACA1-3E8EDAB2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28F99-7D49-F9CF-E453-2C7E07DA0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DF75-097B-76A2-676A-D95F8400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E0E7-7841-41D7-9391-203950E1DD6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A502E-1F7C-E7DD-7F58-6087D7E3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70F00-F399-7B85-2DCB-8C200888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245A-07C8-43C4-9F54-A978AB98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0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DE64-F656-82D2-CA1F-5BA8338D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123A-11F0-693E-C4B6-86425FF33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880CD-F58A-F711-8AFD-045B9F3AD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42A31-776F-2A1D-8733-FF9610ED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E0E7-7841-41D7-9391-203950E1DD6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7E52A-2DDB-4B51-38D9-E20CAF52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8189-6055-4E48-1434-D9CA06CF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245A-07C8-43C4-9F54-A978AB98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88C9-49A5-DFF9-E369-7133B349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146C-3C5B-E89A-7254-DC168A83F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A3E1B-144F-4F0C-CD20-4FEC8E893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79DF1-B3A4-25F4-50CE-36705E748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539D9-5E18-2EBA-9603-100FBAFC6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48D25-D0D4-916D-9767-D26C289D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E0E7-7841-41D7-9391-203950E1DD6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61160-62F8-17D4-7F8D-9D96A260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610B0-9DEB-234F-8DFC-6A88B60B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245A-07C8-43C4-9F54-A978AB98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8CC2-4A43-CB05-18BF-6BB2F1CB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70363-D8DA-6EF8-47C2-CB8D877E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E0E7-7841-41D7-9391-203950E1DD6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BA9F3-9675-9BC1-B727-FBC057C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E3DBD-97C3-F7E7-3D1E-774F3DE1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245A-07C8-43C4-9F54-A978AB98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6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C1E39-58DD-4DD3-9731-CE32749A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E0E7-7841-41D7-9391-203950E1DD6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0F466-C30B-3D70-3CE2-EAD00DCA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EE94D-3F29-7FC3-D98D-3CC89E6F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245A-07C8-43C4-9F54-A978AB98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D5BA-195A-12FF-40B1-9837E136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B5BB-566D-7087-7E48-3E2BEE25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DC8E1-52E3-6BF5-F72D-A37371BF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3BA5B-BA40-6178-6A1F-F84CC7E0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E0E7-7841-41D7-9391-203950E1DD6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BC3C9-C21F-BE57-EE1D-555CE266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0F463-7492-2859-319D-75D6A0E0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245A-07C8-43C4-9F54-A978AB98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743C-41EA-7A08-2292-8E63B139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FB1B7-EA04-1531-F940-5F79BEF2C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234BD-5533-147E-A99C-967328EB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06D14-0F4B-018C-C6B7-A6101F75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E0E7-7841-41D7-9391-203950E1DD6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50AE9-3DA5-E4DF-77F0-4620EAED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DDC1E-36C0-DD70-1AD5-496467CB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245A-07C8-43C4-9F54-A978AB98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5A710-53B5-A2B6-CEC1-FDADF435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08C2C-F0E1-5BCC-E4B6-5CB3FCB1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13BE-18F5-0F57-F216-00449C72F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1E0E7-7841-41D7-9391-203950E1DD6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A8A5-E50F-CD68-D78A-5B3C91C48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6AB1-42D5-20BA-4576-C891D22EC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35245A-07C8-43C4-9F54-A978AB98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8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29FAFA-D3A6-DD9C-A59E-F46EF9F64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938" y="1902148"/>
            <a:ext cx="8099309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Spring boot projects</a:t>
            </a:r>
          </a:p>
        </p:txBody>
      </p:sp>
    </p:spTree>
    <p:extLst>
      <p:ext uri="{BB962C8B-B14F-4D97-AF65-F5344CB8AC3E}">
        <p14:creationId xmlns:p14="http://schemas.microsoft.com/office/powerpoint/2010/main" val="240398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67A31C-3B0E-CC22-4D05-AE2883DF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91" y="895768"/>
            <a:ext cx="10701017" cy="54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9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A1F2C3-7CC2-ABAF-0BE8-60188225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6" y="931026"/>
            <a:ext cx="10780767" cy="545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1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2B1702-5BF7-9BC0-50CB-DF8EC837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80" y="1042904"/>
            <a:ext cx="11299040" cy="53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2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83F2D48-0F13-87C8-BC85-566799AD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7" y="1182971"/>
            <a:ext cx="11174506" cy="52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493608-2D6B-B3E3-2564-C2B2A90E8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2" y="2181292"/>
            <a:ext cx="10681996" cy="38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6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7D12EB-17E8-4DD7-C02B-EAF9CB3B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36" y="804673"/>
            <a:ext cx="10017085" cy="566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7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BE88BC-6ACD-BCDC-F633-AB046E5F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9" y="1403939"/>
            <a:ext cx="9055708" cy="48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7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99DE35-89A4-25C8-3888-C9850E74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8" y="1004480"/>
            <a:ext cx="10869267" cy="54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1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A0F104-4C98-1C77-D430-AB2C85F6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22" y="1093035"/>
            <a:ext cx="10249354" cy="51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80BD8E-2F12-ED7A-CC83-A0DED781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4" y="629134"/>
            <a:ext cx="10784305" cy="57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2429CB-77EC-EC48-10A8-1A7EC0CF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940267"/>
            <a:ext cx="9924230" cy="52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4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1795FD-C890-B538-9EE9-E9C85E2D8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5" y="1026327"/>
            <a:ext cx="10351169" cy="52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0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FA7BEE-9D65-7882-C0BD-613FFDF9C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20" y="612307"/>
            <a:ext cx="11166559" cy="56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0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422C6B-5AC5-CFBF-BF3F-02DFF9AC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48" y="940551"/>
            <a:ext cx="10702904" cy="538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3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Spring boot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Bagal</dc:creator>
  <cp:lastModifiedBy>Vaishnavi Bagal</cp:lastModifiedBy>
  <cp:revision>1</cp:revision>
  <dcterms:created xsi:type="dcterms:W3CDTF">2025-09-18T11:56:31Z</dcterms:created>
  <dcterms:modified xsi:type="dcterms:W3CDTF">2025-09-18T12:09:47Z</dcterms:modified>
</cp:coreProperties>
</file>