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9000"/>
            <a:ext cx="12192000" cy="3429000"/>
          </a:xfrm>
          <a:custGeom>
            <a:avLst/>
            <a:gdLst/>
            <a:ahLst/>
            <a:cxnLst/>
            <a:rect l="l" t="t" r="r" b="b"/>
            <a:pathLst>
              <a:path w="12192000" h="3429000">
                <a:moveTo>
                  <a:pt x="12192000" y="0"/>
                </a:moveTo>
                <a:lnTo>
                  <a:pt x="0" y="0"/>
                </a:lnTo>
                <a:lnTo>
                  <a:pt x="0" y="3429000"/>
                </a:lnTo>
                <a:lnTo>
                  <a:pt x="12192000" y="3429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FDBE8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6462" y="2748851"/>
            <a:ext cx="1807210" cy="28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5498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5498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5498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5498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85975" y="6562725"/>
            <a:ext cx="9458325" cy="19050"/>
          </a:xfrm>
          <a:custGeom>
            <a:avLst/>
            <a:gdLst/>
            <a:ahLst/>
            <a:cxnLst/>
            <a:rect l="l" t="t" r="r" b="b"/>
            <a:pathLst>
              <a:path w="9458325" h="19050">
                <a:moveTo>
                  <a:pt x="0" y="19050"/>
                </a:moveTo>
                <a:lnTo>
                  <a:pt x="9458325" y="19050"/>
                </a:lnTo>
                <a:lnTo>
                  <a:pt x="9458325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E6EBF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544300" y="6562725"/>
            <a:ext cx="333375" cy="295275"/>
          </a:xfrm>
          <a:custGeom>
            <a:avLst/>
            <a:gdLst/>
            <a:ahLst/>
            <a:cxnLst/>
            <a:rect l="l" t="t" r="r" b="b"/>
            <a:pathLst>
              <a:path w="333375" h="295275">
                <a:moveTo>
                  <a:pt x="333375" y="0"/>
                </a:moveTo>
                <a:lnTo>
                  <a:pt x="0" y="0"/>
                </a:lnTo>
                <a:lnTo>
                  <a:pt x="0" y="295275"/>
                </a:lnTo>
                <a:lnTo>
                  <a:pt x="333375" y="295275"/>
                </a:lnTo>
                <a:lnTo>
                  <a:pt x="333375" y="0"/>
                </a:lnTo>
                <a:close/>
              </a:path>
            </a:pathLst>
          </a:custGeom>
          <a:solidFill>
            <a:srgbClr val="1549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23850" y="733425"/>
            <a:ext cx="742950" cy="47625"/>
          </a:xfrm>
          <a:custGeom>
            <a:avLst/>
            <a:gdLst/>
            <a:ahLst/>
            <a:cxnLst/>
            <a:rect l="l" t="t" r="r" b="b"/>
            <a:pathLst>
              <a:path w="742950" h="47625">
                <a:moveTo>
                  <a:pt x="742950" y="0"/>
                </a:moveTo>
                <a:lnTo>
                  <a:pt x="0" y="0"/>
                </a:lnTo>
                <a:lnTo>
                  <a:pt x="0" y="47625"/>
                </a:lnTo>
                <a:lnTo>
                  <a:pt x="742950" y="47625"/>
                </a:lnTo>
                <a:lnTo>
                  <a:pt x="742950" y="0"/>
                </a:lnTo>
                <a:close/>
              </a:path>
            </a:pathLst>
          </a:custGeom>
          <a:solidFill>
            <a:srgbClr val="E8292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3850" y="6434036"/>
            <a:ext cx="228600" cy="21441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037" y="88582"/>
            <a:ext cx="6440170" cy="5508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54985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6237" y="1094041"/>
            <a:ext cx="11530965" cy="4197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7852" y="6486793"/>
            <a:ext cx="1445260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154985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51615" y="6636653"/>
            <a:ext cx="140334" cy="14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airflow.apache.org/docs/apache-airflow/stable/index.html" TargetMode="External"/><Relationship Id="rId5" Type="http://schemas.openxmlformats.org/officeDocument/2006/relationships/hyperlink" Target="https://pypi.org/project/langdetect/" TargetMode="External"/><Relationship Id="rId4" Type="http://schemas.openxmlformats.org/officeDocument/2006/relationships/hyperlink" Target="https://powerbi.microsoft.com/" TargetMode="External"/><Relationship Id="rId3" Type="http://schemas.openxmlformats.org/officeDocument/2006/relationships/hyperlink" Target="https://docs.snowflake.com/en/" TargetMode="External"/><Relationship Id="rId2" Type="http://schemas.openxmlformats.org/officeDocument/2006/relationships/hyperlink" Target="https://learn.microsoft.com/en-us/azure/data-factory/" TargetMode="External"/><Relationship Id="rId1" Type="http://schemas.openxmlformats.org/officeDocument/2006/relationships/hyperlink" Target="https://developer.spotify.com/documentation/web-api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5" Type="http://schemas.openxmlformats.org/officeDocument/2006/relationships/slideLayout" Target="../slideLayouts/slideLayout1.xml"/><Relationship Id="rId14" Type="http://schemas.openxmlformats.org/officeDocument/2006/relationships/hyperlink" Target="mailto:Vaishnavi.chinnala@anblicks.com" TargetMode="External"/><Relationship Id="rId13" Type="http://schemas.openxmlformats.org/officeDocument/2006/relationships/hyperlink" Target="http://www.anblicks.com/" TargetMode="External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meeraajayakumar/spotify-user-behavior-dataset" TargetMode="External"/><Relationship Id="rId1" Type="http://schemas.openxmlformats.org/officeDocument/2006/relationships/hyperlink" Target="https://developer.spotify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952625"/>
              <a:ext cx="76200" cy="590550"/>
            </a:xfrm>
            <a:custGeom>
              <a:avLst/>
              <a:gdLst/>
              <a:ahLst/>
              <a:cxnLst/>
              <a:rect l="l" t="t" r="r" b="b"/>
              <a:pathLst>
                <a:path w="76200" h="590550">
                  <a:moveTo>
                    <a:pt x="76200" y="0"/>
                  </a:moveTo>
                  <a:lnTo>
                    <a:pt x="0" y="0"/>
                  </a:lnTo>
                  <a:lnTo>
                    <a:pt x="0" y="590550"/>
                  </a:lnTo>
                  <a:lnTo>
                    <a:pt x="76200" y="59055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00D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3925" y="628650"/>
              <a:ext cx="3648075" cy="41148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" y="514350"/>
              <a:ext cx="2466975" cy="8001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30910" y="1646555"/>
            <a:ext cx="10509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1F5F"/>
                </a:solidFill>
              </a:rPr>
              <a:t>Spotify</a:t>
            </a:r>
            <a:r>
              <a:rPr sz="3950" spc="40" dirty="0">
                <a:solidFill>
                  <a:srgbClr val="001F5F"/>
                </a:solidFill>
              </a:rPr>
              <a:t> </a:t>
            </a:r>
            <a:r>
              <a:rPr sz="3950" dirty="0">
                <a:solidFill>
                  <a:srgbClr val="001F5F"/>
                </a:solidFill>
              </a:rPr>
              <a:t>Data</a:t>
            </a:r>
            <a:r>
              <a:rPr sz="3950" spc="45" dirty="0">
                <a:solidFill>
                  <a:srgbClr val="001F5F"/>
                </a:solidFill>
              </a:rPr>
              <a:t> </a:t>
            </a:r>
            <a:r>
              <a:rPr sz="3950" dirty="0">
                <a:solidFill>
                  <a:srgbClr val="001F5F"/>
                </a:solidFill>
              </a:rPr>
              <a:t>Engineering</a:t>
            </a:r>
            <a:r>
              <a:rPr sz="3950" spc="45" dirty="0">
                <a:solidFill>
                  <a:srgbClr val="001F5F"/>
                </a:solidFill>
              </a:rPr>
              <a:t> </a:t>
            </a:r>
            <a:r>
              <a:rPr sz="3950" dirty="0">
                <a:solidFill>
                  <a:srgbClr val="001F5F"/>
                </a:solidFill>
              </a:rPr>
              <a:t>and</a:t>
            </a:r>
            <a:r>
              <a:rPr sz="3950" spc="50" dirty="0">
                <a:solidFill>
                  <a:srgbClr val="001F5F"/>
                </a:solidFill>
              </a:rPr>
              <a:t> </a:t>
            </a:r>
            <a:r>
              <a:rPr sz="3950" dirty="0">
                <a:solidFill>
                  <a:srgbClr val="001F5F"/>
                </a:solidFill>
              </a:rPr>
              <a:t>Analytics</a:t>
            </a:r>
            <a:r>
              <a:rPr sz="3950" spc="110" dirty="0">
                <a:solidFill>
                  <a:srgbClr val="001F5F"/>
                </a:solidFill>
              </a:rPr>
              <a:t> </a:t>
            </a:r>
            <a:r>
              <a:rPr sz="3950" spc="-10" dirty="0">
                <a:solidFill>
                  <a:srgbClr val="001F5F"/>
                </a:solidFill>
              </a:rPr>
              <a:t>Pipeline</a:t>
            </a:r>
            <a:endParaRPr sz="3950"/>
          </a:p>
        </p:txBody>
      </p:sp>
      <p:sp>
        <p:nvSpPr>
          <p:cNvPr id="8" name="object 8"/>
          <p:cNvSpPr txBox="1"/>
          <p:nvPr/>
        </p:nvSpPr>
        <p:spPr>
          <a:xfrm>
            <a:off x="894397" y="3906456"/>
            <a:ext cx="147510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Mentor</a:t>
            </a:r>
            <a:r>
              <a:rPr sz="24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0" dirty="0">
                <a:latin typeface="Times New Roman" panose="02020603050405020304"/>
                <a:cs typeface="Times New Roman" panose="02020603050405020304"/>
              </a:rPr>
              <a:t>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70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Vinay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Sattu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9185" y="3264598"/>
            <a:ext cx="2435860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Presented</a:t>
            </a:r>
            <a:r>
              <a:rPr sz="24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5" dirty="0">
                <a:latin typeface="Times New Roman" panose="02020603050405020304"/>
                <a:cs typeface="Times New Roman" panose="02020603050405020304"/>
              </a:rPr>
              <a:t>By: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Vaishnavi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Chinnala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88582"/>
            <a:ext cx="6440170" cy="438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Implementation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0037" y="1016952"/>
            <a:ext cx="11269980" cy="611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290"/>
              </a:lnSpc>
              <a:spcBef>
                <a:spcPts val="125"/>
              </a:spcBef>
              <a:buClr>
                <a:srgbClr val="154985"/>
              </a:buClr>
              <a:buSzPct val="12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Airflow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UI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displaying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established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connections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0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Lake,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enabling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seamless</a:t>
            </a:r>
            <a:r>
              <a:rPr sz="20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data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290"/>
              </a:lnSpc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integration.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76300" y="1571625"/>
            <a:ext cx="9725025" cy="3705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88582"/>
            <a:ext cx="6440170" cy="481330"/>
          </a:xfrm>
          <a:prstGeom prst="rect">
            <a:avLst/>
          </a:prstGeom>
        </p:spPr>
        <p:txBody>
          <a:bodyPr vert="horz" wrap="square" lIns="0" tIns="589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988123"/>
            <a:ext cx="11060430" cy="6108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93700" marR="5080" indent="-381635">
              <a:lnSpc>
                <a:spcPts val="2180"/>
              </a:lnSpc>
              <a:spcBef>
                <a:spcPts val="380"/>
              </a:spcBef>
              <a:buClr>
                <a:srgbClr val="154985"/>
              </a:buClr>
              <a:buSzPct val="120000"/>
              <a:buFont typeface="Arial MT"/>
              <a:buChar char="•"/>
              <a:tabLst>
                <a:tab pos="393700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Airflow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UI</a:t>
            </a:r>
            <a:r>
              <a:rPr sz="2000" spc="-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showcasing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securely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credentials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(client_id</a:t>
            </a:r>
            <a:r>
              <a:rPr sz="2000" spc="-5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client_secret)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encrypted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variables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000" spc="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DAGs.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33450" y="1714500"/>
            <a:ext cx="9576525" cy="39338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88582"/>
            <a:ext cx="6440170" cy="4991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Implementation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0037" y="1150302"/>
            <a:ext cx="11600180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25"/>
              </a:spcBef>
              <a:buClr>
                <a:srgbClr val="154985"/>
              </a:buClr>
              <a:buSzPct val="120000"/>
              <a:buFont typeface="Arial MT"/>
              <a:buChar char="•"/>
              <a:tabLst>
                <a:tab pos="355600" algn="l"/>
                <a:tab pos="1103630" algn="l"/>
                <a:tab pos="3696970" algn="l"/>
                <a:tab pos="874268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Blob</a:t>
            </a:r>
            <a:r>
              <a:rPr sz="20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container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spotify-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displaying</a:t>
            </a:r>
            <a:r>
              <a:rPr sz="2000" spc="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000" spc="4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folders</a:t>
            </a:r>
            <a:r>
              <a:rPr sz="20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(User</a:t>
            </a:r>
            <a:r>
              <a:rPr sz="2000" spc="4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spotify)</a:t>
            </a:r>
            <a:r>
              <a:rPr sz="2000" spc="48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storing</a:t>
            </a:r>
            <a:r>
              <a:rPr sz="2000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4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blobs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uploaded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0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execution.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95350" y="2056299"/>
            <a:ext cx="9774197" cy="40884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88582"/>
            <a:ext cx="6440170" cy="481330"/>
          </a:xfrm>
          <a:prstGeom prst="rect">
            <a:avLst/>
          </a:prstGeom>
        </p:spPr>
        <p:txBody>
          <a:bodyPr vert="horz" wrap="square" lIns="0" tIns="589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1150048"/>
            <a:ext cx="11356340" cy="878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93700" marR="5080" indent="-381635">
              <a:lnSpc>
                <a:spcPct val="89000"/>
              </a:lnSpc>
              <a:spcBef>
                <a:spcPts val="385"/>
              </a:spcBef>
              <a:buClr>
                <a:srgbClr val="154985"/>
              </a:buClr>
              <a:buSzPct val="120000"/>
              <a:buFont typeface="Arial MT"/>
              <a:buChar char="•"/>
              <a:tabLst>
                <a:tab pos="393700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SQL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script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000" spc="-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SPOTIFY,</a:t>
            </a:r>
            <a:r>
              <a:rPr sz="2000" spc="-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schema</a:t>
            </a:r>
            <a:r>
              <a:rPr sz="2000" spc="-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SPDATA,</a:t>
            </a:r>
            <a:r>
              <a:rPr sz="2000" spc="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2000" spc="-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stages (my_azure_stage_tracks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my_azure_stage_user)</a:t>
            </a:r>
            <a:r>
              <a:rPr sz="2000" spc="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SAS</a:t>
            </a:r>
            <a:r>
              <a:rPr sz="2000" spc="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tokens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000" spc="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Blob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000" spc="-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folders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(spotify</a:t>
            </a:r>
            <a:r>
              <a:rPr sz="2000" spc="-5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User).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0324" y="2357150"/>
            <a:ext cx="10578502" cy="31673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9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00037" y="1136078"/>
            <a:ext cx="11332845" cy="725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55"/>
              </a:lnSpc>
              <a:spcBef>
                <a:spcPts val="100"/>
              </a:spcBef>
              <a:buClr>
                <a:srgbClr val="154985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successful</a:t>
            </a:r>
            <a:r>
              <a:rPr sz="24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4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spotify-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adls_dag</a:t>
            </a:r>
            <a:r>
              <a:rPr sz="2400" spc="-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Apache</a:t>
            </a:r>
            <a:r>
              <a:rPr sz="2400" spc="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Airflow,</a:t>
            </a:r>
            <a:r>
              <a:rPr sz="2400" spc="-4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automates</a:t>
            </a:r>
            <a:r>
              <a:rPr sz="2400" spc="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755"/>
              </a:lnSpc>
            </a:pP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4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-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extraction</a:t>
            </a:r>
            <a:r>
              <a:rPr sz="2400" spc="-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4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loading.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14625" y="2181225"/>
            <a:ext cx="5791016" cy="39147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Power</a:t>
            </a:r>
            <a:r>
              <a:rPr spc="75" dirty="0"/>
              <a:t> </a:t>
            </a:r>
            <a:r>
              <a:rPr dirty="0"/>
              <a:t>BI</a:t>
            </a:r>
            <a:r>
              <a:rPr spc="70" dirty="0"/>
              <a:t> </a:t>
            </a:r>
            <a:r>
              <a:rPr spc="-10" dirty="0"/>
              <a:t>Visuals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996950"/>
            <a:ext cx="10657205" cy="51390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Power</a:t>
            </a:r>
            <a:r>
              <a:rPr spc="60" dirty="0"/>
              <a:t> </a:t>
            </a:r>
            <a:r>
              <a:rPr dirty="0"/>
              <a:t>Bi</a:t>
            </a:r>
            <a:r>
              <a:rPr spc="10" dirty="0"/>
              <a:t> </a:t>
            </a:r>
            <a:r>
              <a:rPr spc="-10" dirty="0"/>
              <a:t>Visuals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1009650"/>
            <a:ext cx="952754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4837" y="1622742"/>
            <a:ext cx="11069955" cy="30340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65100" marR="5080" indent="-153035" algn="just">
              <a:lnSpc>
                <a:spcPct val="90000"/>
              </a:lnSpc>
              <a:spcBef>
                <a:spcPts val="380"/>
              </a:spcBef>
            </a:pP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Engineering</a:t>
            </a:r>
            <a:r>
              <a:rPr sz="2400" spc="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2400" spc="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showcases</a:t>
            </a:r>
            <a:r>
              <a:rPr sz="2400" spc="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end-to-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development</a:t>
            </a:r>
            <a:r>
              <a:rPr sz="2400" spc="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modern</a:t>
            </a:r>
            <a:r>
              <a:rPr sz="2400" spc="1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400" spc="1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1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integrating</a:t>
            </a:r>
            <a:r>
              <a:rPr sz="2400" spc="22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21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400" spc="2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1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400" spc="1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Snowflake.</a:t>
            </a:r>
            <a:r>
              <a:rPr sz="2400" spc="1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Python</a:t>
            </a:r>
            <a:r>
              <a:rPr sz="2400" spc="4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scripts,</a:t>
            </a:r>
            <a:r>
              <a:rPr sz="2400" spc="4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4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user-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400" spc="50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5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4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extracted,</a:t>
            </a:r>
            <a:r>
              <a:rPr sz="2400" spc="5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transformed</a:t>
            </a:r>
            <a:r>
              <a:rPr sz="2400" spc="484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484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structured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CSV</a:t>
            </a:r>
            <a:r>
              <a:rPr sz="2400" spc="2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files,</a:t>
            </a:r>
            <a:r>
              <a:rPr sz="2400" spc="204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2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1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400" spc="2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Blob</a:t>
            </a:r>
            <a:r>
              <a:rPr sz="2400" spc="2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Storage.</a:t>
            </a:r>
            <a:r>
              <a:rPr sz="2400" spc="2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External</a:t>
            </a:r>
            <a:r>
              <a:rPr sz="2400" spc="22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stages</a:t>
            </a:r>
            <a:r>
              <a:rPr sz="2400" spc="1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1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400" spc="1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1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created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4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400" spc="3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SAS</a:t>
            </a:r>
            <a:r>
              <a:rPr sz="2400" spc="3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tokens</a:t>
            </a:r>
            <a:r>
              <a:rPr sz="2400" spc="3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3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4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3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data,</a:t>
            </a:r>
            <a:r>
              <a:rPr sz="2400" spc="40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Airflow</a:t>
            </a:r>
            <a:r>
              <a:rPr sz="2400" spc="41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orchestrates</a:t>
            </a:r>
            <a:r>
              <a:rPr sz="2400" spc="3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3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automated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loading</a:t>
            </a:r>
            <a:r>
              <a:rPr sz="2400" spc="2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2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2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400" spc="2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tables.</a:t>
            </a:r>
            <a:r>
              <a:rPr sz="2400" spc="2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SQL</a:t>
            </a:r>
            <a:r>
              <a:rPr sz="2400" spc="3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views</a:t>
            </a:r>
            <a:r>
              <a:rPr sz="2400" spc="3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28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3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built</a:t>
            </a:r>
            <a:r>
              <a:rPr sz="2400" spc="2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3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2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29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loaded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4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4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400" spc="5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efficient</a:t>
            </a:r>
            <a:r>
              <a:rPr sz="2400" spc="4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querying</a:t>
            </a:r>
            <a:r>
              <a:rPr sz="2400" spc="4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5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analytics.</a:t>
            </a:r>
            <a:r>
              <a:rPr sz="2400" spc="4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Finally,</a:t>
            </a:r>
            <a:r>
              <a:rPr sz="2400" spc="4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50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5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48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4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4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design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sz="2400" spc="114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dashboards,</a:t>
            </a:r>
            <a:r>
              <a:rPr sz="2400" spc="1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offering</a:t>
            </a:r>
            <a:r>
              <a:rPr sz="2400" spc="14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real-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400" spc="1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400" spc="1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1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music</a:t>
            </a:r>
            <a:r>
              <a:rPr sz="2400" spc="1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trends,</a:t>
            </a:r>
            <a:r>
              <a:rPr sz="2400" spc="16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14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performance,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3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behavior.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Future</a:t>
            </a:r>
            <a:r>
              <a:rPr spc="95" dirty="0"/>
              <a:t> </a:t>
            </a:r>
            <a:r>
              <a:rPr spc="-10" dirty="0"/>
              <a:t>Scope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93700" marR="5080" indent="-381635" algn="just">
              <a:lnSpc>
                <a:spcPct val="90000"/>
              </a:lnSpc>
              <a:spcBef>
                <a:spcPts val="390"/>
              </a:spcBef>
              <a:buClr>
                <a:srgbClr val="154985"/>
              </a:buClr>
              <a:buAutoNum type="arabicPeriod"/>
              <a:tabLst>
                <a:tab pos="393700" algn="l"/>
              </a:tabLst>
            </a:pPr>
            <a:r>
              <a:rPr b="1" dirty="0">
                <a:latin typeface="Roboto"/>
                <a:cs typeface="Roboto"/>
              </a:rPr>
              <a:t>Voice</a:t>
            </a:r>
            <a:r>
              <a:rPr b="1" spc="550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and</a:t>
            </a:r>
            <a:r>
              <a:rPr b="1" spc="565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IoT</a:t>
            </a:r>
            <a:r>
              <a:rPr b="1" spc="560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Device</a:t>
            </a:r>
            <a:r>
              <a:rPr b="1" spc="515" dirty="0">
                <a:latin typeface="Roboto"/>
                <a:cs typeface="Roboto"/>
              </a:rPr>
              <a:t> </a:t>
            </a:r>
            <a:r>
              <a:rPr b="1" dirty="0">
                <a:latin typeface="Roboto"/>
                <a:cs typeface="Roboto"/>
              </a:rPr>
              <a:t>Integration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b="1" spc="5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Extend</a:t>
            </a:r>
            <a:r>
              <a:rPr spc="505" dirty="0"/>
              <a:t> </a:t>
            </a:r>
            <a:r>
              <a:rPr dirty="0"/>
              <a:t>the</a:t>
            </a:r>
            <a:r>
              <a:rPr spc="535" dirty="0"/>
              <a:t> </a:t>
            </a:r>
            <a:r>
              <a:rPr dirty="0"/>
              <a:t>pipeline</a:t>
            </a:r>
            <a:r>
              <a:rPr spc="515" dirty="0"/>
              <a:t> </a:t>
            </a:r>
            <a:r>
              <a:rPr dirty="0"/>
              <a:t>to</a:t>
            </a:r>
            <a:r>
              <a:rPr spc="530" dirty="0"/>
              <a:t> </a:t>
            </a:r>
            <a:r>
              <a:rPr dirty="0"/>
              <a:t>include</a:t>
            </a:r>
            <a:r>
              <a:rPr spc="530" dirty="0"/>
              <a:t> </a:t>
            </a:r>
            <a:r>
              <a:rPr dirty="0"/>
              <a:t>data</a:t>
            </a:r>
            <a:r>
              <a:rPr spc="540" dirty="0"/>
              <a:t> </a:t>
            </a:r>
            <a:r>
              <a:rPr dirty="0"/>
              <a:t>from</a:t>
            </a:r>
            <a:r>
              <a:rPr spc="565" dirty="0"/>
              <a:t> </a:t>
            </a:r>
            <a:r>
              <a:rPr spc="-10" dirty="0"/>
              <a:t>smart </a:t>
            </a:r>
            <a:r>
              <a:rPr dirty="0"/>
              <a:t>speakers</a:t>
            </a:r>
            <a:r>
              <a:rPr spc="445" dirty="0"/>
              <a:t> </a:t>
            </a:r>
            <a:r>
              <a:rPr dirty="0"/>
              <a:t>and</a:t>
            </a:r>
            <a:r>
              <a:rPr spc="480" dirty="0"/>
              <a:t> </a:t>
            </a:r>
            <a:r>
              <a:rPr dirty="0"/>
              <a:t>IoT</a:t>
            </a:r>
            <a:r>
              <a:rPr spc="434" dirty="0"/>
              <a:t> </a:t>
            </a:r>
            <a:r>
              <a:rPr dirty="0"/>
              <a:t>devices</a:t>
            </a:r>
            <a:r>
              <a:rPr spc="484" dirty="0"/>
              <a:t> </a:t>
            </a:r>
            <a:r>
              <a:rPr dirty="0"/>
              <a:t>to</a:t>
            </a:r>
            <a:r>
              <a:rPr spc="455" dirty="0"/>
              <a:t> </a:t>
            </a:r>
            <a:r>
              <a:rPr dirty="0"/>
              <a:t>better</a:t>
            </a:r>
            <a:r>
              <a:rPr spc="465" dirty="0"/>
              <a:t> </a:t>
            </a:r>
            <a:r>
              <a:rPr dirty="0"/>
              <a:t>understand</a:t>
            </a:r>
            <a:r>
              <a:rPr spc="500" dirty="0"/>
              <a:t> </a:t>
            </a:r>
            <a:r>
              <a:rPr dirty="0"/>
              <a:t>contextual</a:t>
            </a:r>
            <a:r>
              <a:rPr spc="480" dirty="0"/>
              <a:t> </a:t>
            </a:r>
            <a:r>
              <a:rPr dirty="0"/>
              <a:t>listening</a:t>
            </a:r>
            <a:r>
              <a:rPr spc="475" dirty="0"/>
              <a:t> </a:t>
            </a:r>
            <a:r>
              <a:rPr dirty="0"/>
              <a:t>habits</a:t>
            </a:r>
            <a:r>
              <a:rPr spc="455" dirty="0"/>
              <a:t> </a:t>
            </a:r>
            <a:r>
              <a:rPr dirty="0"/>
              <a:t>and</a:t>
            </a:r>
            <a:r>
              <a:rPr spc="475" dirty="0"/>
              <a:t> </a:t>
            </a:r>
            <a:r>
              <a:rPr spc="-10" dirty="0"/>
              <a:t>enhance cross-</a:t>
            </a:r>
            <a:r>
              <a:rPr dirty="0"/>
              <a:t>platform</a:t>
            </a:r>
            <a:r>
              <a:rPr spc="-25" dirty="0"/>
              <a:t> </a:t>
            </a:r>
            <a:r>
              <a:rPr spc="-10" dirty="0"/>
              <a:t>experiences.</a:t>
            </a:r>
            <a:endParaRPr spc="-10" dirty="0"/>
          </a:p>
          <a:p>
            <a:pPr>
              <a:lnSpc>
                <a:spcPct val="100000"/>
              </a:lnSpc>
              <a:spcBef>
                <a:spcPts val="1860"/>
              </a:spcBef>
              <a:buAutoNum type="arabicPeriod"/>
            </a:pPr>
          </a:p>
          <a:p>
            <a:pPr marL="392430" marR="6350" indent="-380365" algn="just">
              <a:lnSpc>
                <a:spcPct val="90000"/>
              </a:lnSpc>
              <a:buClr>
                <a:srgbClr val="154985"/>
              </a:buClr>
              <a:buAutoNum type="arabicPeriod"/>
              <a:tabLst>
                <a:tab pos="39370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Sentiment</a:t>
            </a:r>
            <a:r>
              <a:rPr b="1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b="1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on</a:t>
            </a:r>
            <a:r>
              <a:rPr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b="1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Feedback:</a:t>
            </a:r>
            <a:r>
              <a:rPr b="1" spc="3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Use</a:t>
            </a:r>
            <a:r>
              <a:rPr spc="305" dirty="0"/>
              <a:t> </a:t>
            </a:r>
            <a:r>
              <a:rPr dirty="0"/>
              <a:t>NLP</a:t>
            </a:r>
            <a:r>
              <a:rPr spc="315" dirty="0"/>
              <a:t> </a:t>
            </a:r>
            <a:r>
              <a:rPr dirty="0"/>
              <a:t>techniques</a:t>
            </a:r>
            <a:r>
              <a:rPr spc="335" dirty="0"/>
              <a:t> </a:t>
            </a:r>
            <a:r>
              <a:rPr dirty="0"/>
              <a:t>to</a:t>
            </a:r>
            <a:r>
              <a:rPr spc="315" dirty="0"/>
              <a:t> </a:t>
            </a:r>
            <a:r>
              <a:rPr dirty="0"/>
              <a:t>analyze</a:t>
            </a:r>
            <a:r>
              <a:rPr spc="350" dirty="0"/>
              <a:t> </a:t>
            </a:r>
            <a:r>
              <a:rPr dirty="0"/>
              <a:t>user</a:t>
            </a:r>
            <a:r>
              <a:rPr spc="310" dirty="0"/>
              <a:t> </a:t>
            </a:r>
            <a:r>
              <a:rPr spc="-10" dirty="0"/>
              <a:t>reviews, </a:t>
            </a:r>
            <a:r>
              <a:rPr spc="-10" dirty="0"/>
              <a:t>	</a:t>
            </a:r>
            <a:r>
              <a:rPr dirty="0"/>
              <a:t>comments,</a:t>
            </a:r>
            <a:r>
              <a:rPr spc="475" dirty="0"/>
              <a:t> </a:t>
            </a:r>
            <a:r>
              <a:rPr dirty="0"/>
              <a:t>or</a:t>
            </a:r>
            <a:r>
              <a:rPr spc="434" dirty="0"/>
              <a:t> </a:t>
            </a:r>
            <a:r>
              <a:rPr dirty="0"/>
              <a:t>playlist</a:t>
            </a:r>
            <a:r>
              <a:rPr spc="440" dirty="0"/>
              <a:t> </a:t>
            </a:r>
            <a:r>
              <a:rPr dirty="0"/>
              <a:t>names</a:t>
            </a:r>
            <a:r>
              <a:rPr spc="455" dirty="0"/>
              <a:t> </a:t>
            </a:r>
            <a:r>
              <a:rPr dirty="0"/>
              <a:t>to</a:t>
            </a:r>
            <a:r>
              <a:rPr spc="430" dirty="0"/>
              <a:t> </a:t>
            </a:r>
            <a:r>
              <a:rPr dirty="0"/>
              <a:t>extract</a:t>
            </a:r>
            <a:r>
              <a:rPr spc="440" dirty="0"/>
              <a:t> </a:t>
            </a:r>
            <a:r>
              <a:rPr dirty="0"/>
              <a:t>sentiment</a:t>
            </a:r>
            <a:r>
              <a:rPr spc="459" dirty="0"/>
              <a:t> </a:t>
            </a:r>
            <a:r>
              <a:rPr dirty="0"/>
              <a:t>trends</a:t>
            </a:r>
            <a:r>
              <a:rPr spc="405" dirty="0"/>
              <a:t> </a:t>
            </a:r>
            <a:r>
              <a:rPr dirty="0"/>
              <a:t>and</a:t>
            </a:r>
            <a:r>
              <a:rPr spc="450" dirty="0"/>
              <a:t> </a:t>
            </a:r>
            <a:r>
              <a:rPr dirty="0"/>
              <a:t>improve</a:t>
            </a:r>
            <a:r>
              <a:rPr spc="465" dirty="0"/>
              <a:t> </a:t>
            </a:r>
            <a:r>
              <a:rPr spc="-10" dirty="0"/>
              <a:t>recommendation 	logic.</a:t>
            </a:r>
            <a:endParaRPr spc="-10" dirty="0"/>
          </a:p>
          <a:p>
            <a:pPr>
              <a:lnSpc>
                <a:spcPct val="100000"/>
              </a:lnSpc>
              <a:spcBef>
                <a:spcPts val="1855"/>
              </a:spcBef>
              <a:buAutoNum type="arabicPeriod"/>
            </a:pPr>
          </a:p>
          <a:p>
            <a:pPr marL="392430" marR="8255" indent="-380365" algn="just">
              <a:lnSpc>
                <a:spcPct val="90000"/>
              </a:lnSpc>
              <a:spcBef>
                <a:spcPts val="5"/>
              </a:spcBef>
              <a:buClr>
                <a:srgbClr val="154985"/>
              </a:buClr>
              <a:buAutoNum type="arabicPeriod"/>
              <a:tabLst>
                <a:tab pos="393700" algn="l"/>
              </a:tabLst>
            </a:pPr>
            <a:r>
              <a:rPr b="1" dirty="0">
                <a:latin typeface="Times New Roman" panose="02020603050405020304"/>
                <a:cs typeface="Times New Roman" panose="02020603050405020304"/>
              </a:rPr>
              <a:t>Dynamic</a:t>
            </a:r>
            <a:r>
              <a:rPr b="1" spc="5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Pricing</a:t>
            </a:r>
            <a:r>
              <a:rPr b="1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Strategies</a:t>
            </a:r>
            <a:r>
              <a:rPr b="1" spc="5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b="1" spc="5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Premium</a:t>
            </a:r>
            <a:r>
              <a:rPr b="1" spc="5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latin typeface="Times New Roman" panose="02020603050405020304"/>
                <a:cs typeface="Times New Roman" panose="02020603050405020304"/>
              </a:rPr>
              <a:t>Plans:</a:t>
            </a:r>
            <a:r>
              <a:rPr b="1" spc="5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Analyze</a:t>
            </a:r>
            <a:r>
              <a:rPr spc="580" dirty="0"/>
              <a:t> </a:t>
            </a:r>
            <a:r>
              <a:rPr dirty="0"/>
              <a:t>user</a:t>
            </a:r>
            <a:r>
              <a:rPr spc="535" dirty="0"/>
              <a:t> </a:t>
            </a:r>
            <a:r>
              <a:rPr dirty="0"/>
              <a:t>behavior</a:t>
            </a:r>
            <a:r>
              <a:rPr spc="565" dirty="0"/>
              <a:t> </a:t>
            </a:r>
            <a:r>
              <a:rPr dirty="0"/>
              <a:t>patterns</a:t>
            </a:r>
            <a:r>
              <a:rPr spc="525" dirty="0"/>
              <a:t> </a:t>
            </a:r>
            <a:r>
              <a:rPr spc="-25" dirty="0"/>
              <a:t>to </a:t>
            </a:r>
            <a:r>
              <a:rPr spc="-25" dirty="0"/>
              <a:t>	</a:t>
            </a:r>
            <a:r>
              <a:rPr dirty="0"/>
              <a:t>recommend</a:t>
            </a:r>
            <a:r>
              <a:rPr spc="215" dirty="0"/>
              <a:t>  </a:t>
            </a:r>
            <a:r>
              <a:rPr dirty="0"/>
              <a:t>optimal</a:t>
            </a:r>
            <a:r>
              <a:rPr spc="204" dirty="0"/>
              <a:t>  </a:t>
            </a:r>
            <a:r>
              <a:rPr dirty="0"/>
              <a:t>pricing</a:t>
            </a:r>
            <a:r>
              <a:rPr spc="204" dirty="0"/>
              <a:t>  </a:t>
            </a:r>
            <a:r>
              <a:rPr dirty="0"/>
              <a:t>models</a:t>
            </a:r>
            <a:r>
              <a:rPr spc="220" dirty="0"/>
              <a:t>  </a:t>
            </a:r>
            <a:r>
              <a:rPr dirty="0"/>
              <a:t>or</a:t>
            </a:r>
            <a:r>
              <a:rPr spc="220" dirty="0"/>
              <a:t>  </a:t>
            </a:r>
            <a:r>
              <a:rPr dirty="0"/>
              <a:t>discounts,</a:t>
            </a:r>
            <a:r>
              <a:rPr spc="220" dirty="0"/>
              <a:t>  </a:t>
            </a:r>
            <a:r>
              <a:rPr dirty="0"/>
              <a:t>increasing</a:t>
            </a:r>
            <a:r>
              <a:rPr spc="235" dirty="0"/>
              <a:t>  </a:t>
            </a:r>
            <a:r>
              <a:rPr dirty="0"/>
              <a:t>premium</a:t>
            </a:r>
            <a:r>
              <a:rPr spc="200" dirty="0"/>
              <a:t>  </a:t>
            </a:r>
            <a:r>
              <a:rPr spc="-10" dirty="0"/>
              <a:t>subscription 	conversions.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References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1528762"/>
            <a:ext cx="2690495" cy="20231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125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Spotif</a:t>
            </a: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50" u="sng" spc="114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AP</a:t>
            </a: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550" u="sng" spc="95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1"/>
              </a:rPr>
              <a:t>Documentation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845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Azure</a:t>
            </a:r>
            <a:r>
              <a:rPr sz="1550" u="sng" spc="1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Dat</a:t>
            </a:r>
            <a:r>
              <a:rPr sz="155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50" u="sng" spc="114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Factor</a:t>
            </a:r>
            <a:r>
              <a:rPr sz="155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y</a:t>
            </a:r>
            <a:r>
              <a:rPr sz="1550" u="sng" spc="1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  <a:hlinkClick r:id="rId2"/>
              </a:rPr>
              <a:t>Docs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845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Snowflak</a:t>
            </a: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550" u="sng" spc="17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3"/>
              </a:rPr>
              <a:t>Documentation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915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Power</a:t>
            </a:r>
            <a:r>
              <a:rPr sz="1550" u="sng" spc="1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2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BI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845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5"/>
              </a:rPr>
              <a:t>LangDetec</a:t>
            </a: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50" u="sng" spc="195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5"/>
              </a:rPr>
              <a:t>Library</a:t>
            </a:r>
            <a:endParaRPr sz="155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920"/>
              </a:spcBef>
              <a:buClr>
                <a:srgbClr val="154985"/>
              </a:buClr>
              <a:buSzPct val="155000"/>
              <a:buFont typeface="Arial MT"/>
              <a:buChar char="•"/>
              <a:tabLst>
                <a:tab pos="393700" algn="l"/>
              </a:tabLst>
            </a:pPr>
            <a:r>
              <a:rPr sz="1550" u="sng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Airflow</a:t>
            </a:r>
            <a:r>
              <a:rPr sz="1550" u="sng" spc="1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u="sng" spc="-2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Docs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Table</a:t>
            </a:r>
            <a:r>
              <a:rPr spc="100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dirty="0"/>
              <a:t>Contents</a:t>
            </a:r>
            <a:r>
              <a:rPr spc="100" dirty="0"/>
              <a:t> </a:t>
            </a:r>
            <a:r>
              <a:rPr spc="-50" dirty="0"/>
              <a:t>:</a:t>
            </a:r>
            <a:endParaRPr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1016543"/>
            <a:ext cx="3306445" cy="51752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365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Statement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Research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Requirements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approach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 lvl="1" indent="-3810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8509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Architecture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 lvl="1" indent="-3810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850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Chart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 lvl="1" indent="-381000">
              <a:lnSpc>
                <a:spcPct val="100000"/>
              </a:lnSpc>
              <a:spcBef>
                <a:spcPts val="275"/>
              </a:spcBef>
              <a:buAutoNum type="alphaLcPeriod"/>
              <a:tabLst>
                <a:tab pos="8509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Tools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Implementation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Results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Visuals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SzPct val="98000"/>
              <a:buAutoNum type="arabicPeriod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scope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065" indent="-386080">
              <a:lnSpc>
                <a:spcPct val="100000"/>
              </a:lnSpc>
              <a:spcBef>
                <a:spcPts val="270"/>
              </a:spcBef>
              <a:buSzPct val="98000"/>
              <a:buAutoNum type="arabicPeriod"/>
              <a:tabLst>
                <a:tab pos="39306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References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3884" y="6374765"/>
            <a:ext cx="140335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003C79"/>
                </a:solidFill>
                <a:latin typeface="Arial MT"/>
                <a:cs typeface="Arial MT"/>
              </a:rPr>
              <a:t>©</a:t>
            </a:r>
            <a:r>
              <a:rPr sz="800" spc="-85" dirty="0">
                <a:solidFill>
                  <a:srgbClr val="003C79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3C79"/>
                </a:solidFill>
                <a:latin typeface="Arial MT"/>
                <a:cs typeface="Arial MT"/>
              </a:rPr>
              <a:t>Anblicks.</a:t>
            </a:r>
            <a:r>
              <a:rPr sz="800" spc="-75" dirty="0">
                <a:solidFill>
                  <a:srgbClr val="003C79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03C79"/>
                </a:solidFill>
                <a:latin typeface="Arial MT"/>
                <a:cs typeface="Arial MT"/>
              </a:rPr>
              <a:t>All</a:t>
            </a:r>
            <a:r>
              <a:rPr sz="800" spc="20" dirty="0">
                <a:solidFill>
                  <a:srgbClr val="003C79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03C79"/>
                </a:solidFill>
                <a:latin typeface="Arial MT"/>
                <a:cs typeface="Arial MT"/>
              </a:rPr>
              <a:t>Rights</a:t>
            </a:r>
            <a:r>
              <a:rPr sz="800" spc="-10" dirty="0">
                <a:solidFill>
                  <a:srgbClr val="003C79"/>
                </a:solidFill>
                <a:latin typeface="Arial MT"/>
                <a:cs typeface="Arial MT"/>
              </a:rPr>
              <a:t> Reserved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6935" y="4448175"/>
            <a:ext cx="11358880" cy="2411095"/>
            <a:chOff x="326935" y="4448175"/>
            <a:chExt cx="11358880" cy="241109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26935" y="6329244"/>
              <a:ext cx="222849" cy="2101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82475" y="6567487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1586"/>
                  </a:lnTo>
                </a:path>
              </a:pathLst>
            </a:custGeom>
            <a:ln w="6350">
              <a:solidFill>
                <a:srgbClr val="6F6F6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48375" y="5886449"/>
              <a:ext cx="4362450" cy="9715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50" y="4448175"/>
              <a:ext cx="1123950" cy="1123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750" y="4552950"/>
              <a:ext cx="904875" cy="914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4575" y="4733925"/>
              <a:ext cx="2562225" cy="552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67574" y="4762500"/>
              <a:ext cx="1504950" cy="495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15474" y="4752975"/>
              <a:ext cx="1885950" cy="51435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0100" y="0"/>
            <a:ext cx="3771900" cy="13144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677525" y="1571624"/>
            <a:ext cx="400685" cy="295275"/>
          </a:xfrm>
          <a:custGeom>
            <a:avLst/>
            <a:gdLst/>
            <a:ahLst/>
            <a:cxnLst/>
            <a:rect l="l" t="t" r="r" b="b"/>
            <a:pathLst>
              <a:path w="400684" h="295275">
                <a:moveTo>
                  <a:pt x="9525" y="287909"/>
                </a:moveTo>
                <a:lnTo>
                  <a:pt x="7366" y="285750"/>
                </a:lnTo>
                <a:lnTo>
                  <a:pt x="2159" y="285750"/>
                </a:lnTo>
                <a:lnTo>
                  <a:pt x="0" y="287909"/>
                </a:lnTo>
                <a:lnTo>
                  <a:pt x="0" y="293243"/>
                </a:lnTo>
                <a:lnTo>
                  <a:pt x="2159" y="295275"/>
                </a:lnTo>
                <a:lnTo>
                  <a:pt x="7366" y="295275"/>
                </a:lnTo>
                <a:lnTo>
                  <a:pt x="9525" y="293243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400684" h="295275">
                <a:moveTo>
                  <a:pt x="9525" y="240284"/>
                </a:moveTo>
                <a:lnTo>
                  <a:pt x="7366" y="238125"/>
                </a:lnTo>
                <a:lnTo>
                  <a:pt x="2159" y="238125"/>
                </a:lnTo>
                <a:lnTo>
                  <a:pt x="0" y="240284"/>
                </a:lnTo>
                <a:lnTo>
                  <a:pt x="0" y="245618"/>
                </a:lnTo>
                <a:lnTo>
                  <a:pt x="2159" y="247650"/>
                </a:lnTo>
                <a:lnTo>
                  <a:pt x="7366" y="247650"/>
                </a:lnTo>
                <a:lnTo>
                  <a:pt x="9525" y="245618"/>
                </a:lnTo>
                <a:lnTo>
                  <a:pt x="9525" y="242951"/>
                </a:lnTo>
                <a:lnTo>
                  <a:pt x="9525" y="240284"/>
                </a:lnTo>
                <a:close/>
              </a:path>
              <a:path w="400684" h="295275">
                <a:moveTo>
                  <a:pt x="9525" y="192659"/>
                </a:moveTo>
                <a:lnTo>
                  <a:pt x="7366" y="190500"/>
                </a:lnTo>
                <a:lnTo>
                  <a:pt x="2159" y="190500"/>
                </a:lnTo>
                <a:lnTo>
                  <a:pt x="0" y="192659"/>
                </a:lnTo>
                <a:lnTo>
                  <a:pt x="0" y="197993"/>
                </a:lnTo>
                <a:lnTo>
                  <a:pt x="2159" y="200025"/>
                </a:lnTo>
                <a:lnTo>
                  <a:pt x="7366" y="200025"/>
                </a:lnTo>
                <a:lnTo>
                  <a:pt x="9525" y="197993"/>
                </a:lnTo>
                <a:lnTo>
                  <a:pt x="9525" y="195326"/>
                </a:lnTo>
                <a:lnTo>
                  <a:pt x="9525" y="192659"/>
                </a:lnTo>
                <a:close/>
              </a:path>
              <a:path w="400684" h="295275">
                <a:moveTo>
                  <a:pt x="9525" y="145034"/>
                </a:moveTo>
                <a:lnTo>
                  <a:pt x="7366" y="142875"/>
                </a:lnTo>
                <a:lnTo>
                  <a:pt x="2159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159" y="152400"/>
                </a:lnTo>
                <a:lnTo>
                  <a:pt x="7366" y="152400"/>
                </a:lnTo>
                <a:lnTo>
                  <a:pt x="9525" y="150241"/>
                </a:lnTo>
                <a:lnTo>
                  <a:pt x="9525" y="147701"/>
                </a:lnTo>
                <a:lnTo>
                  <a:pt x="9525" y="145034"/>
                </a:lnTo>
                <a:close/>
              </a:path>
              <a:path w="400684" h="295275">
                <a:moveTo>
                  <a:pt x="9525" y="97409"/>
                </a:moveTo>
                <a:lnTo>
                  <a:pt x="7366" y="95250"/>
                </a:lnTo>
                <a:lnTo>
                  <a:pt x="2159" y="95250"/>
                </a:lnTo>
                <a:lnTo>
                  <a:pt x="0" y="97409"/>
                </a:lnTo>
                <a:lnTo>
                  <a:pt x="0" y="102616"/>
                </a:lnTo>
                <a:lnTo>
                  <a:pt x="2159" y="104775"/>
                </a:lnTo>
                <a:lnTo>
                  <a:pt x="7366" y="104775"/>
                </a:lnTo>
                <a:lnTo>
                  <a:pt x="9525" y="102616"/>
                </a:lnTo>
                <a:lnTo>
                  <a:pt x="9525" y="100076"/>
                </a:lnTo>
                <a:lnTo>
                  <a:pt x="9525" y="97409"/>
                </a:lnTo>
                <a:close/>
              </a:path>
              <a:path w="400684" h="295275">
                <a:moveTo>
                  <a:pt x="9525" y="49784"/>
                </a:moveTo>
                <a:lnTo>
                  <a:pt x="7366" y="47625"/>
                </a:lnTo>
                <a:lnTo>
                  <a:pt x="2159" y="47625"/>
                </a:lnTo>
                <a:lnTo>
                  <a:pt x="0" y="49784"/>
                </a:lnTo>
                <a:lnTo>
                  <a:pt x="0" y="54991"/>
                </a:lnTo>
                <a:lnTo>
                  <a:pt x="2159" y="57150"/>
                </a:lnTo>
                <a:lnTo>
                  <a:pt x="7366" y="57150"/>
                </a:lnTo>
                <a:lnTo>
                  <a:pt x="9525" y="54991"/>
                </a:lnTo>
                <a:lnTo>
                  <a:pt x="9525" y="52451"/>
                </a:lnTo>
                <a:lnTo>
                  <a:pt x="9525" y="49784"/>
                </a:lnTo>
                <a:close/>
              </a:path>
              <a:path w="400684" h="295275">
                <a:moveTo>
                  <a:pt x="9525" y="2159"/>
                </a:moveTo>
                <a:lnTo>
                  <a:pt x="7366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400684" h="295275">
                <a:moveTo>
                  <a:pt x="66675" y="287909"/>
                </a:moveTo>
                <a:lnTo>
                  <a:pt x="62484" y="285750"/>
                </a:lnTo>
                <a:lnTo>
                  <a:pt x="51943" y="285750"/>
                </a:lnTo>
                <a:lnTo>
                  <a:pt x="47625" y="287909"/>
                </a:lnTo>
                <a:lnTo>
                  <a:pt x="47625" y="293243"/>
                </a:lnTo>
                <a:lnTo>
                  <a:pt x="51943" y="295275"/>
                </a:lnTo>
                <a:lnTo>
                  <a:pt x="62484" y="295275"/>
                </a:lnTo>
                <a:lnTo>
                  <a:pt x="66675" y="293243"/>
                </a:lnTo>
                <a:lnTo>
                  <a:pt x="66675" y="290576"/>
                </a:lnTo>
                <a:lnTo>
                  <a:pt x="66675" y="287909"/>
                </a:lnTo>
                <a:close/>
              </a:path>
              <a:path w="400684" h="295275">
                <a:moveTo>
                  <a:pt x="66675" y="240284"/>
                </a:moveTo>
                <a:lnTo>
                  <a:pt x="62484" y="238125"/>
                </a:lnTo>
                <a:lnTo>
                  <a:pt x="51943" y="238125"/>
                </a:lnTo>
                <a:lnTo>
                  <a:pt x="47625" y="240284"/>
                </a:lnTo>
                <a:lnTo>
                  <a:pt x="47625" y="245618"/>
                </a:lnTo>
                <a:lnTo>
                  <a:pt x="51943" y="247650"/>
                </a:lnTo>
                <a:lnTo>
                  <a:pt x="62484" y="247650"/>
                </a:lnTo>
                <a:lnTo>
                  <a:pt x="66675" y="245618"/>
                </a:lnTo>
                <a:lnTo>
                  <a:pt x="66675" y="242951"/>
                </a:lnTo>
                <a:lnTo>
                  <a:pt x="66675" y="240284"/>
                </a:lnTo>
                <a:close/>
              </a:path>
              <a:path w="400684" h="295275">
                <a:moveTo>
                  <a:pt x="66675" y="192659"/>
                </a:moveTo>
                <a:lnTo>
                  <a:pt x="62484" y="190500"/>
                </a:lnTo>
                <a:lnTo>
                  <a:pt x="51943" y="190500"/>
                </a:lnTo>
                <a:lnTo>
                  <a:pt x="47625" y="192659"/>
                </a:lnTo>
                <a:lnTo>
                  <a:pt x="47625" y="197993"/>
                </a:lnTo>
                <a:lnTo>
                  <a:pt x="51943" y="200025"/>
                </a:lnTo>
                <a:lnTo>
                  <a:pt x="62484" y="200025"/>
                </a:lnTo>
                <a:lnTo>
                  <a:pt x="66675" y="197993"/>
                </a:lnTo>
                <a:lnTo>
                  <a:pt x="66675" y="195326"/>
                </a:lnTo>
                <a:lnTo>
                  <a:pt x="66675" y="192659"/>
                </a:lnTo>
                <a:close/>
              </a:path>
              <a:path w="400684" h="295275">
                <a:moveTo>
                  <a:pt x="66675" y="145034"/>
                </a:moveTo>
                <a:lnTo>
                  <a:pt x="62484" y="142875"/>
                </a:lnTo>
                <a:lnTo>
                  <a:pt x="51943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51943" y="152400"/>
                </a:lnTo>
                <a:lnTo>
                  <a:pt x="62484" y="152400"/>
                </a:lnTo>
                <a:lnTo>
                  <a:pt x="66675" y="150241"/>
                </a:lnTo>
                <a:lnTo>
                  <a:pt x="66675" y="147701"/>
                </a:lnTo>
                <a:lnTo>
                  <a:pt x="66675" y="145034"/>
                </a:lnTo>
                <a:close/>
              </a:path>
              <a:path w="400684" h="295275">
                <a:moveTo>
                  <a:pt x="66675" y="97409"/>
                </a:moveTo>
                <a:lnTo>
                  <a:pt x="62484" y="95250"/>
                </a:lnTo>
                <a:lnTo>
                  <a:pt x="51943" y="95250"/>
                </a:lnTo>
                <a:lnTo>
                  <a:pt x="47625" y="97409"/>
                </a:lnTo>
                <a:lnTo>
                  <a:pt x="47625" y="102616"/>
                </a:lnTo>
                <a:lnTo>
                  <a:pt x="51943" y="104775"/>
                </a:lnTo>
                <a:lnTo>
                  <a:pt x="62484" y="104775"/>
                </a:lnTo>
                <a:lnTo>
                  <a:pt x="66675" y="102616"/>
                </a:lnTo>
                <a:lnTo>
                  <a:pt x="66675" y="100076"/>
                </a:lnTo>
                <a:lnTo>
                  <a:pt x="66675" y="97409"/>
                </a:lnTo>
                <a:close/>
              </a:path>
              <a:path w="400684" h="295275">
                <a:moveTo>
                  <a:pt x="66675" y="49784"/>
                </a:moveTo>
                <a:lnTo>
                  <a:pt x="62484" y="47625"/>
                </a:lnTo>
                <a:lnTo>
                  <a:pt x="51943" y="47625"/>
                </a:lnTo>
                <a:lnTo>
                  <a:pt x="47625" y="49784"/>
                </a:lnTo>
                <a:lnTo>
                  <a:pt x="47625" y="54991"/>
                </a:lnTo>
                <a:lnTo>
                  <a:pt x="51943" y="57150"/>
                </a:lnTo>
                <a:lnTo>
                  <a:pt x="62484" y="57150"/>
                </a:lnTo>
                <a:lnTo>
                  <a:pt x="66675" y="54991"/>
                </a:lnTo>
                <a:lnTo>
                  <a:pt x="66675" y="52451"/>
                </a:lnTo>
                <a:lnTo>
                  <a:pt x="66675" y="49784"/>
                </a:lnTo>
                <a:close/>
              </a:path>
              <a:path w="400684" h="295275">
                <a:moveTo>
                  <a:pt x="66675" y="2159"/>
                </a:moveTo>
                <a:lnTo>
                  <a:pt x="62484" y="0"/>
                </a:lnTo>
                <a:lnTo>
                  <a:pt x="51943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51943" y="9525"/>
                </a:lnTo>
                <a:lnTo>
                  <a:pt x="62484" y="9525"/>
                </a:lnTo>
                <a:lnTo>
                  <a:pt x="66675" y="7366"/>
                </a:lnTo>
                <a:lnTo>
                  <a:pt x="66675" y="4826"/>
                </a:lnTo>
                <a:lnTo>
                  <a:pt x="66675" y="2159"/>
                </a:lnTo>
                <a:close/>
              </a:path>
              <a:path w="400684" h="295275">
                <a:moveTo>
                  <a:pt x="114300" y="287909"/>
                </a:moveTo>
                <a:lnTo>
                  <a:pt x="112141" y="285750"/>
                </a:lnTo>
                <a:lnTo>
                  <a:pt x="106934" y="285750"/>
                </a:lnTo>
                <a:lnTo>
                  <a:pt x="104775" y="287909"/>
                </a:lnTo>
                <a:lnTo>
                  <a:pt x="104775" y="293243"/>
                </a:lnTo>
                <a:lnTo>
                  <a:pt x="106934" y="295275"/>
                </a:lnTo>
                <a:lnTo>
                  <a:pt x="112141" y="295275"/>
                </a:lnTo>
                <a:lnTo>
                  <a:pt x="114300" y="293243"/>
                </a:lnTo>
                <a:lnTo>
                  <a:pt x="114300" y="290576"/>
                </a:lnTo>
                <a:lnTo>
                  <a:pt x="114300" y="287909"/>
                </a:lnTo>
                <a:close/>
              </a:path>
              <a:path w="400684" h="295275">
                <a:moveTo>
                  <a:pt x="114300" y="240284"/>
                </a:moveTo>
                <a:lnTo>
                  <a:pt x="112141" y="238125"/>
                </a:lnTo>
                <a:lnTo>
                  <a:pt x="106934" y="238125"/>
                </a:lnTo>
                <a:lnTo>
                  <a:pt x="104775" y="240284"/>
                </a:lnTo>
                <a:lnTo>
                  <a:pt x="104775" y="245618"/>
                </a:lnTo>
                <a:lnTo>
                  <a:pt x="106934" y="247650"/>
                </a:lnTo>
                <a:lnTo>
                  <a:pt x="112141" y="247650"/>
                </a:lnTo>
                <a:lnTo>
                  <a:pt x="114300" y="245618"/>
                </a:lnTo>
                <a:lnTo>
                  <a:pt x="114300" y="242951"/>
                </a:lnTo>
                <a:lnTo>
                  <a:pt x="114300" y="240284"/>
                </a:lnTo>
                <a:close/>
              </a:path>
              <a:path w="400684" h="295275">
                <a:moveTo>
                  <a:pt x="114300" y="192659"/>
                </a:moveTo>
                <a:lnTo>
                  <a:pt x="112141" y="190500"/>
                </a:lnTo>
                <a:lnTo>
                  <a:pt x="106934" y="190500"/>
                </a:lnTo>
                <a:lnTo>
                  <a:pt x="104775" y="192659"/>
                </a:lnTo>
                <a:lnTo>
                  <a:pt x="104775" y="197993"/>
                </a:lnTo>
                <a:lnTo>
                  <a:pt x="106934" y="200025"/>
                </a:lnTo>
                <a:lnTo>
                  <a:pt x="112141" y="200025"/>
                </a:lnTo>
                <a:lnTo>
                  <a:pt x="114300" y="197993"/>
                </a:lnTo>
                <a:lnTo>
                  <a:pt x="114300" y="195326"/>
                </a:lnTo>
                <a:lnTo>
                  <a:pt x="114300" y="192659"/>
                </a:lnTo>
                <a:close/>
              </a:path>
              <a:path w="400684" h="295275">
                <a:moveTo>
                  <a:pt x="114300" y="145034"/>
                </a:moveTo>
                <a:lnTo>
                  <a:pt x="112141" y="142875"/>
                </a:lnTo>
                <a:lnTo>
                  <a:pt x="106934" y="142875"/>
                </a:lnTo>
                <a:lnTo>
                  <a:pt x="104775" y="145034"/>
                </a:lnTo>
                <a:lnTo>
                  <a:pt x="104775" y="150241"/>
                </a:lnTo>
                <a:lnTo>
                  <a:pt x="106934" y="152400"/>
                </a:lnTo>
                <a:lnTo>
                  <a:pt x="112141" y="152400"/>
                </a:lnTo>
                <a:lnTo>
                  <a:pt x="114300" y="150241"/>
                </a:lnTo>
                <a:lnTo>
                  <a:pt x="114300" y="147701"/>
                </a:lnTo>
                <a:lnTo>
                  <a:pt x="114300" y="145034"/>
                </a:lnTo>
                <a:close/>
              </a:path>
              <a:path w="400684" h="295275">
                <a:moveTo>
                  <a:pt x="114300" y="97409"/>
                </a:moveTo>
                <a:lnTo>
                  <a:pt x="112141" y="95250"/>
                </a:lnTo>
                <a:lnTo>
                  <a:pt x="106934" y="95250"/>
                </a:lnTo>
                <a:lnTo>
                  <a:pt x="104775" y="97409"/>
                </a:lnTo>
                <a:lnTo>
                  <a:pt x="104775" y="102616"/>
                </a:lnTo>
                <a:lnTo>
                  <a:pt x="106934" y="104775"/>
                </a:lnTo>
                <a:lnTo>
                  <a:pt x="112141" y="104775"/>
                </a:lnTo>
                <a:lnTo>
                  <a:pt x="114300" y="102616"/>
                </a:lnTo>
                <a:lnTo>
                  <a:pt x="114300" y="100076"/>
                </a:lnTo>
                <a:lnTo>
                  <a:pt x="114300" y="97409"/>
                </a:lnTo>
                <a:close/>
              </a:path>
              <a:path w="400684" h="295275">
                <a:moveTo>
                  <a:pt x="114300" y="49784"/>
                </a:moveTo>
                <a:lnTo>
                  <a:pt x="112141" y="47625"/>
                </a:lnTo>
                <a:lnTo>
                  <a:pt x="106934" y="47625"/>
                </a:lnTo>
                <a:lnTo>
                  <a:pt x="104775" y="49784"/>
                </a:lnTo>
                <a:lnTo>
                  <a:pt x="104775" y="54991"/>
                </a:lnTo>
                <a:lnTo>
                  <a:pt x="106934" y="57150"/>
                </a:lnTo>
                <a:lnTo>
                  <a:pt x="112141" y="57150"/>
                </a:lnTo>
                <a:lnTo>
                  <a:pt x="114300" y="54991"/>
                </a:lnTo>
                <a:lnTo>
                  <a:pt x="114300" y="52451"/>
                </a:lnTo>
                <a:lnTo>
                  <a:pt x="114300" y="49784"/>
                </a:lnTo>
                <a:close/>
              </a:path>
              <a:path w="400684" h="295275">
                <a:moveTo>
                  <a:pt x="114300" y="2159"/>
                </a:moveTo>
                <a:lnTo>
                  <a:pt x="112141" y="0"/>
                </a:lnTo>
                <a:lnTo>
                  <a:pt x="106934" y="0"/>
                </a:lnTo>
                <a:lnTo>
                  <a:pt x="104775" y="2159"/>
                </a:lnTo>
                <a:lnTo>
                  <a:pt x="104775" y="7366"/>
                </a:lnTo>
                <a:lnTo>
                  <a:pt x="106934" y="9525"/>
                </a:lnTo>
                <a:lnTo>
                  <a:pt x="112141" y="9525"/>
                </a:lnTo>
                <a:lnTo>
                  <a:pt x="114300" y="7366"/>
                </a:lnTo>
                <a:lnTo>
                  <a:pt x="114300" y="4826"/>
                </a:lnTo>
                <a:lnTo>
                  <a:pt x="114300" y="2159"/>
                </a:lnTo>
                <a:close/>
              </a:path>
              <a:path w="400684" h="295275">
                <a:moveTo>
                  <a:pt x="161925" y="287909"/>
                </a:moveTo>
                <a:lnTo>
                  <a:pt x="159766" y="285750"/>
                </a:lnTo>
                <a:lnTo>
                  <a:pt x="154559" y="285750"/>
                </a:lnTo>
                <a:lnTo>
                  <a:pt x="152400" y="287909"/>
                </a:lnTo>
                <a:lnTo>
                  <a:pt x="152400" y="293243"/>
                </a:lnTo>
                <a:lnTo>
                  <a:pt x="154559" y="295275"/>
                </a:lnTo>
                <a:lnTo>
                  <a:pt x="159766" y="295275"/>
                </a:lnTo>
                <a:lnTo>
                  <a:pt x="161925" y="293243"/>
                </a:lnTo>
                <a:lnTo>
                  <a:pt x="161925" y="290576"/>
                </a:lnTo>
                <a:lnTo>
                  <a:pt x="161925" y="287909"/>
                </a:lnTo>
                <a:close/>
              </a:path>
              <a:path w="400684" h="295275">
                <a:moveTo>
                  <a:pt x="161925" y="240284"/>
                </a:moveTo>
                <a:lnTo>
                  <a:pt x="159766" y="238125"/>
                </a:lnTo>
                <a:lnTo>
                  <a:pt x="154559" y="238125"/>
                </a:lnTo>
                <a:lnTo>
                  <a:pt x="152400" y="240284"/>
                </a:lnTo>
                <a:lnTo>
                  <a:pt x="152400" y="245618"/>
                </a:lnTo>
                <a:lnTo>
                  <a:pt x="154559" y="247650"/>
                </a:lnTo>
                <a:lnTo>
                  <a:pt x="159766" y="247650"/>
                </a:lnTo>
                <a:lnTo>
                  <a:pt x="161925" y="245618"/>
                </a:lnTo>
                <a:lnTo>
                  <a:pt x="161925" y="242951"/>
                </a:lnTo>
                <a:lnTo>
                  <a:pt x="161925" y="240284"/>
                </a:lnTo>
                <a:close/>
              </a:path>
              <a:path w="400684" h="295275">
                <a:moveTo>
                  <a:pt x="161925" y="192659"/>
                </a:moveTo>
                <a:lnTo>
                  <a:pt x="159766" y="190500"/>
                </a:lnTo>
                <a:lnTo>
                  <a:pt x="154559" y="190500"/>
                </a:lnTo>
                <a:lnTo>
                  <a:pt x="152400" y="192659"/>
                </a:lnTo>
                <a:lnTo>
                  <a:pt x="152400" y="197993"/>
                </a:lnTo>
                <a:lnTo>
                  <a:pt x="154559" y="200025"/>
                </a:lnTo>
                <a:lnTo>
                  <a:pt x="159766" y="200025"/>
                </a:lnTo>
                <a:lnTo>
                  <a:pt x="161925" y="197993"/>
                </a:lnTo>
                <a:lnTo>
                  <a:pt x="161925" y="195326"/>
                </a:lnTo>
                <a:lnTo>
                  <a:pt x="161925" y="192659"/>
                </a:lnTo>
                <a:close/>
              </a:path>
              <a:path w="400684" h="295275">
                <a:moveTo>
                  <a:pt x="161925" y="145034"/>
                </a:moveTo>
                <a:lnTo>
                  <a:pt x="159766" y="142875"/>
                </a:lnTo>
                <a:lnTo>
                  <a:pt x="154559" y="142875"/>
                </a:lnTo>
                <a:lnTo>
                  <a:pt x="152400" y="145034"/>
                </a:lnTo>
                <a:lnTo>
                  <a:pt x="152400" y="150241"/>
                </a:lnTo>
                <a:lnTo>
                  <a:pt x="154559" y="152400"/>
                </a:lnTo>
                <a:lnTo>
                  <a:pt x="159766" y="152400"/>
                </a:lnTo>
                <a:lnTo>
                  <a:pt x="161925" y="150241"/>
                </a:lnTo>
                <a:lnTo>
                  <a:pt x="161925" y="147701"/>
                </a:lnTo>
                <a:lnTo>
                  <a:pt x="161925" y="145034"/>
                </a:lnTo>
                <a:close/>
              </a:path>
              <a:path w="400684" h="295275">
                <a:moveTo>
                  <a:pt x="161925" y="97409"/>
                </a:moveTo>
                <a:lnTo>
                  <a:pt x="159766" y="95250"/>
                </a:lnTo>
                <a:lnTo>
                  <a:pt x="154559" y="95250"/>
                </a:lnTo>
                <a:lnTo>
                  <a:pt x="152400" y="97409"/>
                </a:lnTo>
                <a:lnTo>
                  <a:pt x="152400" y="102616"/>
                </a:lnTo>
                <a:lnTo>
                  <a:pt x="154559" y="104775"/>
                </a:lnTo>
                <a:lnTo>
                  <a:pt x="159766" y="104775"/>
                </a:lnTo>
                <a:lnTo>
                  <a:pt x="161925" y="102616"/>
                </a:lnTo>
                <a:lnTo>
                  <a:pt x="161925" y="100076"/>
                </a:lnTo>
                <a:lnTo>
                  <a:pt x="161925" y="97409"/>
                </a:lnTo>
                <a:close/>
              </a:path>
              <a:path w="400684" h="295275">
                <a:moveTo>
                  <a:pt x="161925" y="49784"/>
                </a:moveTo>
                <a:lnTo>
                  <a:pt x="159766" y="47625"/>
                </a:lnTo>
                <a:lnTo>
                  <a:pt x="154559" y="47625"/>
                </a:lnTo>
                <a:lnTo>
                  <a:pt x="152400" y="49784"/>
                </a:lnTo>
                <a:lnTo>
                  <a:pt x="152400" y="54991"/>
                </a:lnTo>
                <a:lnTo>
                  <a:pt x="154559" y="57150"/>
                </a:lnTo>
                <a:lnTo>
                  <a:pt x="159766" y="57150"/>
                </a:lnTo>
                <a:lnTo>
                  <a:pt x="161925" y="54991"/>
                </a:lnTo>
                <a:lnTo>
                  <a:pt x="161925" y="52451"/>
                </a:lnTo>
                <a:lnTo>
                  <a:pt x="161925" y="49784"/>
                </a:lnTo>
                <a:close/>
              </a:path>
              <a:path w="400684" h="295275">
                <a:moveTo>
                  <a:pt x="161925" y="2159"/>
                </a:moveTo>
                <a:lnTo>
                  <a:pt x="159766" y="0"/>
                </a:lnTo>
                <a:lnTo>
                  <a:pt x="154559" y="0"/>
                </a:lnTo>
                <a:lnTo>
                  <a:pt x="152400" y="2159"/>
                </a:lnTo>
                <a:lnTo>
                  <a:pt x="152400" y="7366"/>
                </a:lnTo>
                <a:lnTo>
                  <a:pt x="154559" y="9525"/>
                </a:lnTo>
                <a:lnTo>
                  <a:pt x="159766" y="9525"/>
                </a:lnTo>
                <a:lnTo>
                  <a:pt x="161925" y="7366"/>
                </a:lnTo>
                <a:lnTo>
                  <a:pt x="161925" y="4826"/>
                </a:lnTo>
                <a:lnTo>
                  <a:pt x="161925" y="2159"/>
                </a:lnTo>
                <a:close/>
              </a:path>
              <a:path w="400684" h="295275">
                <a:moveTo>
                  <a:pt x="209550" y="287909"/>
                </a:moveTo>
                <a:lnTo>
                  <a:pt x="207518" y="285750"/>
                </a:lnTo>
                <a:lnTo>
                  <a:pt x="202184" y="285750"/>
                </a:lnTo>
                <a:lnTo>
                  <a:pt x="200025" y="287909"/>
                </a:lnTo>
                <a:lnTo>
                  <a:pt x="200025" y="293243"/>
                </a:lnTo>
                <a:lnTo>
                  <a:pt x="202184" y="295275"/>
                </a:lnTo>
                <a:lnTo>
                  <a:pt x="207518" y="295275"/>
                </a:lnTo>
                <a:lnTo>
                  <a:pt x="209550" y="293243"/>
                </a:lnTo>
                <a:lnTo>
                  <a:pt x="209550" y="290576"/>
                </a:lnTo>
                <a:lnTo>
                  <a:pt x="209550" y="287909"/>
                </a:lnTo>
                <a:close/>
              </a:path>
              <a:path w="400684" h="295275">
                <a:moveTo>
                  <a:pt x="209550" y="240284"/>
                </a:moveTo>
                <a:lnTo>
                  <a:pt x="207518" y="238125"/>
                </a:lnTo>
                <a:lnTo>
                  <a:pt x="202184" y="238125"/>
                </a:lnTo>
                <a:lnTo>
                  <a:pt x="200025" y="240284"/>
                </a:lnTo>
                <a:lnTo>
                  <a:pt x="200025" y="245618"/>
                </a:lnTo>
                <a:lnTo>
                  <a:pt x="202184" y="247650"/>
                </a:lnTo>
                <a:lnTo>
                  <a:pt x="207518" y="247650"/>
                </a:lnTo>
                <a:lnTo>
                  <a:pt x="209550" y="245618"/>
                </a:lnTo>
                <a:lnTo>
                  <a:pt x="209550" y="242951"/>
                </a:lnTo>
                <a:lnTo>
                  <a:pt x="209550" y="240284"/>
                </a:lnTo>
                <a:close/>
              </a:path>
              <a:path w="400684" h="295275">
                <a:moveTo>
                  <a:pt x="209550" y="192659"/>
                </a:moveTo>
                <a:lnTo>
                  <a:pt x="207518" y="190500"/>
                </a:lnTo>
                <a:lnTo>
                  <a:pt x="202184" y="190500"/>
                </a:lnTo>
                <a:lnTo>
                  <a:pt x="200025" y="192659"/>
                </a:lnTo>
                <a:lnTo>
                  <a:pt x="200025" y="197993"/>
                </a:lnTo>
                <a:lnTo>
                  <a:pt x="202184" y="200025"/>
                </a:lnTo>
                <a:lnTo>
                  <a:pt x="207518" y="200025"/>
                </a:lnTo>
                <a:lnTo>
                  <a:pt x="209550" y="197993"/>
                </a:lnTo>
                <a:lnTo>
                  <a:pt x="209550" y="195326"/>
                </a:lnTo>
                <a:lnTo>
                  <a:pt x="209550" y="192659"/>
                </a:lnTo>
                <a:close/>
              </a:path>
              <a:path w="400684" h="295275">
                <a:moveTo>
                  <a:pt x="209550" y="145034"/>
                </a:moveTo>
                <a:lnTo>
                  <a:pt x="207518" y="142875"/>
                </a:lnTo>
                <a:lnTo>
                  <a:pt x="202184" y="142875"/>
                </a:lnTo>
                <a:lnTo>
                  <a:pt x="200025" y="145034"/>
                </a:lnTo>
                <a:lnTo>
                  <a:pt x="200025" y="150241"/>
                </a:lnTo>
                <a:lnTo>
                  <a:pt x="202184" y="152400"/>
                </a:lnTo>
                <a:lnTo>
                  <a:pt x="207518" y="152400"/>
                </a:lnTo>
                <a:lnTo>
                  <a:pt x="209550" y="150241"/>
                </a:lnTo>
                <a:lnTo>
                  <a:pt x="209550" y="147701"/>
                </a:lnTo>
                <a:lnTo>
                  <a:pt x="209550" y="145034"/>
                </a:lnTo>
                <a:close/>
              </a:path>
              <a:path w="400684" h="295275">
                <a:moveTo>
                  <a:pt x="209550" y="97409"/>
                </a:moveTo>
                <a:lnTo>
                  <a:pt x="207518" y="95250"/>
                </a:lnTo>
                <a:lnTo>
                  <a:pt x="202184" y="95250"/>
                </a:lnTo>
                <a:lnTo>
                  <a:pt x="200025" y="97409"/>
                </a:lnTo>
                <a:lnTo>
                  <a:pt x="200025" y="102616"/>
                </a:lnTo>
                <a:lnTo>
                  <a:pt x="202184" y="104775"/>
                </a:lnTo>
                <a:lnTo>
                  <a:pt x="207518" y="104775"/>
                </a:lnTo>
                <a:lnTo>
                  <a:pt x="209550" y="102616"/>
                </a:lnTo>
                <a:lnTo>
                  <a:pt x="209550" y="100076"/>
                </a:lnTo>
                <a:lnTo>
                  <a:pt x="209550" y="97409"/>
                </a:lnTo>
                <a:close/>
              </a:path>
              <a:path w="400684" h="295275">
                <a:moveTo>
                  <a:pt x="209550" y="49784"/>
                </a:moveTo>
                <a:lnTo>
                  <a:pt x="207518" y="47625"/>
                </a:lnTo>
                <a:lnTo>
                  <a:pt x="202184" y="47625"/>
                </a:lnTo>
                <a:lnTo>
                  <a:pt x="200025" y="49784"/>
                </a:lnTo>
                <a:lnTo>
                  <a:pt x="200025" y="54991"/>
                </a:lnTo>
                <a:lnTo>
                  <a:pt x="202184" y="57150"/>
                </a:lnTo>
                <a:lnTo>
                  <a:pt x="207518" y="57150"/>
                </a:lnTo>
                <a:lnTo>
                  <a:pt x="209550" y="54991"/>
                </a:lnTo>
                <a:lnTo>
                  <a:pt x="209550" y="52451"/>
                </a:lnTo>
                <a:lnTo>
                  <a:pt x="209550" y="49784"/>
                </a:lnTo>
                <a:close/>
              </a:path>
              <a:path w="400684" h="295275">
                <a:moveTo>
                  <a:pt x="209550" y="2159"/>
                </a:moveTo>
                <a:lnTo>
                  <a:pt x="207518" y="0"/>
                </a:lnTo>
                <a:lnTo>
                  <a:pt x="202184" y="0"/>
                </a:lnTo>
                <a:lnTo>
                  <a:pt x="200025" y="2159"/>
                </a:lnTo>
                <a:lnTo>
                  <a:pt x="200025" y="7366"/>
                </a:lnTo>
                <a:lnTo>
                  <a:pt x="202184" y="9525"/>
                </a:lnTo>
                <a:lnTo>
                  <a:pt x="207518" y="9525"/>
                </a:lnTo>
                <a:lnTo>
                  <a:pt x="209550" y="7366"/>
                </a:lnTo>
                <a:lnTo>
                  <a:pt x="209550" y="4826"/>
                </a:lnTo>
                <a:lnTo>
                  <a:pt x="209550" y="2159"/>
                </a:lnTo>
                <a:close/>
              </a:path>
              <a:path w="400684" h="295275">
                <a:moveTo>
                  <a:pt x="257175" y="287909"/>
                </a:moveTo>
                <a:lnTo>
                  <a:pt x="255143" y="285750"/>
                </a:lnTo>
                <a:lnTo>
                  <a:pt x="249809" y="285750"/>
                </a:lnTo>
                <a:lnTo>
                  <a:pt x="247650" y="287909"/>
                </a:lnTo>
                <a:lnTo>
                  <a:pt x="247650" y="293243"/>
                </a:lnTo>
                <a:lnTo>
                  <a:pt x="249809" y="295275"/>
                </a:lnTo>
                <a:lnTo>
                  <a:pt x="255143" y="295275"/>
                </a:lnTo>
                <a:lnTo>
                  <a:pt x="257175" y="293243"/>
                </a:lnTo>
                <a:lnTo>
                  <a:pt x="257175" y="290576"/>
                </a:lnTo>
                <a:lnTo>
                  <a:pt x="257175" y="287909"/>
                </a:lnTo>
                <a:close/>
              </a:path>
              <a:path w="400684" h="295275">
                <a:moveTo>
                  <a:pt x="257175" y="240284"/>
                </a:moveTo>
                <a:lnTo>
                  <a:pt x="255143" y="238125"/>
                </a:lnTo>
                <a:lnTo>
                  <a:pt x="249809" y="238125"/>
                </a:lnTo>
                <a:lnTo>
                  <a:pt x="247650" y="240284"/>
                </a:lnTo>
                <a:lnTo>
                  <a:pt x="247650" y="245618"/>
                </a:lnTo>
                <a:lnTo>
                  <a:pt x="249809" y="247650"/>
                </a:lnTo>
                <a:lnTo>
                  <a:pt x="255143" y="247650"/>
                </a:lnTo>
                <a:lnTo>
                  <a:pt x="257175" y="245618"/>
                </a:lnTo>
                <a:lnTo>
                  <a:pt x="257175" y="242951"/>
                </a:lnTo>
                <a:lnTo>
                  <a:pt x="257175" y="240284"/>
                </a:lnTo>
                <a:close/>
              </a:path>
              <a:path w="400684" h="295275">
                <a:moveTo>
                  <a:pt x="257175" y="192659"/>
                </a:moveTo>
                <a:lnTo>
                  <a:pt x="255143" y="190500"/>
                </a:lnTo>
                <a:lnTo>
                  <a:pt x="249809" y="190500"/>
                </a:lnTo>
                <a:lnTo>
                  <a:pt x="247650" y="192659"/>
                </a:lnTo>
                <a:lnTo>
                  <a:pt x="247650" y="197993"/>
                </a:lnTo>
                <a:lnTo>
                  <a:pt x="249809" y="200025"/>
                </a:lnTo>
                <a:lnTo>
                  <a:pt x="255143" y="200025"/>
                </a:lnTo>
                <a:lnTo>
                  <a:pt x="257175" y="197993"/>
                </a:lnTo>
                <a:lnTo>
                  <a:pt x="257175" y="195326"/>
                </a:lnTo>
                <a:lnTo>
                  <a:pt x="257175" y="192659"/>
                </a:lnTo>
                <a:close/>
              </a:path>
              <a:path w="400684" h="295275">
                <a:moveTo>
                  <a:pt x="257175" y="145034"/>
                </a:moveTo>
                <a:lnTo>
                  <a:pt x="255143" y="142875"/>
                </a:lnTo>
                <a:lnTo>
                  <a:pt x="249809" y="142875"/>
                </a:lnTo>
                <a:lnTo>
                  <a:pt x="247650" y="145034"/>
                </a:lnTo>
                <a:lnTo>
                  <a:pt x="247650" y="150241"/>
                </a:lnTo>
                <a:lnTo>
                  <a:pt x="249809" y="152400"/>
                </a:lnTo>
                <a:lnTo>
                  <a:pt x="255143" y="152400"/>
                </a:lnTo>
                <a:lnTo>
                  <a:pt x="257175" y="150241"/>
                </a:lnTo>
                <a:lnTo>
                  <a:pt x="257175" y="147701"/>
                </a:lnTo>
                <a:lnTo>
                  <a:pt x="257175" y="145034"/>
                </a:lnTo>
                <a:close/>
              </a:path>
              <a:path w="400684" h="295275">
                <a:moveTo>
                  <a:pt x="257175" y="97409"/>
                </a:moveTo>
                <a:lnTo>
                  <a:pt x="255143" y="95250"/>
                </a:lnTo>
                <a:lnTo>
                  <a:pt x="249809" y="95250"/>
                </a:lnTo>
                <a:lnTo>
                  <a:pt x="247650" y="97409"/>
                </a:lnTo>
                <a:lnTo>
                  <a:pt x="247650" y="102616"/>
                </a:lnTo>
                <a:lnTo>
                  <a:pt x="249809" y="104775"/>
                </a:lnTo>
                <a:lnTo>
                  <a:pt x="255143" y="104775"/>
                </a:lnTo>
                <a:lnTo>
                  <a:pt x="257175" y="102616"/>
                </a:lnTo>
                <a:lnTo>
                  <a:pt x="257175" y="100076"/>
                </a:lnTo>
                <a:lnTo>
                  <a:pt x="257175" y="97409"/>
                </a:lnTo>
                <a:close/>
              </a:path>
              <a:path w="400684" h="295275">
                <a:moveTo>
                  <a:pt x="257175" y="49784"/>
                </a:moveTo>
                <a:lnTo>
                  <a:pt x="255143" y="47625"/>
                </a:lnTo>
                <a:lnTo>
                  <a:pt x="249809" y="47625"/>
                </a:lnTo>
                <a:lnTo>
                  <a:pt x="247650" y="49784"/>
                </a:lnTo>
                <a:lnTo>
                  <a:pt x="247650" y="54991"/>
                </a:lnTo>
                <a:lnTo>
                  <a:pt x="249809" y="57150"/>
                </a:lnTo>
                <a:lnTo>
                  <a:pt x="255143" y="57150"/>
                </a:lnTo>
                <a:lnTo>
                  <a:pt x="257175" y="54991"/>
                </a:lnTo>
                <a:lnTo>
                  <a:pt x="257175" y="52451"/>
                </a:lnTo>
                <a:lnTo>
                  <a:pt x="257175" y="49784"/>
                </a:lnTo>
                <a:close/>
              </a:path>
              <a:path w="400684" h="295275">
                <a:moveTo>
                  <a:pt x="257175" y="2159"/>
                </a:moveTo>
                <a:lnTo>
                  <a:pt x="255143" y="0"/>
                </a:lnTo>
                <a:lnTo>
                  <a:pt x="249809" y="0"/>
                </a:lnTo>
                <a:lnTo>
                  <a:pt x="247650" y="2159"/>
                </a:lnTo>
                <a:lnTo>
                  <a:pt x="247650" y="7366"/>
                </a:lnTo>
                <a:lnTo>
                  <a:pt x="249809" y="9525"/>
                </a:lnTo>
                <a:lnTo>
                  <a:pt x="255143" y="9525"/>
                </a:lnTo>
                <a:lnTo>
                  <a:pt x="257175" y="7366"/>
                </a:lnTo>
                <a:lnTo>
                  <a:pt x="257175" y="4826"/>
                </a:lnTo>
                <a:lnTo>
                  <a:pt x="257175" y="2159"/>
                </a:lnTo>
                <a:close/>
              </a:path>
              <a:path w="400684" h="295275">
                <a:moveTo>
                  <a:pt x="304800" y="287909"/>
                </a:moveTo>
                <a:lnTo>
                  <a:pt x="302768" y="285750"/>
                </a:lnTo>
                <a:lnTo>
                  <a:pt x="297434" y="285750"/>
                </a:lnTo>
                <a:lnTo>
                  <a:pt x="295275" y="287909"/>
                </a:lnTo>
                <a:lnTo>
                  <a:pt x="295275" y="293243"/>
                </a:lnTo>
                <a:lnTo>
                  <a:pt x="297434" y="295275"/>
                </a:lnTo>
                <a:lnTo>
                  <a:pt x="302768" y="295275"/>
                </a:lnTo>
                <a:lnTo>
                  <a:pt x="304800" y="293243"/>
                </a:lnTo>
                <a:lnTo>
                  <a:pt x="304800" y="290576"/>
                </a:lnTo>
                <a:lnTo>
                  <a:pt x="304800" y="287909"/>
                </a:lnTo>
                <a:close/>
              </a:path>
              <a:path w="400684" h="295275">
                <a:moveTo>
                  <a:pt x="304800" y="240284"/>
                </a:moveTo>
                <a:lnTo>
                  <a:pt x="302768" y="238125"/>
                </a:lnTo>
                <a:lnTo>
                  <a:pt x="297434" y="238125"/>
                </a:lnTo>
                <a:lnTo>
                  <a:pt x="295275" y="240284"/>
                </a:lnTo>
                <a:lnTo>
                  <a:pt x="295275" y="245618"/>
                </a:lnTo>
                <a:lnTo>
                  <a:pt x="297434" y="247650"/>
                </a:lnTo>
                <a:lnTo>
                  <a:pt x="302768" y="247650"/>
                </a:lnTo>
                <a:lnTo>
                  <a:pt x="304800" y="245618"/>
                </a:lnTo>
                <a:lnTo>
                  <a:pt x="304800" y="242951"/>
                </a:lnTo>
                <a:lnTo>
                  <a:pt x="304800" y="240284"/>
                </a:lnTo>
                <a:close/>
              </a:path>
              <a:path w="400684" h="295275">
                <a:moveTo>
                  <a:pt x="304800" y="192659"/>
                </a:moveTo>
                <a:lnTo>
                  <a:pt x="302768" y="190500"/>
                </a:lnTo>
                <a:lnTo>
                  <a:pt x="297434" y="190500"/>
                </a:lnTo>
                <a:lnTo>
                  <a:pt x="295275" y="192659"/>
                </a:lnTo>
                <a:lnTo>
                  <a:pt x="295275" y="197993"/>
                </a:lnTo>
                <a:lnTo>
                  <a:pt x="297434" y="200025"/>
                </a:lnTo>
                <a:lnTo>
                  <a:pt x="302768" y="200025"/>
                </a:lnTo>
                <a:lnTo>
                  <a:pt x="304800" y="197993"/>
                </a:lnTo>
                <a:lnTo>
                  <a:pt x="304800" y="195326"/>
                </a:lnTo>
                <a:lnTo>
                  <a:pt x="304800" y="192659"/>
                </a:lnTo>
                <a:close/>
              </a:path>
              <a:path w="400684" h="295275">
                <a:moveTo>
                  <a:pt x="304800" y="145034"/>
                </a:moveTo>
                <a:lnTo>
                  <a:pt x="302768" y="142875"/>
                </a:lnTo>
                <a:lnTo>
                  <a:pt x="297434" y="142875"/>
                </a:lnTo>
                <a:lnTo>
                  <a:pt x="295275" y="145034"/>
                </a:lnTo>
                <a:lnTo>
                  <a:pt x="295275" y="150241"/>
                </a:lnTo>
                <a:lnTo>
                  <a:pt x="297434" y="152400"/>
                </a:lnTo>
                <a:lnTo>
                  <a:pt x="302768" y="152400"/>
                </a:lnTo>
                <a:lnTo>
                  <a:pt x="304800" y="150241"/>
                </a:lnTo>
                <a:lnTo>
                  <a:pt x="304800" y="147701"/>
                </a:lnTo>
                <a:lnTo>
                  <a:pt x="304800" y="145034"/>
                </a:lnTo>
                <a:close/>
              </a:path>
              <a:path w="400684" h="295275">
                <a:moveTo>
                  <a:pt x="304800" y="97409"/>
                </a:moveTo>
                <a:lnTo>
                  <a:pt x="302768" y="95250"/>
                </a:lnTo>
                <a:lnTo>
                  <a:pt x="297434" y="95250"/>
                </a:lnTo>
                <a:lnTo>
                  <a:pt x="295275" y="97409"/>
                </a:lnTo>
                <a:lnTo>
                  <a:pt x="295275" y="102616"/>
                </a:lnTo>
                <a:lnTo>
                  <a:pt x="297434" y="104775"/>
                </a:lnTo>
                <a:lnTo>
                  <a:pt x="302768" y="104775"/>
                </a:lnTo>
                <a:lnTo>
                  <a:pt x="304800" y="102616"/>
                </a:lnTo>
                <a:lnTo>
                  <a:pt x="304800" y="100076"/>
                </a:lnTo>
                <a:lnTo>
                  <a:pt x="304800" y="97409"/>
                </a:lnTo>
                <a:close/>
              </a:path>
              <a:path w="400684" h="295275">
                <a:moveTo>
                  <a:pt x="304800" y="49784"/>
                </a:moveTo>
                <a:lnTo>
                  <a:pt x="302768" y="47625"/>
                </a:lnTo>
                <a:lnTo>
                  <a:pt x="297434" y="47625"/>
                </a:lnTo>
                <a:lnTo>
                  <a:pt x="295275" y="49784"/>
                </a:lnTo>
                <a:lnTo>
                  <a:pt x="295275" y="54991"/>
                </a:lnTo>
                <a:lnTo>
                  <a:pt x="297434" y="57150"/>
                </a:lnTo>
                <a:lnTo>
                  <a:pt x="302768" y="57150"/>
                </a:lnTo>
                <a:lnTo>
                  <a:pt x="304800" y="54991"/>
                </a:lnTo>
                <a:lnTo>
                  <a:pt x="304800" y="52451"/>
                </a:lnTo>
                <a:lnTo>
                  <a:pt x="304800" y="49784"/>
                </a:lnTo>
                <a:close/>
              </a:path>
              <a:path w="400684" h="295275">
                <a:moveTo>
                  <a:pt x="304800" y="2159"/>
                </a:moveTo>
                <a:lnTo>
                  <a:pt x="302768" y="0"/>
                </a:lnTo>
                <a:lnTo>
                  <a:pt x="297434" y="0"/>
                </a:lnTo>
                <a:lnTo>
                  <a:pt x="295275" y="2159"/>
                </a:lnTo>
                <a:lnTo>
                  <a:pt x="295275" y="7366"/>
                </a:lnTo>
                <a:lnTo>
                  <a:pt x="297434" y="9525"/>
                </a:lnTo>
                <a:lnTo>
                  <a:pt x="302768" y="9525"/>
                </a:lnTo>
                <a:lnTo>
                  <a:pt x="304800" y="7366"/>
                </a:lnTo>
                <a:lnTo>
                  <a:pt x="304800" y="4826"/>
                </a:lnTo>
                <a:lnTo>
                  <a:pt x="304800" y="2159"/>
                </a:lnTo>
                <a:close/>
              </a:path>
              <a:path w="400684" h="295275">
                <a:moveTo>
                  <a:pt x="352552" y="287909"/>
                </a:moveTo>
                <a:lnTo>
                  <a:pt x="350393" y="285750"/>
                </a:lnTo>
                <a:lnTo>
                  <a:pt x="345059" y="285750"/>
                </a:lnTo>
                <a:lnTo>
                  <a:pt x="343027" y="287909"/>
                </a:lnTo>
                <a:lnTo>
                  <a:pt x="343027" y="293243"/>
                </a:lnTo>
                <a:lnTo>
                  <a:pt x="345059" y="295275"/>
                </a:lnTo>
                <a:lnTo>
                  <a:pt x="350393" y="295275"/>
                </a:lnTo>
                <a:lnTo>
                  <a:pt x="352552" y="293243"/>
                </a:lnTo>
                <a:lnTo>
                  <a:pt x="352552" y="290576"/>
                </a:lnTo>
                <a:lnTo>
                  <a:pt x="352552" y="287909"/>
                </a:lnTo>
                <a:close/>
              </a:path>
              <a:path w="400684" h="295275">
                <a:moveTo>
                  <a:pt x="352552" y="240284"/>
                </a:moveTo>
                <a:lnTo>
                  <a:pt x="350393" y="238125"/>
                </a:lnTo>
                <a:lnTo>
                  <a:pt x="345059" y="238125"/>
                </a:lnTo>
                <a:lnTo>
                  <a:pt x="343027" y="240284"/>
                </a:lnTo>
                <a:lnTo>
                  <a:pt x="343027" y="245618"/>
                </a:lnTo>
                <a:lnTo>
                  <a:pt x="345059" y="247650"/>
                </a:lnTo>
                <a:lnTo>
                  <a:pt x="350393" y="247650"/>
                </a:lnTo>
                <a:lnTo>
                  <a:pt x="352552" y="245618"/>
                </a:lnTo>
                <a:lnTo>
                  <a:pt x="352552" y="242951"/>
                </a:lnTo>
                <a:lnTo>
                  <a:pt x="352552" y="240284"/>
                </a:lnTo>
                <a:close/>
              </a:path>
              <a:path w="400684" h="295275">
                <a:moveTo>
                  <a:pt x="352552" y="192659"/>
                </a:moveTo>
                <a:lnTo>
                  <a:pt x="350393" y="190500"/>
                </a:lnTo>
                <a:lnTo>
                  <a:pt x="345059" y="190500"/>
                </a:lnTo>
                <a:lnTo>
                  <a:pt x="343027" y="192659"/>
                </a:lnTo>
                <a:lnTo>
                  <a:pt x="343027" y="197993"/>
                </a:lnTo>
                <a:lnTo>
                  <a:pt x="345059" y="200025"/>
                </a:lnTo>
                <a:lnTo>
                  <a:pt x="350393" y="200025"/>
                </a:lnTo>
                <a:lnTo>
                  <a:pt x="352552" y="197993"/>
                </a:lnTo>
                <a:lnTo>
                  <a:pt x="352552" y="195326"/>
                </a:lnTo>
                <a:lnTo>
                  <a:pt x="352552" y="192659"/>
                </a:lnTo>
                <a:close/>
              </a:path>
              <a:path w="400684" h="295275">
                <a:moveTo>
                  <a:pt x="352552" y="145034"/>
                </a:moveTo>
                <a:lnTo>
                  <a:pt x="350393" y="142875"/>
                </a:lnTo>
                <a:lnTo>
                  <a:pt x="345059" y="142875"/>
                </a:lnTo>
                <a:lnTo>
                  <a:pt x="343027" y="145034"/>
                </a:lnTo>
                <a:lnTo>
                  <a:pt x="343027" y="150241"/>
                </a:lnTo>
                <a:lnTo>
                  <a:pt x="345059" y="152400"/>
                </a:lnTo>
                <a:lnTo>
                  <a:pt x="350393" y="152400"/>
                </a:lnTo>
                <a:lnTo>
                  <a:pt x="352552" y="150241"/>
                </a:lnTo>
                <a:lnTo>
                  <a:pt x="352552" y="147701"/>
                </a:lnTo>
                <a:lnTo>
                  <a:pt x="352552" y="145034"/>
                </a:lnTo>
                <a:close/>
              </a:path>
              <a:path w="400684" h="295275">
                <a:moveTo>
                  <a:pt x="352552" y="97409"/>
                </a:moveTo>
                <a:lnTo>
                  <a:pt x="350393" y="95250"/>
                </a:lnTo>
                <a:lnTo>
                  <a:pt x="345059" y="95250"/>
                </a:lnTo>
                <a:lnTo>
                  <a:pt x="343027" y="97409"/>
                </a:lnTo>
                <a:lnTo>
                  <a:pt x="343027" y="102616"/>
                </a:lnTo>
                <a:lnTo>
                  <a:pt x="345059" y="104775"/>
                </a:lnTo>
                <a:lnTo>
                  <a:pt x="350393" y="104775"/>
                </a:lnTo>
                <a:lnTo>
                  <a:pt x="352552" y="102616"/>
                </a:lnTo>
                <a:lnTo>
                  <a:pt x="352552" y="100076"/>
                </a:lnTo>
                <a:lnTo>
                  <a:pt x="352552" y="97409"/>
                </a:lnTo>
                <a:close/>
              </a:path>
              <a:path w="400684" h="295275">
                <a:moveTo>
                  <a:pt x="352552" y="49784"/>
                </a:moveTo>
                <a:lnTo>
                  <a:pt x="350393" y="47625"/>
                </a:lnTo>
                <a:lnTo>
                  <a:pt x="345059" y="47625"/>
                </a:lnTo>
                <a:lnTo>
                  <a:pt x="343027" y="49784"/>
                </a:lnTo>
                <a:lnTo>
                  <a:pt x="343027" y="54991"/>
                </a:lnTo>
                <a:lnTo>
                  <a:pt x="345059" y="57150"/>
                </a:lnTo>
                <a:lnTo>
                  <a:pt x="350393" y="57150"/>
                </a:lnTo>
                <a:lnTo>
                  <a:pt x="352552" y="54991"/>
                </a:lnTo>
                <a:lnTo>
                  <a:pt x="352552" y="52451"/>
                </a:lnTo>
                <a:lnTo>
                  <a:pt x="352552" y="49784"/>
                </a:lnTo>
                <a:close/>
              </a:path>
              <a:path w="400684" h="295275">
                <a:moveTo>
                  <a:pt x="352552" y="2159"/>
                </a:moveTo>
                <a:lnTo>
                  <a:pt x="350393" y="0"/>
                </a:lnTo>
                <a:lnTo>
                  <a:pt x="345059" y="0"/>
                </a:lnTo>
                <a:lnTo>
                  <a:pt x="343027" y="2159"/>
                </a:lnTo>
                <a:lnTo>
                  <a:pt x="343027" y="7366"/>
                </a:lnTo>
                <a:lnTo>
                  <a:pt x="345059" y="9525"/>
                </a:lnTo>
                <a:lnTo>
                  <a:pt x="350393" y="9525"/>
                </a:lnTo>
                <a:lnTo>
                  <a:pt x="352552" y="7366"/>
                </a:lnTo>
                <a:lnTo>
                  <a:pt x="352552" y="4826"/>
                </a:lnTo>
                <a:lnTo>
                  <a:pt x="352552" y="2159"/>
                </a:lnTo>
                <a:close/>
              </a:path>
              <a:path w="400684" h="295275">
                <a:moveTo>
                  <a:pt x="400177" y="287909"/>
                </a:moveTo>
                <a:lnTo>
                  <a:pt x="398018" y="285750"/>
                </a:lnTo>
                <a:lnTo>
                  <a:pt x="392684" y="285750"/>
                </a:lnTo>
                <a:lnTo>
                  <a:pt x="390652" y="287909"/>
                </a:lnTo>
                <a:lnTo>
                  <a:pt x="390652" y="293243"/>
                </a:lnTo>
                <a:lnTo>
                  <a:pt x="392684" y="295275"/>
                </a:lnTo>
                <a:lnTo>
                  <a:pt x="398018" y="295275"/>
                </a:lnTo>
                <a:lnTo>
                  <a:pt x="400177" y="293243"/>
                </a:lnTo>
                <a:lnTo>
                  <a:pt x="400177" y="290576"/>
                </a:lnTo>
                <a:lnTo>
                  <a:pt x="400177" y="287909"/>
                </a:lnTo>
                <a:close/>
              </a:path>
              <a:path w="400684" h="295275">
                <a:moveTo>
                  <a:pt x="400177" y="240284"/>
                </a:moveTo>
                <a:lnTo>
                  <a:pt x="398018" y="238125"/>
                </a:lnTo>
                <a:lnTo>
                  <a:pt x="392684" y="238125"/>
                </a:lnTo>
                <a:lnTo>
                  <a:pt x="390652" y="240284"/>
                </a:lnTo>
                <a:lnTo>
                  <a:pt x="390652" y="245618"/>
                </a:lnTo>
                <a:lnTo>
                  <a:pt x="392684" y="247650"/>
                </a:lnTo>
                <a:lnTo>
                  <a:pt x="398018" y="247650"/>
                </a:lnTo>
                <a:lnTo>
                  <a:pt x="400177" y="245618"/>
                </a:lnTo>
                <a:lnTo>
                  <a:pt x="400177" y="242951"/>
                </a:lnTo>
                <a:lnTo>
                  <a:pt x="400177" y="240284"/>
                </a:lnTo>
                <a:close/>
              </a:path>
              <a:path w="400684" h="295275">
                <a:moveTo>
                  <a:pt x="400177" y="192659"/>
                </a:moveTo>
                <a:lnTo>
                  <a:pt x="398018" y="190500"/>
                </a:lnTo>
                <a:lnTo>
                  <a:pt x="392684" y="190500"/>
                </a:lnTo>
                <a:lnTo>
                  <a:pt x="390652" y="192659"/>
                </a:lnTo>
                <a:lnTo>
                  <a:pt x="390652" y="197993"/>
                </a:lnTo>
                <a:lnTo>
                  <a:pt x="392684" y="200025"/>
                </a:lnTo>
                <a:lnTo>
                  <a:pt x="398018" y="200025"/>
                </a:lnTo>
                <a:lnTo>
                  <a:pt x="400177" y="197993"/>
                </a:lnTo>
                <a:lnTo>
                  <a:pt x="400177" y="195326"/>
                </a:lnTo>
                <a:lnTo>
                  <a:pt x="400177" y="192659"/>
                </a:lnTo>
                <a:close/>
              </a:path>
              <a:path w="400684" h="295275">
                <a:moveTo>
                  <a:pt x="400177" y="145034"/>
                </a:moveTo>
                <a:lnTo>
                  <a:pt x="398018" y="142875"/>
                </a:lnTo>
                <a:lnTo>
                  <a:pt x="392684" y="142875"/>
                </a:lnTo>
                <a:lnTo>
                  <a:pt x="390652" y="145034"/>
                </a:lnTo>
                <a:lnTo>
                  <a:pt x="390652" y="150241"/>
                </a:lnTo>
                <a:lnTo>
                  <a:pt x="392684" y="152400"/>
                </a:lnTo>
                <a:lnTo>
                  <a:pt x="398018" y="152400"/>
                </a:lnTo>
                <a:lnTo>
                  <a:pt x="400177" y="150241"/>
                </a:lnTo>
                <a:lnTo>
                  <a:pt x="400177" y="147701"/>
                </a:lnTo>
                <a:lnTo>
                  <a:pt x="400177" y="145034"/>
                </a:lnTo>
                <a:close/>
              </a:path>
              <a:path w="400684" h="295275">
                <a:moveTo>
                  <a:pt x="400177" y="97409"/>
                </a:moveTo>
                <a:lnTo>
                  <a:pt x="398018" y="95250"/>
                </a:lnTo>
                <a:lnTo>
                  <a:pt x="392684" y="95250"/>
                </a:lnTo>
                <a:lnTo>
                  <a:pt x="390652" y="97409"/>
                </a:lnTo>
                <a:lnTo>
                  <a:pt x="390652" y="102616"/>
                </a:lnTo>
                <a:lnTo>
                  <a:pt x="392684" y="104775"/>
                </a:lnTo>
                <a:lnTo>
                  <a:pt x="398018" y="104775"/>
                </a:lnTo>
                <a:lnTo>
                  <a:pt x="400177" y="102616"/>
                </a:lnTo>
                <a:lnTo>
                  <a:pt x="400177" y="100076"/>
                </a:lnTo>
                <a:lnTo>
                  <a:pt x="400177" y="97409"/>
                </a:lnTo>
                <a:close/>
              </a:path>
              <a:path w="400684" h="295275">
                <a:moveTo>
                  <a:pt x="400177" y="49784"/>
                </a:moveTo>
                <a:lnTo>
                  <a:pt x="398018" y="47625"/>
                </a:lnTo>
                <a:lnTo>
                  <a:pt x="392684" y="47625"/>
                </a:lnTo>
                <a:lnTo>
                  <a:pt x="390652" y="49784"/>
                </a:lnTo>
                <a:lnTo>
                  <a:pt x="390652" y="54991"/>
                </a:lnTo>
                <a:lnTo>
                  <a:pt x="392684" y="57150"/>
                </a:lnTo>
                <a:lnTo>
                  <a:pt x="398018" y="57150"/>
                </a:lnTo>
                <a:lnTo>
                  <a:pt x="400177" y="54991"/>
                </a:lnTo>
                <a:lnTo>
                  <a:pt x="400177" y="52451"/>
                </a:lnTo>
                <a:lnTo>
                  <a:pt x="400177" y="49784"/>
                </a:lnTo>
                <a:close/>
              </a:path>
              <a:path w="400684" h="295275">
                <a:moveTo>
                  <a:pt x="400177" y="2159"/>
                </a:moveTo>
                <a:lnTo>
                  <a:pt x="398018" y="0"/>
                </a:lnTo>
                <a:lnTo>
                  <a:pt x="392684" y="0"/>
                </a:lnTo>
                <a:lnTo>
                  <a:pt x="390652" y="2159"/>
                </a:lnTo>
                <a:lnTo>
                  <a:pt x="390652" y="7366"/>
                </a:lnTo>
                <a:lnTo>
                  <a:pt x="392684" y="9525"/>
                </a:lnTo>
                <a:lnTo>
                  <a:pt x="398018" y="9525"/>
                </a:lnTo>
                <a:lnTo>
                  <a:pt x="400177" y="7366"/>
                </a:lnTo>
                <a:lnTo>
                  <a:pt x="400177" y="4826"/>
                </a:lnTo>
                <a:lnTo>
                  <a:pt x="400177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1125327" y="1571624"/>
            <a:ext cx="342900" cy="295275"/>
          </a:xfrm>
          <a:custGeom>
            <a:avLst/>
            <a:gdLst/>
            <a:ahLst/>
            <a:cxnLst/>
            <a:rect l="l" t="t" r="r" b="b"/>
            <a:pathLst>
              <a:path w="342900" h="295275">
                <a:moveTo>
                  <a:pt x="9525" y="287909"/>
                </a:moveTo>
                <a:lnTo>
                  <a:pt x="7366" y="285750"/>
                </a:lnTo>
                <a:lnTo>
                  <a:pt x="2032" y="285750"/>
                </a:lnTo>
                <a:lnTo>
                  <a:pt x="0" y="287909"/>
                </a:lnTo>
                <a:lnTo>
                  <a:pt x="0" y="293243"/>
                </a:lnTo>
                <a:lnTo>
                  <a:pt x="2032" y="295275"/>
                </a:lnTo>
                <a:lnTo>
                  <a:pt x="7366" y="295275"/>
                </a:lnTo>
                <a:lnTo>
                  <a:pt x="9525" y="293243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342900" h="295275">
                <a:moveTo>
                  <a:pt x="9525" y="240284"/>
                </a:moveTo>
                <a:lnTo>
                  <a:pt x="7366" y="238125"/>
                </a:lnTo>
                <a:lnTo>
                  <a:pt x="2032" y="238125"/>
                </a:lnTo>
                <a:lnTo>
                  <a:pt x="0" y="240284"/>
                </a:lnTo>
                <a:lnTo>
                  <a:pt x="0" y="245618"/>
                </a:lnTo>
                <a:lnTo>
                  <a:pt x="2032" y="247650"/>
                </a:lnTo>
                <a:lnTo>
                  <a:pt x="7366" y="247650"/>
                </a:lnTo>
                <a:lnTo>
                  <a:pt x="9525" y="245618"/>
                </a:lnTo>
                <a:lnTo>
                  <a:pt x="9525" y="242951"/>
                </a:lnTo>
                <a:lnTo>
                  <a:pt x="9525" y="240284"/>
                </a:lnTo>
                <a:close/>
              </a:path>
              <a:path w="342900" h="295275">
                <a:moveTo>
                  <a:pt x="9525" y="192659"/>
                </a:moveTo>
                <a:lnTo>
                  <a:pt x="7366" y="190500"/>
                </a:lnTo>
                <a:lnTo>
                  <a:pt x="2032" y="190500"/>
                </a:lnTo>
                <a:lnTo>
                  <a:pt x="0" y="192659"/>
                </a:lnTo>
                <a:lnTo>
                  <a:pt x="0" y="197993"/>
                </a:lnTo>
                <a:lnTo>
                  <a:pt x="2032" y="200025"/>
                </a:lnTo>
                <a:lnTo>
                  <a:pt x="7366" y="200025"/>
                </a:lnTo>
                <a:lnTo>
                  <a:pt x="9525" y="197993"/>
                </a:lnTo>
                <a:lnTo>
                  <a:pt x="9525" y="195326"/>
                </a:lnTo>
                <a:lnTo>
                  <a:pt x="9525" y="192659"/>
                </a:lnTo>
                <a:close/>
              </a:path>
              <a:path w="342900" h="295275">
                <a:moveTo>
                  <a:pt x="9525" y="145034"/>
                </a:moveTo>
                <a:lnTo>
                  <a:pt x="7366" y="142875"/>
                </a:lnTo>
                <a:lnTo>
                  <a:pt x="2032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032" y="152400"/>
                </a:lnTo>
                <a:lnTo>
                  <a:pt x="7366" y="152400"/>
                </a:lnTo>
                <a:lnTo>
                  <a:pt x="9525" y="150241"/>
                </a:lnTo>
                <a:lnTo>
                  <a:pt x="9525" y="147701"/>
                </a:lnTo>
                <a:lnTo>
                  <a:pt x="9525" y="145034"/>
                </a:lnTo>
                <a:close/>
              </a:path>
              <a:path w="342900" h="295275">
                <a:moveTo>
                  <a:pt x="9525" y="97409"/>
                </a:moveTo>
                <a:lnTo>
                  <a:pt x="7366" y="95250"/>
                </a:lnTo>
                <a:lnTo>
                  <a:pt x="2032" y="95250"/>
                </a:lnTo>
                <a:lnTo>
                  <a:pt x="0" y="97409"/>
                </a:lnTo>
                <a:lnTo>
                  <a:pt x="0" y="102616"/>
                </a:lnTo>
                <a:lnTo>
                  <a:pt x="2032" y="104775"/>
                </a:lnTo>
                <a:lnTo>
                  <a:pt x="7366" y="104775"/>
                </a:lnTo>
                <a:lnTo>
                  <a:pt x="9525" y="102616"/>
                </a:lnTo>
                <a:lnTo>
                  <a:pt x="9525" y="100076"/>
                </a:lnTo>
                <a:lnTo>
                  <a:pt x="9525" y="97409"/>
                </a:lnTo>
                <a:close/>
              </a:path>
              <a:path w="342900" h="295275">
                <a:moveTo>
                  <a:pt x="9525" y="49784"/>
                </a:moveTo>
                <a:lnTo>
                  <a:pt x="7366" y="47625"/>
                </a:lnTo>
                <a:lnTo>
                  <a:pt x="2032" y="47625"/>
                </a:lnTo>
                <a:lnTo>
                  <a:pt x="0" y="49784"/>
                </a:lnTo>
                <a:lnTo>
                  <a:pt x="0" y="54991"/>
                </a:lnTo>
                <a:lnTo>
                  <a:pt x="2032" y="57150"/>
                </a:lnTo>
                <a:lnTo>
                  <a:pt x="7366" y="57150"/>
                </a:lnTo>
                <a:lnTo>
                  <a:pt x="9525" y="54991"/>
                </a:lnTo>
                <a:lnTo>
                  <a:pt x="9525" y="52451"/>
                </a:lnTo>
                <a:lnTo>
                  <a:pt x="9525" y="49784"/>
                </a:lnTo>
                <a:close/>
              </a:path>
              <a:path w="342900" h="295275">
                <a:moveTo>
                  <a:pt x="9525" y="2159"/>
                </a:moveTo>
                <a:lnTo>
                  <a:pt x="7366" y="0"/>
                </a:lnTo>
                <a:lnTo>
                  <a:pt x="2032" y="0"/>
                </a:lnTo>
                <a:lnTo>
                  <a:pt x="0" y="2159"/>
                </a:lnTo>
                <a:lnTo>
                  <a:pt x="0" y="7366"/>
                </a:lnTo>
                <a:lnTo>
                  <a:pt x="2032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342900" h="295275">
                <a:moveTo>
                  <a:pt x="57150" y="287909"/>
                </a:moveTo>
                <a:lnTo>
                  <a:pt x="54991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243"/>
                </a:lnTo>
                <a:lnTo>
                  <a:pt x="49784" y="295275"/>
                </a:lnTo>
                <a:lnTo>
                  <a:pt x="54991" y="295275"/>
                </a:lnTo>
                <a:lnTo>
                  <a:pt x="57150" y="293243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342900" h="295275">
                <a:moveTo>
                  <a:pt x="57150" y="240284"/>
                </a:moveTo>
                <a:lnTo>
                  <a:pt x="54991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618"/>
                </a:lnTo>
                <a:lnTo>
                  <a:pt x="49784" y="247650"/>
                </a:lnTo>
                <a:lnTo>
                  <a:pt x="54991" y="247650"/>
                </a:lnTo>
                <a:lnTo>
                  <a:pt x="57150" y="245618"/>
                </a:lnTo>
                <a:lnTo>
                  <a:pt x="57150" y="242951"/>
                </a:lnTo>
                <a:lnTo>
                  <a:pt x="57150" y="240284"/>
                </a:lnTo>
                <a:close/>
              </a:path>
              <a:path w="342900" h="295275">
                <a:moveTo>
                  <a:pt x="57150" y="192659"/>
                </a:moveTo>
                <a:lnTo>
                  <a:pt x="54991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993"/>
                </a:lnTo>
                <a:lnTo>
                  <a:pt x="49784" y="200025"/>
                </a:lnTo>
                <a:lnTo>
                  <a:pt x="54991" y="200025"/>
                </a:lnTo>
                <a:lnTo>
                  <a:pt x="57150" y="197993"/>
                </a:lnTo>
                <a:lnTo>
                  <a:pt x="57150" y="195326"/>
                </a:lnTo>
                <a:lnTo>
                  <a:pt x="57150" y="192659"/>
                </a:lnTo>
                <a:close/>
              </a:path>
              <a:path w="342900" h="295275">
                <a:moveTo>
                  <a:pt x="57150" y="145034"/>
                </a:moveTo>
                <a:lnTo>
                  <a:pt x="54991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4991" y="152400"/>
                </a:lnTo>
                <a:lnTo>
                  <a:pt x="57150" y="150241"/>
                </a:lnTo>
                <a:lnTo>
                  <a:pt x="57150" y="147701"/>
                </a:lnTo>
                <a:lnTo>
                  <a:pt x="57150" y="145034"/>
                </a:lnTo>
                <a:close/>
              </a:path>
              <a:path w="342900" h="295275">
                <a:moveTo>
                  <a:pt x="57150" y="97409"/>
                </a:moveTo>
                <a:lnTo>
                  <a:pt x="54991" y="95250"/>
                </a:lnTo>
                <a:lnTo>
                  <a:pt x="49784" y="95250"/>
                </a:lnTo>
                <a:lnTo>
                  <a:pt x="47625" y="97409"/>
                </a:lnTo>
                <a:lnTo>
                  <a:pt x="47625" y="102616"/>
                </a:lnTo>
                <a:lnTo>
                  <a:pt x="49784" y="104775"/>
                </a:lnTo>
                <a:lnTo>
                  <a:pt x="54991" y="104775"/>
                </a:lnTo>
                <a:lnTo>
                  <a:pt x="57150" y="102616"/>
                </a:lnTo>
                <a:lnTo>
                  <a:pt x="57150" y="100076"/>
                </a:lnTo>
                <a:lnTo>
                  <a:pt x="57150" y="97409"/>
                </a:lnTo>
                <a:close/>
              </a:path>
              <a:path w="342900" h="295275">
                <a:moveTo>
                  <a:pt x="57150" y="49784"/>
                </a:moveTo>
                <a:lnTo>
                  <a:pt x="54991" y="47625"/>
                </a:lnTo>
                <a:lnTo>
                  <a:pt x="49784" y="47625"/>
                </a:lnTo>
                <a:lnTo>
                  <a:pt x="47625" y="49784"/>
                </a:lnTo>
                <a:lnTo>
                  <a:pt x="47625" y="54991"/>
                </a:lnTo>
                <a:lnTo>
                  <a:pt x="49784" y="57150"/>
                </a:lnTo>
                <a:lnTo>
                  <a:pt x="54991" y="57150"/>
                </a:lnTo>
                <a:lnTo>
                  <a:pt x="57150" y="54991"/>
                </a:lnTo>
                <a:lnTo>
                  <a:pt x="57150" y="52451"/>
                </a:lnTo>
                <a:lnTo>
                  <a:pt x="57150" y="49784"/>
                </a:lnTo>
                <a:close/>
              </a:path>
              <a:path w="342900" h="295275">
                <a:moveTo>
                  <a:pt x="57150" y="2159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342900" h="295275">
                <a:moveTo>
                  <a:pt x="104775" y="287909"/>
                </a:moveTo>
                <a:lnTo>
                  <a:pt x="102616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243"/>
                </a:lnTo>
                <a:lnTo>
                  <a:pt x="97409" y="295275"/>
                </a:lnTo>
                <a:lnTo>
                  <a:pt x="102616" y="295275"/>
                </a:lnTo>
                <a:lnTo>
                  <a:pt x="104775" y="293243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342900" h="295275">
                <a:moveTo>
                  <a:pt x="104775" y="240284"/>
                </a:moveTo>
                <a:lnTo>
                  <a:pt x="102616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618"/>
                </a:lnTo>
                <a:lnTo>
                  <a:pt x="97409" y="247650"/>
                </a:lnTo>
                <a:lnTo>
                  <a:pt x="102616" y="247650"/>
                </a:lnTo>
                <a:lnTo>
                  <a:pt x="104775" y="245618"/>
                </a:lnTo>
                <a:lnTo>
                  <a:pt x="104775" y="242951"/>
                </a:lnTo>
                <a:lnTo>
                  <a:pt x="104775" y="240284"/>
                </a:lnTo>
                <a:close/>
              </a:path>
              <a:path w="342900" h="295275">
                <a:moveTo>
                  <a:pt x="104775" y="192659"/>
                </a:moveTo>
                <a:lnTo>
                  <a:pt x="102616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993"/>
                </a:lnTo>
                <a:lnTo>
                  <a:pt x="97409" y="200025"/>
                </a:lnTo>
                <a:lnTo>
                  <a:pt x="102616" y="200025"/>
                </a:lnTo>
                <a:lnTo>
                  <a:pt x="104775" y="197993"/>
                </a:lnTo>
                <a:lnTo>
                  <a:pt x="104775" y="195326"/>
                </a:lnTo>
                <a:lnTo>
                  <a:pt x="104775" y="192659"/>
                </a:lnTo>
                <a:close/>
              </a:path>
              <a:path w="342900" h="295275">
                <a:moveTo>
                  <a:pt x="104775" y="145034"/>
                </a:moveTo>
                <a:lnTo>
                  <a:pt x="102616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616" y="152400"/>
                </a:lnTo>
                <a:lnTo>
                  <a:pt x="104775" y="150241"/>
                </a:lnTo>
                <a:lnTo>
                  <a:pt x="104775" y="147701"/>
                </a:lnTo>
                <a:lnTo>
                  <a:pt x="104775" y="145034"/>
                </a:lnTo>
                <a:close/>
              </a:path>
              <a:path w="342900" h="295275">
                <a:moveTo>
                  <a:pt x="104775" y="97409"/>
                </a:moveTo>
                <a:lnTo>
                  <a:pt x="102616" y="95250"/>
                </a:lnTo>
                <a:lnTo>
                  <a:pt x="97409" y="95250"/>
                </a:lnTo>
                <a:lnTo>
                  <a:pt x="95250" y="97409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616" y="104775"/>
                </a:lnTo>
                <a:lnTo>
                  <a:pt x="104775" y="102616"/>
                </a:lnTo>
                <a:lnTo>
                  <a:pt x="104775" y="100076"/>
                </a:lnTo>
                <a:lnTo>
                  <a:pt x="104775" y="97409"/>
                </a:lnTo>
                <a:close/>
              </a:path>
              <a:path w="342900" h="295275">
                <a:moveTo>
                  <a:pt x="104775" y="49784"/>
                </a:moveTo>
                <a:lnTo>
                  <a:pt x="102616" y="47625"/>
                </a:lnTo>
                <a:lnTo>
                  <a:pt x="97409" y="47625"/>
                </a:lnTo>
                <a:lnTo>
                  <a:pt x="95250" y="49784"/>
                </a:lnTo>
                <a:lnTo>
                  <a:pt x="95250" y="54991"/>
                </a:lnTo>
                <a:lnTo>
                  <a:pt x="97409" y="57150"/>
                </a:lnTo>
                <a:lnTo>
                  <a:pt x="102616" y="57150"/>
                </a:lnTo>
                <a:lnTo>
                  <a:pt x="104775" y="54991"/>
                </a:lnTo>
                <a:lnTo>
                  <a:pt x="104775" y="52451"/>
                </a:lnTo>
                <a:lnTo>
                  <a:pt x="104775" y="49784"/>
                </a:lnTo>
                <a:close/>
              </a:path>
              <a:path w="342900" h="295275">
                <a:moveTo>
                  <a:pt x="104775" y="2159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342900" h="295275">
                <a:moveTo>
                  <a:pt x="152400" y="287909"/>
                </a:moveTo>
                <a:lnTo>
                  <a:pt x="150241" y="285750"/>
                </a:lnTo>
                <a:lnTo>
                  <a:pt x="145034" y="285750"/>
                </a:lnTo>
                <a:lnTo>
                  <a:pt x="142875" y="287909"/>
                </a:lnTo>
                <a:lnTo>
                  <a:pt x="142875" y="293243"/>
                </a:lnTo>
                <a:lnTo>
                  <a:pt x="145034" y="295275"/>
                </a:lnTo>
                <a:lnTo>
                  <a:pt x="150241" y="295275"/>
                </a:lnTo>
                <a:lnTo>
                  <a:pt x="152400" y="293243"/>
                </a:lnTo>
                <a:lnTo>
                  <a:pt x="152400" y="290576"/>
                </a:lnTo>
                <a:lnTo>
                  <a:pt x="152400" y="287909"/>
                </a:lnTo>
                <a:close/>
              </a:path>
              <a:path w="342900" h="295275">
                <a:moveTo>
                  <a:pt x="152400" y="240284"/>
                </a:moveTo>
                <a:lnTo>
                  <a:pt x="150241" y="238125"/>
                </a:lnTo>
                <a:lnTo>
                  <a:pt x="145034" y="238125"/>
                </a:lnTo>
                <a:lnTo>
                  <a:pt x="142875" y="240284"/>
                </a:lnTo>
                <a:lnTo>
                  <a:pt x="142875" y="245618"/>
                </a:lnTo>
                <a:lnTo>
                  <a:pt x="145034" y="247650"/>
                </a:lnTo>
                <a:lnTo>
                  <a:pt x="150241" y="247650"/>
                </a:lnTo>
                <a:lnTo>
                  <a:pt x="152400" y="245618"/>
                </a:lnTo>
                <a:lnTo>
                  <a:pt x="152400" y="242951"/>
                </a:lnTo>
                <a:lnTo>
                  <a:pt x="152400" y="240284"/>
                </a:lnTo>
                <a:close/>
              </a:path>
              <a:path w="342900" h="295275">
                <a:moveTo>
                  <a:pt x="152400" y="192659"/>
                </a:moveTo>
                <a:lnTo>
                  <a:pt x="150241" y="190500"/>
                </a:lnTo>
                <a:lnTo>
                  <a:pt x="145034" y="190500"/>
                </a:lnTo>
                <a:lnTo>
                  <a:pt x="142875" y="192659"/>
                </a:lnTo>
                <a:lnTo>
                  <a:pt x="142875" y="197993"/>
                </a:lnTo>
                <a:lnTo>
                  <a:pt x="145034" y="200025"/>
                </a:lnTo>
                <a:lnTo>
                  <a:pt x="150241" y="200025"/>
                </a:lnTo>
                <a:lnTo>
                  <a:pt x="152400" y="197993"/>
                </a:lnTo>
                <a:lnTo>
                  <a:pt x="152400" y="195326"/>
                </a:lnTo>
                <a:lnTo>
                  <a:pt x="152400" y="192659"/>
                </a:lnTo>
                <a:close/>
              </a:path>
              <a:path w="342900" h="295275">
                <a:moveTo>
                  <a:pt x="152400" y="145034"/>
                </a:moveTo>
                <a:lnTo>
                  <a:pt x="150241" y="142875"/>
                </a:lnTo>
                <a:lnTo>
                  <a:pt x="145034" y="142875"/>
                </a:lnTo>
                <a:lnTo>
                  <a:pt x="142875" y="145034"/>
                </a:lnTo>
                <a:lnTo>
                  <a:pt x="142875" y="150241"/>
                </a:lnTo>
                <a:lnTo>
                  <a:pt x="145034" y="152400"/>
                </a:lnTo>
                <a:lnTo>
                  <a:pt x="150241" y="152400"/>
                </a:lnTo>
                <a:lnTo>
                  <a:pt x="152400" y="150241"/>
                </a:lnTo>
                <a:lnTo>
                  <a:pt x="152400" y="147701"/>
                </a:lnTo>
                <a:lnTo>
                  <a:pt x="152400" y="145034"/>
                </a:lnTo>
                <a:close/>
              </a:path>
              <a:path w="342900" h="295275">
                <a:moveTo>
                  <a:pt x="152400" y="97409"/>
                </a:moveTo>
                <a:lnTo>
                  <a:pt x="150241" y="95250"/>
                </a:lnTo>
                <a:lnTo>
                  <a:pt x="145034" y="95250"/>
                </a:lnTo>
                <a:lnTo>
                  <a:pt x="142875" y="97409"/>
                </a:lnTo>
                <a:lnTo>
                  <a:pt x="142875" y="102616"/>
                </a:lnTo>
                <a:lnTo>
                  <a:pt x="145034" y="104775"/>
                </a:lnTo>
                <a:lnTo>
                  <a:pt x="150241" y="104775"/>
                </a:lnTo>
                <a:lnTo>
                  <a:pt x="152400" y="102616"/>
                </a:lnTo>
                <a:lnTo>
                  <a:pt x="152400" y="100076"/>
                </a:lnTo>
                <a:lnTo>
                  <a:pt x="152400" y="97409"/>
                </a:lnTo>
                <a:close/>
              </a:path>
              <a:path w="342900" h="295275">
                <a:moveTo>
                  <a:pt x="152400" y="49784"/>
                </a:moveTo>
                <a:lnTo>
                  <a:pt x="150241" y="47625"/>
                </a:lnTo>
                <a:lnTo>
                  <a:pt x="145034" y="47625"/>
                </a:lnTo>
                <a:lnTo>
                  <a:pt x="142875" y="49784"/>
                </a:lnTo>
                <a:lnTo>
                  <a:pt x="142875" y="54991"/>
                </a:lnTo>
                <a:lnTo>
                  <a:pt x="145034" y="57150"/>
                </a:lnTo>
                <a:lnTo>
                  <a:pt x="150241" y="57150"/>
                </a:lnTo>
                <a:lnTo>
                  <a:pt x="152400" y="54991"/>
                </a:lnTo>
                <a:lnTo>
                  <a:pt x="152400" y="52451"/>
                </a:lnTo>
                <a:lnTo>
                  <a:pt x="152400" y="49784"/>
                </a:lnTo>
                <a:close/>
              </a:path>
              <a:path w="342900" h="295275">
                <a:moveTo>
                  <a:pt x="152400" y="2159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159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826"/>
                </a:lnTo>
                <a:lnTo>
                  <a:pt x="152400" y="2159"/>
                </a:lnTo>
                <a:close/>
              </a:path>
              <a:path w="342900" h="295275">
                <a:moveTo>
                  <a:pt x="200025" y="287909"/>
                </a:moveTo>
                <a:lnTo>
                  <a:pt x="197866" y="285750"/>
                </a:lnTo>
                <a:lnTo>
                  <a:pt x="192659" y="285750"/>
                </a:lnTo>
                <a:lnTo>
                  <a:pt x="190500" y="287909"/>
                </a:lnTo>
                <a:lnTo>
                  <a:pt x="190500" y="293243"/>
                </a:lnTo>
                <a:lnTo>
                  <a:pt x="192659" y="295275"/>
                </a:lnTo>
                <a:lnTo>
                  <a:pt x="197866" y="295275"/>
                </a:lnTo>
                <a:lnTo>
                  <a:pt x="200025" y="293243"/>
                </a:lnTo>
                <a:lnTo>
                  <a:pt x="200025" y="290576"/>
                </a:lnTo>
                <a:lnTo>
                  <a:pt x="200025" y="287909"/>
                </a:lnTo>
                <a:close/>
              </a:path>
              <a:path w="342900" h="295275">
                <a:moveTo>
                  <a:pt x="200025" y="240284"/>
                </a:moveTo>
                <a:lnTo>
                  <a:pt x="197866" y="238125"/>
                </a:lnTo>
                <a:lnTo>
                  <a:pt x="192659" y="238125"/>
                </a:lnTo>
                <a:lnTo>
                  <a:pt x="190500" y="240284"/>
                </a:lnTo>
                <a:lnTo>
                  <a:pt x="190500" y="245618"/>
                </a:lnTo>
                <a:lnTo>
                  <a:pt x="192659" y="247650"/>
                </a:lnTo>
                <a:lnTo>
                  <a:pt x="197866" y="247650"/>
                </a:lnTo>
                <a:lnTo>
                  <a:pt x="200025" y="245618"/>
                </a:lnTo>
                <a:lnTo>
                  <a:pt x="200025" y="242951"/>
                </a:lnTo>
                <a:lnTo>
                  <a:pt x="200025" y="240284"/>
                </a:lnTo>
                <a:close/>
              </a:path>
              <a:path w="342900" h="295275">
                <a:moveTo>
                  <a:pt x="200025" y="192659"/>
                </a:moveTo>
                <a:lnTo>
                  <a:pt x="197866" y="190500"/>
                </a:lnTo>
                <a:lnTo>
                  <a:pt x="192659" y="190500"/>
                </a:lnTo>
                <a:lnTo>
                  <a:pt x="190500" y="192659"/>
                </a:lnTo>
                <a:lnTo>
                  <a:pt x="190500" y="197993"/>
                </a:lnTo>
                <a:lnTo>
                  <a:pt x="192659" y="200025"/>
                </a:lnTo>
                <a:lnTo>
                  <a:pt x="197866" y="200025"/>
                </a:lnTo>
                <a:lnTo>
                  <a:pt x="200025" y="197993"/>
                </a:lnTo>
                <a:lnTo>
                  <a:pt x="200025" y="195326"/>
                </a:lnTo>
                <a:lnTo>
                  <a:pt x="200025" y="192659"/>
                </a:lnTo>
                <a:close/>
              </a:path>
              <a:path w="342900" h="295275">
                <a:moveTo>
                  <a:pt x="200025" y="145034"/>
                </a:moveTo>
                <a:lnTo>
                  <a:pt x="197866" y="142875"/>
                </a:lnTo>
                <a:lnTo>
                  <a:pt x="192659" y="142875"/>
                </a:lnTo>
                <a:lnTo>
                  <a:pt x="190500" y="145034"/>
                </a:lnTo>
                <a:lnTo>
                  <a:pt x="190500" y="150241"/>
                </a:lnTo>
                <a:lnTo>
                  <a:pt x="192659" y="152400"/>
                </a:lnTo>
                <a:lnTo>
                  <a:pt x="197866" y="152400"/>
                </a:lnTo>
                <a:lnTo>
                  <a:pt x="200025" y="150241"/>
                </a:lnTo>
                <a:lnTo>
                  <a:pt x="200025" y="147701"/>
                </a:lnTo>
                <a:lnTo>
                  <a:pt x="200025" y="145034"/>
                </a:lnTo>
                <a:close/>
              </a:path>
              <a:path w="342900" h="295275">
                <a:moveTo>
                  <a:pt x="200025" y="97409"/>
                </a:moveTo>
                <a:lnTo>
                  <a:pt x="197866" y="95250"/>
                </a:lnTo>
                <a:lnTo>
                  <a:pt x="192659" y="95250"/>
                </a:lnTo>
                <a:lnTo>
                  <a:pt x="190500" y="97409"/>
                </a:lnTo>
                <a:lnTo>
                  <a:pt x="190500" y="102616"/>
                </a:lnTo>
                <a:lnTo>
                  <a:pt x="192659" y="104775"/>
                </a:lnTo>
                <a:lnTo>
                  <a:pt x="197866" y="104775"/>
                </a:lnTo>
                <a:lnTo>
                  <a:pt x="200025" y="102616"/>
                </a:lnTo>
                <a:lnTo>
                  <a:pt x="200025" y="100076"/>
                </a:lnTo>
                <a:lnTo>
                  <a:pt x="200025" y="97409"/>
                </a:lnTo>
                <a:close/>
              </a:path>
              <a:path w="342900" h="295275">
                <a:moveTo>
                  <a:pt x="200025" y="49784"/>
                </a:moveTo>
                <a:lnTo>
                  <a:pt x="197866" y="47625"/>
                </a:lnTo>
                <a:lnTo>
                  <a:pt x="192659" y="47625"/>
                </a:lnTo>
                <a:lnTo>
                  <a:pt x="190500" y="49784"/>
                </a:lnTo>
                <a:lnTo>
                  <a:pt x="190500" y="54991"/>
                </a:lnTo>
                <a:lnTo>
                  <a:pt x="192659" y="57150"/>
                </a:lnTo>
                <a:lnTo>
                  <a:pt x="197866" y="57150"/>
                </a:lnTo>
                <a:lnTo>
                  <a:pt x="200025" y="54991"/>
                </a:lnTo>
                <a:lnTo>
                  <a:pt x="200025" y="52451"/>
                </a:lnTo>
                <a:lnTo>
                  <a:pt x="200025" y="49784"/>
                </a:lnTo>
                <a:close/>
              </a:path>
              <a:path w="342900" h="295275">
                <a:moveTo>
                  <a:pt x="200025" y="2159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159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826"/>
                </a:lnTo>
                <a:lnTo>
                  <a:pt x="200025" y="2159"/>
                </a:lnTo>
                <a:close/>
              </a:path>
              <a:path w="342900" h="295275">
                <a:moveTo>
                  <a:pt x="247650" y="287909"/>
                </a:moveTo>
                <a:lnTo>
                  <a:pt x="245491" y="285750"/>
                </a:lnTo>
                <a:lnTo>
                  <a:pt x="240284" y="285750"/>
                </a:lnTo>
                <a:lnTo>
                  <a:pt x="238125" y="287909"/>
                </a:lnTo>
                <a:lnTo>
                  <a:pt x="238125" y="293243"/>
                </a:lnTo>
                <a:lnTo>
                  <a:pt x="240284" y="295275"/>
                </a:lnTo>
                <a:lnTo>
                  <a:pt x="245491" y="295275"/>
                </a:lnTo>
                <a:lnTo>
                  <a:pt x="247650" y="293243"/>
                </a:lnTo>
                <a:lnTo>
                  <a:pt x="247650" y="290576"/>
                </a:lnTo>
                <a:lnTo>
                  <a:pt x="247650" y="287909"/>
                </a:lnTo>
                <a:close/>
              </a:path>
              <a:path w="342900" h="295275">
                <a:moveTo>
                  <a:pt x="247650" y="240284"/>
                </a:moveTo>
                <a:lnTo>
                  <a:pt x="245491" y="238125"/>
                </a:lnTo>
                <a:lnTo>
                  <a:pt x="240284" y="238125"/>
                </a:lnTo>
                <a:lnTo>
                  <a:pt x="238125" y="240284"/>
                </a:lnTo>
                <a:lnTo>
                  <a:pt x="238125" y="245618"/>
                </a:lnTo>
                <a:lnTo>
                  <a:pt x="240284" y="247650"/>
                </a:lnTo>
                <a:lnTo>
                  <a:pt x="245491" y="247650"/>
                </a:lnTo>
                <a:lnTo>
                  <a:pt x="247650" y="245618"/>
                </a:lnTo>
                <a:lnTo>
                  <a:pt x="247650" y="242951"/>
                </a:lnTo>
                <a:lnTo>
                  <a:pt x="247650" y="240284"/>
                </a:lnTo>
                <a:close/>
              </a:path>
              <a:path w="342900" h="295275">
                <a:moveTo>
                  <a:pt x="247650" y="192659"/>
                </a:moveTo>
                <a:lnTo>
                  <a:pt x="245491" y="190500"/>
                </a:lnTo>
                <a:lnTo>
                  <a:pt x="240284" y="190500"/>
                </a:lnTo>
                <a:lnTo>
                  <a:pt x="238125" y="192659"/>
                </a:lnTo>
                <a:lnTo>
                  <a:pt x="238125" y="197993"/>
                </a:lnTo>
                <a:lnTo>
                  <a:pt x="240284" y="200025"/>
                </a:lnTo>
                <a:lnTo>
                  <a:pt x="245491" y="200025"/>
                </a:lnTo>
                <a:lnTo>
                  <a:pt x="247650" y="197993"/>
                </a:lnTo>
                <a:lnTo>
                  <a:pt x="247650" y="195326"/>
                </a:lnTo>
                <a:lnTo>
                  <a:pt x="247650" y="192659"/>
                </a:lnTo>
                <a:close/>
              </a:path>
              <a:path w="342900" h="295275">
                <a:moveTo>
                  <a:pt x="247650" y="145034"/>
                </a:moveTo>
                <a:lnTo>
                  <a:pt x="245491" y="142875"/>
                </a:lnTo>
                <a:lnTo>
                  <a:pt x="240284" y="142875"/>
                </a:lnTo>
                <a:lnTo>
                  <a:pt x="238125" y="145034"/>
                </a:lnTo>
                <a:lnTo>
                  <a:pt x="238125" y="150241"/>
                </a:lnTo>
                <a:lnTo>
                  <a:pt x="240284" y="152400"/>
                </a:lnTo>
                <a:lnTo>
                  <a:pt x="245491" y="152400"/>
                </a:lnTo>
                <a:lnTo>
                  <a:pt x="247650" y="150241"/>
                </a:lnTo>
                <a:lnTo>
                  <a:pt x="247650" y="147701"/>
                </a:lnTo>
                <a:lnTo>
                  <a:pt x="247650" y="145034"/>
                </a:lnTo>
                <a:close/>
              </a:path>
              <a:path w="342900" h="295275">
                <a:moveTo>
                  <a:pt x="247650" y="97409"/>
                </a:moveTo>
                <a:lnTo>
                  <a:pt x="245491" y="95250"/>
                </a:lnTo>
                <a:lnTo>
                  <a:pt x="240284" y="95250"/>
                </a:lnTo>
                <a:lnTo>
                  <a:pt x="238125" y="97409"/>
                </a:lnTo>
                <a:lnTo>
                  <a:pt x="238125" y="102616"/>
                </a:lnTo>
                <a:lnTo>
                  <a:pt x="240284" y="104775"/>
                </a:lnTo>
                <a:lnTo>
                  <a:pt x="245491" y="104775"/>
                </a:lnTo>
                <a:lnTo>
                  <a:pt x="247650" y="102616"/>
                </a:lnTo>
                <a:lnTo>
                  <a:pt x="247650" y="100076"/>
                </a:lnTo>
                <a:lnTo>
                  <a:pt x="247650" y="97409"/>
                </a:lnTo>
                <a:close/>
              </a:path>
              <a:path w="342900" h="295275">
                <a:moveTo>
                  <a:pt x="247650" y="49784"/>
                </a:moveTo>
                <a:lnTo>
                  <a:pt x="245491" y="47625"/>
                </a:lnTo>
                <a:lnTo>
                  <a:pt x="240284" y="47625"/>
                </a:lnTo>
                <a:lnTo>
                  <a:pt x="238125" y="49784"/>
                </a:lnTo>
                <a:lnTo>
                  <a:pt x="238125" y="54991"/>
                </a:lnTo>
                <a:lnTo>
                  <a:pt x="240284" y="57150"/>
                </a:lnTo>
                <a:lnTo>
                  <a:pt x="245491" y="57150"/>
                </a:lnTo>
                <a:lnTo>
                  <a:pt x="247650" y="54991"/>
                </a:lnTo>
                <a:lnTo>
                  <a:pt x="247650" y="52451"/>
                </a:lnTo>
                <a:lnTo>
                  <a:pt x="247650" y="49784"/>
                </a:lnTo>
                <a:close/>
              </a:path>
              <a:path w="342900" h="295275">
                <a:moveTo>
                  <a:pt x="247650" y="2159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159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826"/>
                </a:lnTo>
                <a:lnTo>
                  <a:pt x="247650" y="2159"/>
                </a:lnTo>
                <a:close/>
              </a:path>
              <a:path w="342900" h="295275">
                <a:moveTo>
                  <a:pt x="295275" y="287909"/>
                </a:moveTo>
                <a:lnTo>
                  <a:pt x="293116" y="285750"/>
                </a:lnTo>
                <a:lnTo>
                  <a:pt x="287909" y="285750"/>
                </a:lnTo>
                <a:lnTo>
                  <a:pt x="285750" y="287909"/>
                </a:lnTo>
                <a:lnTo>
                  <a:pt x="285750" y="293243"/>
                </a:lnTo>
                <a:lnTo>
                  <a:pt x="287909" y="295275"/>
                </a:lnTo>
                <a:lnTo>
                  <a:pt x="293116" y="295275"/>
                </a:lnTo>
                <a:lnTo>
                  <a:pt x="295275" y="293243"/>
                </a:lnTo>
                <a:lnTo>
                  <a:pt x="295275" y="290576"/>
                </a:lnTo>
                <a:lnTo>
                  <a:pt x="295275" y="287909"/>
                </a:lnTo>
                <a:close/>
              </a:path>
              <a:path w="342900" h="295275">
                <a:moveTo>
                  <a:pt x="295275" y="240284"/>
                </a:moveTo>
                <a:lnTo>
                  <a:pt x="293116" y="238125"/>
                </a:lnTo>
                <a:lnTo>
                  <a:pt x="287909" y="238125"/>
                </a:lnTo>
                <a:lnTo>
                  <a:pt x="285750" y="240284"/>
                </a:lnTo>
                <a:lnTo>
                  <a:pt x="285750" y="245618"/>
                </a:lnTo>
                <a:lnTo>
                  <a:pt x="287909" y="247650"/>
                </a:lnTo>
                <a:lnTo>
                  <a:pt x="293116" y="247650"/>
                </a:lnTo>
                <a:lnTo>
                  <a:pt x="295275" y="245618"/>
                </a:lnTo>
                <a:lnTo>
                  <a:pt x="295275" y="242951"/>
                </a:lnTo>
                <a:lnTo>
                  <a:pt x="295275" y="240284"/>
                </a:lnTo>
                <a:close/>
              </a:path>
              <a:path w="342900" h="295275">
                <a:moveTo>
                  <a:pt x="295275" y="192659"/>
                </a:moveTo>
                <a:lnTo>
                  <a:pt x="293116" y="190500"/>
                </a:lnTo>
                <a:lnTo>
                  <a:pt x="287909" y="190500"/>
                </a:lnTo>
                <a:lnTo>
                  <a:pt x="285750" y="192659"/>
                </a:lnTo>
                <a:lnTo>
                  <a:pt x="285750" y="197993"/>
                </a:lnTo>
                <a:lnTo>
                  <a:pt x="287909" y="200025"/>
                </a:lnTo>
                <a:lnTo>
                  <a:pt x="293116" y="200025"/>
                </a:lnTo>
                <a:lnTo>
                  <a:pt x="295275" y="197993"/>
                </a:lnTo>
                <a:lnTo>
                  <a:pt x="295275" y="195326"/>
                </a:lnTo>
                <a:lnTo>
                  <a:pt x="295275" y="192659"/>
                </a:lnTo>
                <a:close/>
              </a:path>
              <a:path w="342900" h="295275">
                <a:moveTo>
                  <a:pt x="295275" y="145034"/>
                </a:moveTo>
                <a:lnTo>
                  <a:pt x="293116" y="142875"/>
                </a:lnTo>
                <a:lnTo>
                  <a:pt x="287909" y="142875"/>
                </a:lnTo>
                <a:lnTo>
                  <a:pt x="285750" y="145034"/>
                </a:lnTo>
                <a:lnTo>
                  <a:pt x="285750" y="150241"/>
                </a:lnTo>
                <a:lnTo>
                  <a:pt x="287909" y="152400"/>
                </a:lnTo>
                <a:lnTo>
                  <a:pt x="293116" y="152400"/>
                </a:lnTo>
                <a:lnTo>
                  <a:pt x="295275" y="150241"/>
                </a:lnTo>
                <a:lnTo>
                  <a:pt x="295275" y="147701"/>
                </a:lnTo>
                <a:lnTo>
                  <a:pt x="295275" y="145034"/>
                </a:lnTo>
                <a:close/>
              </a:path>
              <a:path w="342900" h="295275">
                <a:moveTo>
                  <a:pt x="295275" y="97409"/>
                </a:moveTo>
                <a:lnTo>
                  <a:pt x="293116" y="95250"/>
                </a:lnTo>
                <a:lnTo>
                  <a:pt x="287909" y="95250"/>
                </a:lnTo>
                <a:lnTo>
                  <a:pt x="285750" y="97409"/>
                </a:lnTo>
                <a:lnTo>
                  <a:pt x="285750" y="102616"/>
                </a:lnTo>
                <a:lnTo>
                  <a:pt x="287909" y="104775"/>
                </a:lnTo>
                <a:lnTo>
                  <a:pt x="293116" y="104775"/>
                </a:lnTo>
                <a:lnTo>
                  <a:pt x="295275" y="102616"/>
                </a:lnTo>
                <a:lnTo>
                  <a:pt x="295275" y="100076"/>
                </a:lnTo>
                <a:lnTo>
                  <a:pt x="295275" y="97409"/>
                </a:lnTo>
                <a:close/>
              </a:path>
              <a:path w="342900" h="295275">
                <a:moveTo>
                  <a:pt x="295275" y="49784"/>
                </a:moveTo>
                <a:lnTo>
                  <a:pt x="293116" y="47625"/>
                </a:lnTo>
                <a:lnTo>
                  <a:pt x="287909" y="47625"/>
                </a:lnTo>
                <a:lnTo>
                  <a:pt x="285750" y="49784"/>
                </a:lnTo>
                <a:lnTo>
                  <a:pt x="285750" y="54991"/>
                </a:lnTo>
                <a:lnTo>
                  <a:pt x="287909" y="57150"/>
                </a:lnTo>
                <a:lnTo>
                  <a:pt x="293116" y="57150"/>
                </a:lnTo>
                <a:lnTo>
                  <a:pt x="295275" y="54991"/>
                </a:lnTo>
                <a:lnTo>
                  <a:pt x="295275" y="52451"/>
                </a:lnTo>
                <a:lnTo>
                  <a:pt x="295275" y="49784"/>
                </a:lnTo>
                <a:close/>
              </a:path>
              <a:path w="342900" h="295275">
                <a:moveTo>
                  <a:pt x="295275" y="2159"/>
                </a:moveTo>
                <a:lnTo>
                  <a:pt x="293116" y="0"/>
                </a:lnTo>
                <a:lnTo>
                  <a:pt x="287909" y="0"/>
                </a:lnTo>
                <a:lnTo>
                  <a:pt x="285750" y="2159"/>
                </a:lnTo>
                <a:lnTo>
                  <a:pt x="285750" y="7366"/>
                </a:lnTo>
                <a:lnTo>
                  <a:pt x="287909" y="9525"/>
                </a:lnTo>
                <a:lnTo>
                  <a:pt x="293116" y="9525"/>
                </a:lnTo>
                <a:lnTo>
                  <a:pt x="295275" y="7366"/>
                </a:lnTo>
                <a:lnTo>
                  <a:pt x="295275" y="4826"/>
                </a:lnTo>
                <a:lnTo>
                  <a:pt x="295275" y="2159"/>
                </a:lnTo>
                <a:close/>
              </a:path>
              <a:path w="342900" h="295275">
                <a:moveTo>
                  <a:pt x="342900" y="287909"/>
                </a:moveTo>
                <a:lnTo>
                  <a:pt x="340741" y="285750"/>
                </a:lnTo>
                <a:lnTo>
                  <a:pt x="335534" y="285750"/>
                </a:lnTo>
                <a:lnTo>
                  <a:pt x="333375" y="287909"/>
                </a:lnTo>
                <a:lnTo>
                  <a:pt x="333375" y="293243"/>
                </a:lnTo>
                <a:lnTo>
                  <a:pt x="335534" y="295275"/>
                </a:lnTo>
                <a:lnTo>
                  <a:pt x="340741" y="295275"/>
                </a:lnTo>
                <a:lnTo>
                  <a:pt x="342900" y="293243"/>
                </a:lnTo>
                <a:lnTo>
                  <a:pt x="342900" y="290576"/>
                </a:lnTo>
                <a:lnTo>
                  <a:pt x="342900" y="287909"/>
                </a:lnTo>
                <a:close/>
              </a:path>
              <a:path w="342900" h="295275">
                <a:moveTo>
                  <a:pt x="342900" y="240284"/>
                </a:moveTo>
                <a:lnTo>
                  <a:pt x="340741" y="238125"/>
                </a:lnTo>
                <a:lnTo>
                  <a:pt x="335534" y="238125"/>
                </a:lnTo>
                <a:lnTo>
                  <a:pt x="333375" y="240284"/>
                </a:lnTo>
                <a:lnTo>
                  <a:pt x="333375" y="245618"/>
                </a:lnTo>
                <a:lnTo>
                  <a:pt x="335534" y="247650"/>
                </a:lnTo>
                <a:lnTo>
                  <a:pt x="340741" y="247650"/>
                </a:lnTo>
                <a:lnTo>
                  <a:pt x="342900" y="245618"/>
                </a:lnTo>
                <a:lnTo>
                  <a:pt x="342900" y="242951"/>
                </a:lnTo>
                <a:lnTo>
                  <a:pt x="342900" y="240284"/>
                </a:lnTo>
                <a:close/>
              </a:path>
              <a:path w="342900" h="295275">
                <a:moveTo>
                  <a:pt x="342900" y="192659"/>
                </a:moveTo>
                <a:lnTo>
                  <a:pt x="340741" y="190500"/>
                </a:lnTo>
                <a:lnTo>
                  <a:pt x="335534" y="190500"/>
                </a:lnTo>
                <a:lnTo>
                  <a:pt x="333375" y="192659"/>
                </a:lnTo>
                <a:lnTo>
                  <a:pt x="333375" y="197993"/>
                </a:lnTo>
                <a:lnTo>
                  <a:pt x="335534" y="200025"/>
                </a:lnTo>
                <a:lnTo>
                  <a:pt x="340741" y="200025"/>
                </a:lnTo>
                <a:lnTo>
                  <a:pt x="342900" y="197993"/>
                </a:lnTo>
                <a:lnTo>
                  <a:pt x="342900" y="195326"/>
                </a:lnTo>
                <a:lnTo>
                  <a:pt x="342900" y="192659"/>
                </a:lnTo>
                <a:close/>
              </a:path>
              <a:path w="342900" h="295275">
                <a:moveTo>
                  <a:pt x="342900" y="145034"/>
                </a:moveTo>
                <a:lnTo>
                  <a:pt x="340741" y="142875"/>
                </a:lnTo>
                <a:lnTo>
                  <a:pt x="335534" y="142875"/>
                </a:lnTo>
                <a:lnTo>
                  <a:pt x="333375" y="145034"/>
                </a:lnTo>
                <a:lnTo>
                  <a:pt x="333375" y="150241"/>
                </a:lnTo>
                <a:lnTo>
                  <a:pt x="335534" y="152400"/>
                </a:lnTo>
                <a:lnTo>
                  <a:pt x="340741" y="152400"/>
                </a:lnTo>
                <a:lnTo>
                  <a:pt x="342900" y="150241"/>
                </a:lnTo>
                <a:lnTo>
                  <a:pt x="342900" y="147701"/>
                </a:lnTo>
                <a:lnTo>
                  <a:pt x="342900" y="145034"/>
                </a:lnTo>
                <a:close/>
              </a:path>
              <a:path w="342900" h="295275">
                <a:moveTo>
                  <a:pt x="342900" y="97409"/>
                </a:moveTo>
                <a:lnTo>
                  <a:pt x="340741" y="95250"/>
                </a:lnTo>
                <a:lnTo>
                  <a:pt x="335534" y="95250"/>
                </a:lnTo>
                <a:lnTo>
                  <a:pt x="333375" y="97409"/>
                </a:lnTo>
                <a:lnTo>
                  <a:pt x="333375" y="102616"/>
                </a:lnTo>
                <a:lnTo>
                  <a:pt x="335534" y="104775"/>
                </a:lnTo>
                <a:lnTo>
                  <a:pt x="340741" y="104775"/>
                </a:lnTo>
                <a:lnTo>
                  <a:pt x="342900" y="102616"/>
                </a:lnTo>
                <a:lnTo>
                  <a:pt x="342900" y="100076"/>
                </a:lnTo>
                <a:lnTo>
                  <a:pt x="342900" y="97409"/>
                </a:lnTo>
                <a:close/>
              </a:path>
              <a:path w="342900" h="295275">
                <a:moveTo>
                  <a:pt x="342900" y="49784"/>
                </a:moveTo>
                <a:lnTo>
                  <a:pt x="340741" y="47625"/>
                </a:lnTo>
                <a:lnTo>
                  <a:pt x="335534" y="47625"/>
                </a:lnTo>
                <a:lnTo>
                  <a:pt x="333375" y="49784"/>
                </a:lnTo>
                <a:lnTo>
                  <a:pt x="333375" y="54991"/>
                </a:lnTo>
                <a:lnTo>
                  <a:pt x="335534" y="57150"/>
                </a:lnTo>
                <a:lnTo>
                  <a:pt x="340741" y="57150"/>
                </a:lnTo>
                <a:lnTo>
                  <a:pt x="342900" y="54991"/>
                </a:lnTo>
                <a:lnTo>
                  <a:pt x="342900" y="52451"/>
                </a:lnTo>
                <a:lnTo>
                  <a:pt x="342900" y="49784"/>
                </a:lnTo>
                <a:close/>
              </a:path>
              <a:path w="342900" h="295275">
                <a:moveTo>
                  <a:pt x="342900" y="2159"/>
                </a:moveTo>
                <a:lnTo>
                  <a:pt x="340741" y="0"/>
                </a:lnTo>
                <a:lnTo>
                  <a:pt x="335534" y="0"/>
                </a:lnTo>
                <a:lnTo>
                  <a:pt x="333375" y="2159"/>
                </a:lnTo>
                <a:lnTo>
                  <a:pt x="333375" y="7366"/>
                </a:lnTo>
                <a:lnTo>
                  <a:pt x="335534" y="9525"/>
                </a:lnTo>
                <a:lnTo>
                  <a:pt x="340741" y="9525"/>
                </a:lnTo>
                <a:lnTo>
                  <a:pt x="342900" y="7366"/>
                </a:lnTo>
                <a:lnTo>
                  <a:pt x="342900" y="4826"/>
                </a:lnTo>
                <a:lnTo>
                  <a:pt x="342900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515852" y="1571624"/>
            <a:ext cx="295910" cy="295275"/>
          </a:xfrm>
          <a:custGeom>
            <a:avLst/>
            <a:gdLst/>
            <a:ahLst/>
            <a:cxnLst/>
            <a:rect l="l" t="t" r="r" b="b"/>
            <a:pathLst>
              <a:path w="295909" h="295275">
                <a:moveTo>
                  <a:pt x="9525" y="287909"/>
                </a:moveTo>
                <a:lnTo>
                  <a:pt x="7493" y="285750"/>
                </a:lnTo>
                <a:lnTo>
                  <a:pt x="2159" y="285750"/>
                </a:lnTo>
                <a:lnTo>
                  <a:pt x="0" y="287909"/>
                </a:lnTo>
                <a:lnTo>
                  <a:pt x="0" y="293243"/>
                </a:lnTo>
                <a:lnTo>
                  <a:pt x="2159" y="295275"/>
                </a:lnTo>
                <a:lnTo>
                  <a:pt x="7493" y="295275"/>
                </a:lnTo>
                <a:lnTo>
                  <a:pt x="9525" y="293243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295909" h="295275">
                <a:moveTo>
                  <a:pt x="9525" y="240284"/>
                </a:moveTo>
                <a:lnTo>
                  <a:pt x="7493" y="238125"/>
                </a:lnTo>
                <a:lnTo>
                  <a:pt x="2159" y="238125"/>
                </a:lnTo>
                <a:lnTo>
                  <a:pt x="0" y="240284"/>
                </a:lnTo>
                <a:lnTo>
                  <a:pt x="0" y="245618"/>
                </a:lnTo>
                <a:lnTo>
                  <a:pt x="2159" y="247650"/>
                </a:lnTo>
                <a:lnTo>
                  <a:pt x="7493" y="247650"/>
                </a:lnTo>
                <a:lnTo>
                  <a:pt x="9525" y="245618"/>
                </a:lnTo>
                <a:lnTo>
                  <a:pt x="9525" y="242951"/>
                </a:lnTo>
                <a:lnTo>
                  <a:pt x="9525" y="240284"/>
                </a:lnTo>
                <a:close/>
              </a:path>
              <a:path w="295909" h="295275">
                <a:moveTo>
                  <a:pt x="9525" y="192659"/>
                </a:moveTo>
                <a:lnTo>
                  <a:pt x="7493" y="190500"/>
                </a:lnTo>
                <a:lnTo>
                  <a:pt x="2159" y="190500"/>
                </a:lnTo>
                <a:lnTo>
                  <a:pt x="0" y="192659"/>
                </a:lnTo>
                <a:lnTo>
                  <a:pt x="0" y="197993"/>
                </a:lnTo>
                <a:lnTo>
                  <a:pt x="2159" y="200025"/>
                </a:lnTo>
                <a:lnTo>
                  <a:pt x="7493" y="200025"/>
                </a:lnTo>
                <a:lnTo>
                  <a:pt x="9525" y="197993"/>
                </a:lnTo>
                <a:lnTo>
                  <a:pt x="9525" y="195326"/>
                </a:lnTo>
                <a:lnTo>
                  <a:pt x="9525" y="192659"/>
                </a:lnTo>
                <a:close/>
              </a:path>
              <a:path w="295909" h="295275">
                <a:moveTo>
                  <a:pt x="9525" y="145034"/>
                </a:moveTo>
                <a:lnTo>
                  <a:pt x="7493" y="142875"/>
                </a:lnTo>
                <a:lnTo>
                  <a:pt x="2159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159" y="152400"/>
                </a:lnTo>
                <a:lnTo>
                  <a:pt x="7493" y="152400"/>
                </a:lnTo>
                <a:lnTo>
                  <a:pt x="9525" y="150241"/>
                </a:lnTo>
                <a:lnTo>
                  <a:pt x="9525" y="147701"/>
                </a:lnTo>
                <a:lnTo>
                  <a:pt x="9525" y="145034"/>
                </a:lnTo>
                <a:close/>
              </a:path>
              <a:path w="295909" h="295275">
                <a:moveTo>
                  <a:pt x="9525" y="97409"/>
                </a:moveTo>
                <a:lnTo>
                  <a:pt x="7493" y="95250"/>
                </a:lnTo>
                <a:lnTo>
                  <a:pt x="2159" y="95250"/>
                </a:lnTo>
                <a:lnTo>
                  <a:pt x="0" y="97409"/>
                </a:lnTo>
                <a:lnTo>
                  <a:pt x="0" y="102616"/>
                </a:lnTo>
                <a:lnTo>
                  <a:pt x="2159" y="104775"/>
                </a:lnTo>
                <a:lnTo>
                  <a:pt x="7493" y="104775"/>
                </a:lnTo>
                <a:lnTo>
                  <a:pt x="9525" y="102616"/>
                </a:lnTo>
                <a:lnTo>
                  <a:pt x="9525" y="100076"/>
                </a:lnTo>
                <a:lnTo>
                  <a:pt x="9525" y="97409"/>
                </a:lnTo>
                <a:close/>
              </a:path>
              <a:path w="295909" h="295275">
                <a:moveTo>
                  <a:pt x="9525" y="49784"/>
                </a:moveTo>
                <a:lnTo>
                  <a:pt x="7493" y="47625"/>
                </a:lnTo>
                <a:lnTo>
                  <a:pt x="2159" y="47625"/>
                </a:lnTo>
                <a:lnTo>
                  <a:pt x="0" y="49784"/>
                </a:lnTo>
                <a:lnTo>
                  <a:pt x="0" y="54991"/>
                </a:lnTo>
                <a:lnTo>
                  <a:pt x="2159" y="57150"/>
                </a:lnTo>
                <a:lnTo>
                  <a:pt x="7493" y="57150"/>
                </a:lnTo>
                <a:lnTo>
                  <a:pt x="9525" y="54991"/>
                </a:lnTo>
                <a:lnTo>
                  <a:pt x="9525" y="52451"/>
                </a:lnTo>
                <a:lnTo>
                  <a:pt x="9525" y="49784"/>
                </a:lnTo>
                <a:close/>
              </a:path>
              <a:path w="295909" h="295275">
                <a:moveTo>
                  <a:pt x="9525" y="2159"/>
                </a:moveTo>
                <a:lnTo>
                  <a:pt x="7493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493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295909" h="295275">
                <a:moveTo>
                  <a:pt x="57150" y="287909"/>
                </a:moveTo>
                <a:lnTo>
                  <a:pt x="55118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243"/>
                </a:lnTo>
                <a:lnTo>
                  <a:pt x="49784" y="295275"/>
                </a:lnTo>
                <a:lnTo>
                  <a:pt x="55118" y="295275"/>
                </a:lnTo>
                <a:lnTo>
                  <a:pt x="57150" y="293243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295909" h="295275">
                <a:moveTo>
                  <a:pt x="57150" y="240284"/>
                </a:moveTo>
                <a:lnTo>
                  <a:pt x="55118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618"/>
                </a:lnTo>
                <a:lnTo>
                  <a:pt x="49784" y="247650"/>
                </a:lnTo>
                <a:lnTo>
                  <a:pt x="55118" y="247650"/>
                </a:lnTo>
                <a:lnTo>
                  <a:pt x="57150" y="245618"/>
                </a:lnTo>
                <a:lnTo>
                  <a:pt x="57150" y="242951"/>
                </a:lnTo>
                <a:lnTo>
                  <a:pt x="57150" y="240284"/>
                </a:lnTo>
                <a:close/>
              </a:path>
              <a:path w="295909" h="295275">
                <a:moveTo>
                  <a:pt x="57150" y="192659"/>
                </a:moveTo>
                <a:lnTo>
                  <a:pt x="55118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993"/>
                </a:lnTo>
                <a:lnTo>
                  <a:pt x="49784" y="200025"/>
                </a:lnTo>
                <a:lnTo>
                  <a:pt x="55118" y="200025"/>
                </a:lnTo>
                <a:lnTo>
                  <a:pt x="57150" y="197993"/>
                </a:lnTo>
                <a:lnTo>
                  <a:pt x="57150" y="195326"/>
                </a:lnTo>
                <a:lnTo>
                  <a:pt x="57150" y="192659"/>
                </a:lnTo>
                <a:close/>
              </a:path>
              <a:path w="295909" h="295275">
                <a:moveTo>
                  <a:pt x="57150" y="145034"/>
                </a:moveTo>
                <a:lnTo>
                  <a:pt x="55118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5118" y="152400"/>
                </a:lnTo>
                <a:lnTo>
                  <a:pt x="57150" y="150241"/>
                </a:lnTo>
                <a:lnTo>
                  <a:pt x="57150" y="147701"/>
                </a:lnTo>
                <a:lnTo>
                  <a:pt x="57150" y="145034"/>
                </a:lnTo>
                <a:close/>
              </a:path>
              <a:path w="295909" h="295275">
                <a:moveTo>
                  <a:pt x="57150" y="97409"/>
                </a:moveTo>
                <a:lnTo>
                  <a:pt x="55118" y="95250"/>
                </a:lnTo>
                <a:lnTo>
                  <a:pt x="49784" y="95250"/>
                </a:lnTo>
                <a:lnTo>
                  <a:pt x="47625" y="97409"/>
                </a:lnTo>
                <a:lnTo>
                  <a:pt x="47625" y="102616"/>
                </a:lnTo>
                <a:lnTo>
                  <a:pt x="49784" y="104775"/>
                </a:lnTo>
                <a:lnTo>
                  <a:pt x="55118" y="104775"/>
                </a:lnTo>
                <a:lnTo>
                  <a:pt x="57150" y="102616"/>
                </a:lnTo>
                <a:lnTo>
                  <a:pt x="57150" y="100076"/>
                </a:lnTo>
                <a:lnTo>
                  <a:pt x="57150" y="97409"/>
                </a:lnTo>
                <a:close/>
              </a:path>
              <a:path w="295909" h="295275">
                <a:moveTo>
                  <a:pt x="57150" y="49784"/>
                </a:moveTo>
                <a:lnTo>
                  <a:pt x="55118" y="47625"/>
                </a:lnTo>
                <a:lnTo>
                  <a:pt x="49784" y="47625"/>
                </a:lnTo>
                <a:lnTo>
                  <a:pt x="47625" y="49784"/>
                </a:lnTo>
                <a:lnTo>
                  <a:pt x="47625" y="54991"/>
                </a:lnTo>
                <a:lnTo>
                  <a:pt x="49784" y="57150"/>
                </a:lnTo>
                <a:lnTo>
                  <a:pt x="55118" y="57150"/>
                </a:lnTo>
                <a:lnTo>
                  <a:pt x="57150" y="54991"/>
                </a:lnTo>
                <a:lnTo>
                  <a:pt x="57150" y="52451"/>
                </a:lnTo>
                <a:lnTo>
                  <a:pt x="57150" y="49784"/>
                </a:lnTo>
                <a:close/>
              </a:path>
              <a:path w="295909" h="295275">
                <a:moveTo>
                  <a:pt x="57150" y="2159"/>
                </a:moveTo>
                <a:lnTo>
                  <a:pt x="55118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5118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295909" h="295275">
                <a:moveTo>
                  <a:pt x="104775" y="287909"/>
                </a:moveTo>
                <a:lnTo>
                  <a:pt x="102743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243"/>
                </a:lnTo>
                <a:lnTo>
                  <a:pt x="97409" y="295275"/>
                </a:lnTo>
                <a:lnTo>
                  <a:pt x="102743" y="295275"/>
                </a:lnTo>
                <a:lnTo>
                  <a:pt x="104775" y="293243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295909" h="295275">
                <a:moveTo>
                  <a:pt x="104775" y="240284"/>
                </a:moveTo>
                <a:lnTo>
                  <a:pt x="102743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618"/>
                </a:lnTo>
                <a:lnTo>
                  <a:pt x="97409" y="247650"/>
                </a:lnTo>
                <a:lnTo>
                  <a:pt x="102743" y="247650"/>
                </a:lnTo>
                <a:lnTo>
                  <a:pt x="104775" y="245618"/>
                </a:lnTo>
                <a:lnTo>
                  <a:pt x="104775" y="242951"/>
                </a:lnTo>
                <a:lnTo>
                  <a:pt x="104775" y="240284"/>
                </a:lnTo>
                <a:close/>
              </a:path>
              <a:path w="295909" h="295275">
                <a:moveTo>
                  <a:pt x="104775" y="192659"/>
                </a:moveTo>
                <a:lnTo>
                  <a:pt x="102743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993"/>
                </a:lnTo>
                <a:lnTo>
                  <a:pt x="97409" y="200025"/>
                </a:lnTo>
                <a:lnTo>
                  <a:pt x="102743" y="200025"/>
                </a:lnTo>
                <a:lnTo>
                  <a:pt x="104775" y="197993"/>
                </a:lnTo>
                <a:lnTo>
                  <a:pt x="104775" y="195326"/>
                </a:lnTo>
                <a:lnTo>
                  <a:pt x="104775" y="192659"/>
                </a:lnTo>
                <a:close/>
              </a:path>
              <a:path w="295909" h="295275">
                <a:moveTo>
                  <a:pt x="104775" y="145034"/>
                </a:moveTo>
                <a:lnTo>
                  <a:pt x="102743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743" y="152400"/>
                </a:lnTo>
                <a:lnTo>
                  <a:pt x="104775" y="150241"/>
                </a:lnTo>
                <a:lnTo>
                  <a:pt x="104775" y="147701"/>
                </a:lnTo>
                <a:lnTo>
                  <a:pt x="104775" y="145034"/>
                </a:lnTo>
                <a:close/>
              </a:path>
              <a:path w="295909" h="295275">
                <a:moveTo>
                  <a:pt x="104775" y="97409"/>
                </a:moveTo>
                <a:lnTo>
                  <a:pt x="102743" y="95250"/>
                </a:lnTo>
                <a:lnTo>
                  <a:pt x="97409" y="95250"/>
                </a:lnTo>
                <a:lnTo>
                  <a:pt x="95250" y="97409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743" y="104775"/>
                </a:lnTo>
                <a:lnTo>
                  <a:pt x="104775" y="102616"/>
                </a:lnTo>
                <a:lnTo>
                  <a:pt x="104775" y="100076"/>
                </a:lnTo>
                <a:lnTo>
                  <a:pt x="104775" y="97409"/>
                </a:lnTo>
                <a:close/>
              </a:path>
              <a:path w="295909" h="295275">
                <a:moveTo>
                  <a:pt x="104775" y="49784"/>
                </a:moveTo>
                <a:lnTo>
                  <a:pt x="102743" y="47625"/>
                </a:lnTo>
                <a:lnTo>
                  <a:pt x="97409" y="47625"/>
                </a:lnTo>
                <a:lnTo>
                  <a:pt x="95250" y="49784"/>
                </a:lnTo>
                <a:lnTo>
                  <a:pt x="95250" y="54991"/>
                </a:lnTo>
                <a:lnTo>
                  <a:pt x="97409" y="57150"/>
                </a:lnTo>
                <a:lnTo>
                  <a:pt x="102743" y="57150"/>
                </a:lnTo>
                <a:lnTo>
                  <a:pt x="104775" y="54991"/>
                </a:lnTo>
                <a:lnTo>
                  <a:pt x="104775" y="52451"/>
                </a:lnTo>
                <a:lnTo>
                  <a:pt x="104775" y="49784"/>
                </a:lnTo>
                <a:close/>
              </a:path>
              <a:path w="295909" h="295275">
                <a:moveTo>
                  <a:pt x="104775" y="2159"/>
                </a:moveTo>
                <a:lnTo>
                  <a:pt x="102743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743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295909" h="295275">
                <a:moveTo>
                  <a:pt x="152527" y="287909"/>
                </a:moveTo>
                <a:lnTo>
                  <a:pt x="150368" y="285750"/>
                </a:lnTo>
                <a:lnTo>
                  <a:pt x="145034" y="285750"/>
                </a:lnTo>
                <a:lnTo>
                  <a:pt x="143002" y="287909"/>
                </a:lnTo>
                <a:lnTo>
                  <a:pt x="143002" y="293243"/>
                </a:lnTo>
                <a:lnTo>
                  <a:pt x="145034" y="295275"/>
                </a:lnTo>
                <a:lnTo>
                  <a:pt x="150368" y="295275"/>
                </a:lnTo>
                <a:lnTo>
                  <a:pt x="152527" y="293243"/>
                </a:lnTo>
                <a:lnTo>
                  <a:pt x="152527" y="290576"/>
                </a:lnTo>
                <a:lnTo>
                  <a:pt x="152527" y="287909"/>
                </a:lnTo>
                <a:close/>
              </a:path>
              <a:path w="295909" h="295275">
                <a:moveTo>
                  <a:pt x="152527" y="240284"/>
                </a:moveTo>
                <a:lnTo>
                  <a:pt x="150368" y="238125"/>
                </a:lnTo>
                <a:lnTo>
                  <a:pt x="145034" y="238125"/>
                </a:lnTo>
                <a:lnTo>
                  <a:pt x="143002" y="240284"/>
                </a:lnTo>
                <a:lnTo>
                  <a:pt x="143002" y="245618"/>
                </a:lnTo>
                <a:lnTo>
                  <a:pt x="145034" y="247650"/>
                </a:lnTo>
                <a:lnTo>
                  <a:pt x="150368" y="247650"/>
                </a:lnTo>
                <a:lnTo>
                  <a:pt x="152527" y="245618"/>
                </a:lnTo>
                <a:lnTo>
                  <a:pt x="152527" y="242951"/>
                </a:lnTo>
                <a:lnTo>
                  <a:pt x="152527" y="240284"/>
                </a:lnTo>
                <a:close/>
              </a:path>
              <a:path w="295909" h="295275">
                <a:moveTo>
                  <a:pt x="152527" y="192659"/>
                </a:moveTo>
                <a:lnTo>
                  <a:pt x="150368" y="190500"/>
                </a:lnTo>
                <a:lnTo>
                  <a:pt x="145034" y="190500"/>
                </a:lnTo>
                <a:lnTo>
                  <a:pt x="143002" y="192659"/>
                </a:lnTo>
                <a:lnTo>
                  <a:pt x="143002" y="197993"/>
                </a:lnTo>
                <a:lnTo>
                  <a:pt x="145034" y="200025"/>
                </a:lnTo>
                <a:lnTo>
                  <a:pt x="150368" y="200025"/>
                </a:lnTo>
                <a:lnTo>
                  <a:pt x="152527" y="197993"/>
                </a:lnTo>
                <a:lnTo>
                  <a:pt x="152527" y="195326"/>
                </a:lnTo>
                <a:lnTo>
                  <a:pt x="152527" y="192659"/>
                </a:lnTo>
                <a:close/>
              </a:path>
              <a:path w="295909" h="295275">
                <a:moveTo>
                  <a:pt x="152527" y="145034"/>
                </a:moveTo>
                <a:lnTo>
                  <a:pt x="150368" y="142875"/>
                </a:lnTo>
                <a:lnTo>
                  <a:pt x="145034" y="142875"/>
                </a:lnTo>
                <a:lnTo>
                  <a:pt x="143002" y="145034"/>
                </a:lnTo>
                <a:lnTo>
                  <a:pt x="143002" y="150241"/>
                </a:lnTo>
                <a:lnTo>
                  <a:pt x="145034" y="152400"/>
                </a:lnTo>
                <a:lnTo>
                  <a:pt x="150368" y="152400"/>
                </a:lnTo>
                <a:lnTo>
                  <a:pt x="152527" y="150241"/>
                </a:lnTo>
                <a:lnTo>
                  <a:pt x="152527" y="147701"/>
                </a:lnTo>
                <a:lnTo>
                  <a:pt x="152527" y="145034"/>
                </a:lnTo>
                <a:close/>
              </a:path>
              <a:path w="295909" h="295275">
                <a:moveTo>
                  <a:pt x="152527" y="97409"/>
                </a:moveTo>
                <a:lnTo>
                  <a:pt x="150368" y="95250"/>
                </a:lnTo>
                <a:lnTo>
                  <a:pt x="145034" y="95250"/>
                </a:lnTo>
                <a:lnTo>
                  <a:pt x="143002" y="97409"/>
                </a:lnTo>
                <a:lnTo>
                  <a:pt x="143002" y="102616"/>
                </a:lnTo>
                <a:lnTo>
                  <a:pt x="145034" y="104775"/>
                </a:lnTo>
                <a:lnTo>
                  <a:pt x="150368" y="104775"/>
                </a:lnTo>
                <a:lnTo>
                  <a:pt x="152527" y="102616"/>
                </a:lnTo>
                <a:lnTo>
                  <a:pt x="152527" y="100076"/>
                </a:lnTo>
                <a:lnTo>
                  <a:pt x="152527" y="97409"/>
                </a:lnTo>
                <a:close/>
              </a:path>
              <a:path w="295909" h="295275">
                <a:moveTo>
                  <a:pt x="152527" y="49784"/>
                </a:moveTo>
                <a:lnTo>
                  <a:pt x="150368" y="47625"/>
                </a:lnTo>
                <a:lnTo>
                  <a:pt x="145034" y="47625"/>
                </a:lnTo>
                <a:lnTo>
                  <a:pt x="143002" y="49784"/>
                </a:lnTo>
                <a:lnTo>
                  <a:pt x="143002" y="54991"/>
                </a:lnTo>
                <a:lnTo>
                  <a:pt x="145034" y="57150"/>
                </a:lnTo>
                <a:lnTo>
                  <a:pt x="150368" y="57150"/>
                </a:lnTo>
                <a:lnTo>
                  <a:pt x="152527" y="54991"/>
                </a:lnTo>
                <a:lnTo>
                  <a:pt x="152527" y="52451"/>
                </a:lnTo>
                <a:lnTo>
                  <a:pt x="152527" y="49784"/>
                </a:lnTo>
                <a:close/>
              </a:path>
              <a:path w="295909" h="295275">
                <a:moveTo>
                  <a:pt x="152527" y="2159"/>
                </a:moveTo>
                <a:lnTo>
                  <a:pt x="150368" y="0"/>
                </a:lnTo>
                <a:lnTo>
                  <a:pt x="145034" y="0"/>
                </a:lnTo>
                <a:lnTo>
                  <a:pt x="143002" y="2159"/>
                </a:lnTo>
                <a:lnTo>
                  <a:pt x="143002" y="7366"/>
                </a:lnTo>
                <a:lnTo>
                  <a:pt x="145034" y="9525"/>
                </a:lnTo>
                <a:lnTo>
                  <a:pt x="150368" y="9525"/>
                </a:lnTo>
                <a:lnTo>
                  <a:pt x="152527" y="7366"/>
                </a:lnTo>
                <a:lnTo>
                  <a:pt x="152527" y="4826"/>
                </a:lnTo>
                <a:lnTo>
                  <a:pt x="152527" y="2159"/>
                </a:lnTo>
                <a:close/>
              </a:path>
              <a:path w="295909" h="295275">
                <a:moveTo>
                  <a:pt x="200152" y="287909"/>
                </a:moveTo>
                <a:lnTo>
                  <a:pt x="197993" y="285750"/>
                </a:lnTo>
                <a:lnTo>
                  <a:pt x="192659" y="285750"/>
                </a:lnTo>
                <a:lnTo>
                  <a:pt x="190627" y="287909"/>
                </a:lnTo>
                <a:lnTo>
                  <a:pt x="190627" y="293243"/>
                </a:lnTo>
                <a:lnTo>
                  <a:pt x="192659" y="295275"/>
                </a:lnTo>
                <a:lnTo>
                  <a:pt x="197993" y="295275"/>
                </a:lnTo>
                <a:lnTo>
                  <a:pt x="200152" y="293243"/>
                </a:lnTo>
                <a:lnTo>
                  <a:pt x="200152" y="290576"/>
                </a:lnTo>
                <a:lnTo>
                  <a:pt x="200152" y="287909"/>
                </a:lnTo>
                <a:close/>
              </a:path>
              <a:path w="295909" h="295275">
                <a:moveTo>
                  <a:pt x="200152" y="240284"/>
                </a:moveTo>
                <a:lnTo>
                  <a:pt x="197993" y="238125"/>
                </a:lnTo>
                <a:lnTo>
                  <a:pt x="192659" y="238125"/>
                </a:lnTo>
                <a:lnTo>
                  <a:pt x="190627" y="240284"/>
                </a:lnTo>
                <a:lnTo>
                  <a:pt x="190627" y="245618"/>
                </a:lnTo>
                <a:lnTo>
                  <a:pt x="192659" y="247650"/>
                </a:lnTo>
                <a:lnTo>
                  <a:pt x="197993" y="247650"/>
                </a:lnTo>
                <a:lnTo>
                  <a:pt x="200152" y="245618"/>
                </a:lnTo>
                <a:lnTo>
                  <a:pt x="200152" y="242951"/>
                </a:lnTo>
                <a:lnTo>
                  <a:pt x="200152" y="240284"/>
                </a:lnTo>
                <a:close/>
              </a:path>
              <a:path w="295909" h="295275">
                <a:moveTo>
                  <a:pt x="200152" y="192659"/>
                </a:moveTo>
                <a:lnTo>
                  <a:pt x="197993" y="190500"/>
                </a:lnTo>
                <a:lnTo>
                  <a:pt x="192659" y="190500"/>
                </a:lnTo>
                <a:lnTo>
                  <a:pt x="190627" y="192659"/>
                </a:lnTo>
                <a:lnTo>
                  <a:pt x="190627" y="197993"/>
                </a:lnTo>
                <a:lnTo>
                  <a:pt x="192659" y="200025"/>
                </a:lnTo>
                <a:lnTo>
                  <a:pt x="197993" y="200025"/>
                </a:lnTo>
                <a:lnTo>
                  <a:pt x="200152" y="197993"/>
                </a:lnTo>
                <a:lnTo>
                  <a:pt x="200152" y="195326"/>
                </a:lnTo>
                <a:lnTo>
                  <a:pt x="200152" y="192659"/>
                </a:lnTo>
                <a:close/>
              </a:path>
              <a:path w="295909" h="295275">
                <a:moveTo>
                  <a:pt x="200152" y="145034"/>
                </a:moveTo>
                <a:lnTo>
                  <a:pt x="197993" y="142875"/>
                </a:lnTo>
                <a:lnTo>
                  <a:pt x="192659" y="142875"/>
                </a:lnTo>
                <a:lnTo>
                  <a:pt x="190627" y="145034"/>
                </a:lnTo>
                <a:lnTo>
                  <a:pt x="190627" y="150241"/>
                </a:lnTo>
                <a:lnTo>
                  <a:pt x="192659" y="152400"/>
                </a:lnTo>
                <a:lnTo>
                  <a:pt x="197993" y="152400"/>
                </a:lnTo>
                <a:lnTo>
                  <a:pt x="200152" y="150241"/>
                </a:lnTo>
                <a:lnTo>
                  <a:pt x="200152" y="147701"/>
                </a:lnTo>
                <a:lnTo>
                  <a:pt x="200152" y="145034"/>
                </a:lnTo>
                <a:close/>
              </a:path>
              <a:path w="295909" h="295275">
                <a:moveTo>
                  <a:pt x="200152" y="97409"/>
                </a:moveTo>
                <a:lnTo>
                  <a:pt x="197993" y="95250"/>
                </a:lnTo>
                <a:lnTo>
                  <a:pt x="192659" y="95250"/>
                </a:lnTo>
                <a:lnTo>
                  <a:pt x="190627" y="97409"/>
                </a:lnTo>
                <a:lnTo>
                  <a:pt x="190627" y="102616"/>
                </a:lnTo>
                <a:lnTo>
                  <a:pt x="192659" y="104775"/>
                </a:lnTo>
                <a:lnTo>
                  <a:pt x="197993" y="104775"/>
                </a:lnTo>
                <a:lnTo>
                  <a:pt x="200152" y="102616"/>
                </a:lnTo>
                <a:lnTo>
                  <a:pt x="200152" y="100076"/>
                </a:lnTo>
                <a:lnTo>
                  <a:pt x="200152" y="97409"/>
                </a:lnTo>
                <a:close/>
              </a:path>
              <a:path w="295909" h="295275">
                <a:moveTo>
                  <a:pt x="200152" y="49784"/>
                </a:moveTo>
                <a:lnTo>
                  <a:pt x="197993" y="47625"/>
                </a:lnTo>
                <a:lnTo>
                  <a:pt x="192659" y="47625"/>
                </a:lnTo>
                <a:lnTo>
                  <a:pt x="190627" y="49784"/>
                </a:lnTo>
                <a:lnTo>
                  <a:pt x="190627" y="54991"/>
                </a:lnTo>
                <a:lnTo>
                  <a:pt x="192659" y="57150"/>
                </a:lnTo>
                <a:lnTo>
                  <a:pt x="197993" y="57150"/>
                </a:lnTo>
                <a:lnTo>
                  <a:pt x="200152" y="54991"/>
                </a:lnTo>
                <a:lnTo>
                  <a:pt x="200152" y="52451"/>
                </a:lnTo>
                <a:lnTo>
                  <a:pt x="200152" y="49784"/>
                </a:lnTo>
                <a:close/>
              </a:path>
              <a:path w="295909" h="295275">
                <a:moveTo>
                  <a:pt x="200152" y="2159"/>
                </a:moveTo>
                <a:lnTo>
                  <a:pt x="197993" y="0"/>
                </a:lnTo>
                <a:lnTo>
                  <a:pt x="192659" y="0"/>
                </a:lnTo>
                <a:lnTo>
                  <a:pt x="190627" y="2159"/>
                </a:lnTo>
                <a:lnTo>
                  <a:pt x="190627" y="7366"/>
                </a:lnTo>
                <a:lnTo>
                  <a:pt x="192659" y="9525"/>
                </a:lnTo>
                <a:lnTo>
                  <a:pt x="197993" y="9525"/>
                </a:lnTo>
                <a:lnTo>
                  <a:pt x="200152" y="7366"/>
                </a:lnTo>
                <a:lnTo>
                  <a:pt x="200152" y="4826"/>
                </a:lnTo>
                <a:lnTo>
                  <a:pt x="200152" y="2159"/>
                </a:lnTo>
                <a:close/>
              </a:path>
              <a:path w="295909" h="295275">
                <a:moveTo>
                  <a:pt x="247777" y="287909"/>
                </a:moveTo>
                <a:lnTo>
                  <a:pt x="245618" y="285750"/>
                </a:lnTo>
                <a:lnTo>
                  <a:pt x="240284" y="285750"/>
                </a:lnTo>
                <a:lnTo>
                  <a:pt x="238252" y="287909"/>
                </a:lnTo>
                <a:lnTo>
                  <a:pt x="238252" y="293243"/>
                </a:lnTo>
                <a:lnTo>
                  <a:pt x="240284" y="295275"/>
                </a:lnTo>
                <a:lnTo>
                  <a:pt x="245618" y="295275"/>
                </a:lnTo>
                <a:lnTo>
                  <a:pt x="247777" y="293243"/>
                </a:lnTo>
                <a:lnTo>
                  <a:pt x="247777" y="290576"/>
                </a:lnTo>
                <a:lnTo>
                  <a:pt x="247777" y="287909"/>
                </a:lnTo>
                <a:close/>
              </a:path>
              <a:path w="295909" h="295275">
                <a:moveTo>
                  <a:pt x="247777" y="240284"/>
                </a:moveTo>
                <a:lnTo>
                  <a:pt x="245618" y="238125"/>
                </a:lnTo>
                <a:lnTo>
                  <a:pt x="240284" y="238125"/>
                </a:lnTo>
                <a:lnTo>
                  <a:pt x="238252" y="240284"/>
                </a:lnTo>
                <a:lnTo>
                  <a:pt x="238252" y="245618"/>
                </a:lnTo>
                <a:lnTo>
                  <a:pt x="240284" y="247650"/>
                </a:lnTo>
                <a:lnTo>
                  <a:pt x="245618" y="247650"/>
                </a:lnTo>
                <a:lnTo>
                  <a:pt x="247777" y="245618"/>
                </a:lnTo>
                <a:lnTo>
                  <a:pt x="247777" y="242951"/>
                </a:lnTo>
                <a:lnTo>
                  <a:pt x="247777" y="240284"/>
                </a:lnTo>
                <a:close/>
              </a:path>
              <a:path w="295909" h="295275">
                <a:moveTo>
                  <a:pt x="247777" y="192659"/>
                </a:moveTo>
                <a:lnTo>
                  <a:pt x="245618" y="190500"/>
                </a:lnTo>
                <a:lnTo>
                  <a:pt x="240284" y="190500"/>
                </a:lnTo>
                <a:lnTo>
                  <a:pt x="238252" y="192659"/>
                </a:lnTo>
                <a:lnTo>
                  <a:pt x="238252" y="197993"/>
                </a:lnTo>
                <a:lnTo>
                  <a:pt x="240284" y="200025"/>
                </a:lnTo>
                <a:lnTo>
                  <a:pt x="245618" y="200025"/>
                </a:lnTo>
                <a:lnTo>
                  <a:pt x="247777" y="197993"/>
                </a:lnTo>
                <a:lnTo>
                  <a:pt x="247777" y="195326"/>
                </a:lnTo>
                <a:lnTo>
                  <a:pt x="247777" y="192659"/>
                </a:lnTo>
                <a:close/>
              </a:path>
              <a:path w="295909" h="295275">
                <a:moveTo>
                  <a:pt x="247777" y="145034"/>
                </a:moveTo>
                <a:lnTo>
                  <a:pt x="245618" y="142875"/>
                </a:lnTo>
                <a:lnTo>
                  <a:pt x="240284" y="142875"/>
                </a:lnTo>
                <a:lnTo>
                  <a:pt x="238252" y="145034"/>
                </a:lnTo>
                <a:lnTo>
                  <a:pt x="238252" y="150241"/>
                </a:lnTo>
                <a:lnTo>
                  <a:pt x="240284" y="152400"/>
                </a:lnTo>
                <a:lnTo>
                  <a:pt x="245618" y="152400"/>
                </a:lnTo>
                <a:lnTo>
                  <a:pt x="247777" y="150241"/>
                </a:lnTo>
                <a:lnTo>
                  <a:pt x="247777" y="147701"/>
                </a:lnTo>
                <a:lnTo>
                  <a:pt x="247777" y="145034"/>
                </a:lnTo>
                <a:close/>
              </a:path>
              <a:path w="295909" h="295275">
                <a:moveTo>
                  <a:pt x="247777" y="97409"/>
                </a:moveTo>
                <a:lnTo>
                  <a:pt x="245618" y="95250"/>
                </a:lnTo>
                <a:lnTo>
                  <a:pt x="240284" y="95250"/>
                </a:lnTo>
                <a:lnTo>
                  <a:pt x="238252" y="97409"/>
                </a:lnTo>
                <a:lnTo>
                  <a:pt x="238252" y="102616"/>
                </a:lnTo>
                <a:lnTo>
                  <a:pt x="240284" y="104775"/>
                </a:lnTo>
                <a:lnTo>
                  <a:pt x="245618" y="104775"/>
                </a:lnTo>
                <a:lnTo>
                  <a:pt x="247777" y="102616"/>
                </a:lnTo>
                <a:lnTo>
                  <a:pt x="247777" y="100076"/>
                </a:lnTo>
                <a:lnTo>
                  <a:pt x="247777" y="97409"/>
                </a:lnTo>
                <a:close/>
              </a:path>
              <a:path w="295909" h="295275">
                <a:moveTo>
                  <a:pt x="247777" y="49784"/>
                </a:moveTo>
                <a:lnTo>
                  <a:pt x="245618" y="47625"/>
                </a:lnTo>
                <a:lnTo>
                  <a:pt x="240284" y="47625"/>
                </a:lnTo>
                <a:lnTo>
                  <a:pt x="238252" y="49784"/>
                </a:lnTo>
                <a:lnTo>
                  <a:pt x="238252" y="54991"/>
                </a:lnTo>
                <a:lnTo>
                  <a:pt x="240284" y="57150"/>
                </a:lnTo>
                <a:lnTo>
                  <a:pt x="245618" y="57150"/>
                </a:lnTo>
                <a:lnTo>
                  <a:pt x="247777" y="54991"/>
                </a:lnTo>
                <a:lnTo>
                  <a:pt x="247777" y="52451"/>
                </a:lnTo>
                <a:lnTo>
                  <a:pt x="247777" y="49784"/>
                </a:lnTo>
                <a:close/>
              </a:path>
              <a:path w="295909" h="295275">
                <a:moveTo>
                  <a:pt x="247777" y="2159"/>
                </a:moveTo>
                <a:lnTo>
                  <a:pt x="245618" y="0"/>
                </a:lnTo>
                <a:lnTo>
                  <a:pt x="240284" y="0"/>
                </a:lnTo>
                <a:lnTo>
                  <a:pt x="238252" y="2159"/>
                </a:lnTo>
                <a:lnTo>
                  <a:pt x="238252" y="7366"/>
                </a:lnTo>
                <a:lnTo>
                  <a:pt x="240284" y="9525"/>
                </a:lnTo>
                <a:lnTo>
                  <a:pt x="245618" y="9525"/>
                </a:lnTo>
                <a:lnTo>
                  <a:pt x="247777" y="7366"/>
                </a:lnTo>
                <a:lnTo>
                  <a:pt x="247777" y="4826"/>
                </a:lnTo>
                <a:lnTo>
                  <a:pt x="247777" y="2159"/>
                </a:lnTo>
                <a:close/>
              </a:path>
              <a:path w="295909" h="295275">
                <a:moveTo>
                  <a:pt x="295402" y="287909"/>
                </a:moveTo>
                <a:lnTo>
                  <a:pt x="293243" y="285750"/>
                </a:lnTo>
                <a:lnTo>
                  <a:pt x="288036" y="285750"/>
                </a:lnTo>
                <a:lnTo>
                  <a:pt x="285877" y="287909"/>
                </a:lnTo>
                <a:lnTo>
                  <a:pt x="285877" y="293243"/>
                </a:lnTo>
                <a:lnTo>
                  <a:pt x="288036" y="295275"/>
                </a:lnTo>
                <a:lnTo>
                  <a:pt x="293243" y="295275"/>
                </a:lnTo>
                <a:lnTo>
                  <a:pt x="295402" y="293243"/>
                </a:lnTo>
                <a:lnTo>
                  <a:pt x="295402" y="290576"/>
                </a:lnTo>
                <a:lnTo>
                  <a:pt x="295402" y="287909"/>
                </a:lnTo>
                <a:close/>
              </a:path>
              <a:path w="295909" h="295275">
                <a:moveTo>
                  <a:pt x="295402" y="240284"/>
                </a:moveTo>
                <a:lnTo>
                  <a:pt x="293243" y="238125"/>
                </a:lnTo>
                <a:lnTo>
                  <a:pt x="288036" y="238125"/>
                </a:lnTo>
                <a:lnTo>
                  <a:pt x="285877" y="240284"/>
                </a:lnTo>
                <a:lnTo>
                  <a:pt x="285877" y="245618"/>
                </a:lnTo>
                <a:lnTo>
                  <a:pt x="288036" y="247650"/>
                </a:lnTo>
                <a:lnTo>
                  <a:pt x="293243" y="247650"/>
                </a:lnTo>
                <a:lnTo>
                  <a:pt x="295402" y="245618"/>
                </a:lnTo>
                <a:lnTo>
                  <a:pt x="295402" y="242951"/>
                </a:lnTo>
                <a:lnTo>
                  <a:pt x="295402" y="240284"/>
                </a:lnTo>
                <a:close/>
              </a:path>
              <a:path w="295909" h="295275">
                <a:moveTo>
                  <a:pt x="295402" y="192659"/>
                </a:moveTo>
                <a:lnTo>
                  <a:pt x="293243" y="190500"/>
                </a:lnTo>
                <a:lnTo>
                  <a:pt x="288036" y="190500"/>
                </a:lnTo>
                <a:lnTo>
                  <a:pt x="285877" y="192659"/>
                </a:lnTo>
                <a:lnTo>
                  <a:pt x="285877" y="197993"/>
                </a:lnTo>
                <a:lnTo>
                  <a:pt x="288036" y="200025"/>
                </a:lnTo>
                <a:lnTo>
                  <a:pt x="293243" y="200025"/>
                </a:lnTo>
                <a:lnTo>
                  <a:pt x="295402" y="197993"/>
                </a:lnTo>
                <a:lnTo>
                  <a:pt x="295402" y="195326"/>
                </a:lnTo>
                <a:lnTo>
                  <a:pt x="295402" y="192659"/>
                </a:lnTo>
                <a:close/>
              </a:path>
              <a:path w="295909" h="295275">
                <a:moveTo>
                  <a:pt x="295402" y="145034"/>
                </a:moveTo>
                <a:lnTo>
                  <a:pt x="293243" y="142875"/>
                </a:lnTo>
                <a:lnTo>
                  <a:pt x="288036" y="142875"/>
                </a:lnTo>
                <a:lnTo>
                  <a:pt x="285877" y="145034"/>
                </a:lnTo>
                <a:lnTo>
                  <a:pt x="285877" y="150241"/>
                </a:lnTo>
                <a:lnTo>
                  <a:pt x="288036" y="152400"/>
                </a:lnTo>
                <a:lnTo>
                  <a:pt x="293243" y="152400"/>
                </a:lnTo>
                <a:lnTo>
                  <a:pt x="295402" y="150241"/>
                </a:lnTo>
                <a:lnTo>
                  <a:pt x="295402" y="147701"/>
                </a:lnTo>
                <a:lnTo>
                  <a:pt x="295402" y="145034"/>
                </a:lnTo>
                <a:close/>
              </a:path>
              <a:path w="295909" h="295275">
                <a:moveTo>
                  <a:pt x="295402" y="97409"/>
                </a:moveTo>
                <a:lnTo>
                  <a:pt x="293243" y="95250"/>
                </a:lnTo>
                <a:lnTo>
                  <a:pt x="288036" y="95250"/>
                </a:lnTo>
                <a:lnTo>
                  <a:pt x="285877" y="97409"/>
                </a:lnTo>
                <a:lnTo>
                  <a:pt x="285877" y="102616"/>
                </a:lnTo>
                <a:lnTo>
                  <a:pt x="288036" y="104775"/>
                </a:lnTo>
                <a:lnTo>
                  <a:pt x="293243" y="104775"/>
                </a:lnTo>
                <a:lnTo>
                  <a:pt x="295402" y="102616"/>
                </a:lnTo>
                <a:lnTo>
                  <a:pt x="295402" y="100076"/>
                </a:lnTo>
                <a:lnTo>
                  <a:pt x="295402" y="97409"/>
                </a:lnTo>
                <a:close/>
              </a:path>
              <a:path w="295909" h="295275">
                <a:moveTo>
                  <a:pt x="295402" y="49784"/>
                </a:moveTo>
                <a:lnTo>
                  <a:pt x="293243" y="47625"/>
                </a:lnTo>
                <a:lnTo>
                  <a:pt x="288036" y="47625"/>
                </a:lnTo>
                <a:lnTo>
                  <a:pt x="285877" y="49784"/>
                </a:lnTo>
                <a:lnTo>
                  <a:pt x="285877" y="54991"/>
                </a:lnTo>
                <a:lnTo>
                  <a:pt x="288036" y="57150"/>
                </a:lnTo>
                <a:lnTo>
                  <a:pt x="293243" y="57150"/>
                </a:lnTo>
                <a:lnTo>
                  <a:pt x="295402" y="54991"/>
                </a:lnTo>
                <a:lnTo>
                  <a:pt x="295402" y="52451"/>
                </a:lnTo>
                <a:lnTo>
                  <a:pt x="295402" y="49784"/>
                </a:lnTo>
                <a:close/>
              </a:path>
              <a:path w="295909" h="295275">
                <a:moveTo>
                  <a:pt x="295402" y="2159"/>
                </a:moveTo>
                <a:lnTo>
                  <a:pt x="293243" y="0"/>
                </a:lnTo>
                <a:lnTo>
                  <a:pt x="288036" y="0"/>
                </a:lnTo>
                <a:lnTo>
                  <a:pt x="285877" y="2159"/>
                </a:lnTo>
                <a:lnTo>
                  <a:pt x="285877" y="7366"/>
                </a:lnTo>
                <a:lnTo>
                  <a:pt x="288036" y="9525"/>
                </a:lnTo>
                <a:lnTo>
                  <a:pt x="293243" y="9525"/>
                </a:lnTo>
                <a:lnTo>
                  <a:pt x="295402" y="7366"/>
                </a:lnTo>
                <a:lnTo>
                  <a:pt x="295402" y="4826"/>
                </a:lnTo>
                <a:lnTo>
                  <a:pt x="295402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858879" y="1571624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9525" y="287909"/>
                </a:moveTo>
                <a:lnTo>
                  <a:pt x="7366" y="285750"/>
                </a:lnTo>
                <a:lnTo>
                  <a:pt x="2159" y="285750"/>
                </a:lnTo>
                <a:lnTo>
                  <a:pt x="0" y="287909"/>
                </a:lnTo>
                <a:lnTo>
                  <a:pt x="0" y="293243"/>
                </a:lnTo>
                <a:lnTo>
                  <a:pt x="2159" y="295275"/>
                </a:lnTo>
                <a:lnTo>
                  <a:pt x="7366" y="295275"/>
                </a:lnTo>
                <a:lnTo>
                  <a:pt x="9525" y="293243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295275" h="295275">
                <a:moveTo>
                  <a:pt x="9525" y="240284"/>
                </a:moveTo>
                <a:lnTo>
                  <a:pt x="7366" y="238125"/>
                </a:lnTo>
                <a:lnTo>
                  <a:pt x="2159" y="238125"/>
                </a:lnTo>
                <a:lnTo>
                  <a:pt x="0" y="240284"/>
                </a:lnTo>
                <a:lnTo>
                  <a:pt x="0" y="245618"/>
                </a:lnTo>
                <a:lnTo>
                  <a:pt x="2159" y="247650"/>
                </a:lnTo>
                <a:lnTo>
                  <a:pt x="7366" y="247650"/>
                </a:lnTo>
                <a:lnTo>
                  <a:pt x="9525" y="245618"/>
                </a:lnTo>
                <a:lnTo>
                  <a:pt x="9525" y="242951"/>
                </a:lnTo>
                <a:lnTo>
                  <a:pt x="9525" y="240284"/>
                </a:lnTo>
                <a:close/>
              </a:path>
              <a:path w="295275" h="295275">
                <a:moveTo>
                  <a:pt x="9525" y="192659"/>
                </a:moveTo>
                <a:lnTo>
                  <a:pt x="7366" y="190500"/>
                </a:lnTo>
                <a:lnTo>
                  <a:pt x="2159" y="190500"/>
                </a:lnTo>
                <a:lnTo>
                  <a:pt x="0" y="192659"/>
                </a:lnTo>
                <a:lnTo>
                  <a:pt x="0" y="197993"/>
                </a:lnTo>
                <a:lnTo>
                  <a:pt x="2159" y="200025"/>
                </a:lnTo>
                <a:lnTo>
                  <a:pt x="7366" y="200025"/>
                </a:lnTo>
                <a:lnTo>
                  <a:pt x="9525" y="197993"/>
                </a:lnTo>
                <a:lnTo>
                  <a:pt x="9525" y="195326"/>
                </a:lnTo>
                <a:lnTo>
                  <a:pt x="9525" y="192659"/>
                </a:lnTo>
                <a:close/>
              </a:path>
              <a:path w="295275" h="295275">
                <a:moveTo>
                  <a:pt x="9525" y="145034"/>
                </a:moveTo>
                <a:lnTo>
                  <a:pt x="7366" y="142875"/>
                </a:lnTo>
                <a:lnTo>
                  <a:pt x="2159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159" y="152400"/>
                </a:lnTo>
                <a:lnTo>
                  <a:pt x="7366" y="152400"/>
                </a:lnTo>
                <a:lnTo>
                  <a:pt x="9525" y="150241"/>
                </a:lnTo>
                <a:lnTo>
                  <a:pt x="9525" y="147701"/>
                </a:lnTo>
                <a:lnTo>
                  <a:pt x="9525" y="145034"/>
                </a:lnTo>
                <a:close/>
              </a:path>
              <a:path w="295275" h="295275">
                <a:moveTo>
                  <a:pt x="9525" y="97409"/>
                </a:moveTo>
                <a:lnTo>
                  <a:pt x="7366" y="95250"/>
                </a:lnTo>
                <a:lnTo>
                  <a:pt x="2159" y="95250"/>
                </a:lnTo>
                <a:lnTo>
                  <a:pt x="0" y="97409"/>
                </a:lnTo>
                <a:lnTo>
                  <a:pt x="0" y="102616"/>
                </a:lnTo>
                <a:lnTo>
                  <a:pt x="2159" y="104775"/>
                </a:lnTo>
                <a:lnTo>
                  <a:pt x="7366" y="104775"/>
                </a:lnTo>
                <a:lnTo>
                  <a:pt x="9525" y="102616"/>
                </a:lnTo>
                <a:lnTo>
                  <a:pt x="9525" y="100076"/>
                </a:lnTo>
                <a:lnTo>
                  <a:pt x="9525" y="97409"/>
                </a:lnTo>
                <a:close/>
              </a:path>
              <a:path w="295275" h="295275">
                <a:moveTo>
                  <a:pt x="9525" y="49784"/>
                </a:moveTo>
                <a:lnTo>
                  <a:pt x="7366" y="47625"/>
                </a:lnTo>
                <a:lnTo>
                  <a:pt x="2159" y="47625"/>
                </a:lnTo>
                <a:lnTo>
                  <a:pt x="0" y="49784"/>
                </a:lnTo>
                <a:lnTo>
                  <a:pt x="0" y="54991"/>
                </a:lnTo>
                <a:lnTo>
                  <a:pt x="2159" y="57150"/>
                </a:lnTo>
                <a:lnTo>
                  <a:pt x="7366" y="57150"/>
                </a:lnTo>
                <a:lnTo>
                  <a:pt x="9525" y="54991"/>
                </a:lnTo>
                <a:lnTo>
                  <a:pt x="9525" y="52451"/>
                </a:lnTo>
                <a:lnTo>
                  <a:pt x="9525" y="49784"/>
                </a:lnTo>
                <a:close/>
              </a:path>
              <a:path w="295275" h="295275">
                <a:moveTo>
                  <a:pt x="9525" y="2159"/>
                </a:moveTo>
                <a:lnTo>
                  <a:pt x="7366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295275" h="295275">
                <a:moveTo>
                  <a:pt x="57150" y="287909"/>
                </a:moveTo>
                <a:lnTo>
                  <a:pt x="54991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243"/>
                </a:lnTo>
                <a:lnTo>
                  <a:pt x="49784" y="295275"/>
                </a:lnTo>
                <a:lnTo>
                  <a:pt x="54991" y="295275"/>
                </a:lnTo>
                <a:lnTo>
                  <a:pt x="57150" y="293243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295275" h="295275">
                <a:moveTo>
                  <a:pt x="57150" y="240284"/>
                </a:moveTo>
                <a:lnTo>
                  <a:pt x="54991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618"/>
                </a:lnTo>
                <a:lnTo>
                  <a:pt x="49784" y="247650"/>
                </a:lnTo>
                <a:lnTo>
                  <a:pt x="54991" y="247650"/>
                </a:lnTo>
                <a:lnTo>
                  <a:pt x="57150" y="245618"/>
                </a:lnTo>
                <a:lnTo>
                  <a:pt x="57150" y="242951"/>
                </a:lnTo>
                <a:lnTo>
                  <a:pt x="57150" y="240284"/>
                </a:lnTo>
                <a:close/>
              </a:path>
              <a:path w="295275" h="295275">
                <a:moveTo>
                  <a:pt x="57150" y="192659"/>
                </a:moveTo>
                <a:lnTo>
                  <a:pt x="54991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993"/>
                </a:lnTo>
                <a:lnTo>
                  <a:pt x="49784" y="200025"/>
                </a:lnTo>
                <a:lnTo>
                  <a:pt x="54991" y="200025"/>
                </a:lnTo>
                <a:lnTo>
                  <a:pt x="57150" y="197993"/>
                </a:lnTo>
                <a:lnTo>
                  <a:pt x="57150" y="195326"/>
                </a:lnTo>
                <a:lnTo>
                  <a:pt x="57150" y="192659"/>
                </a:lnTo>
                <a:close/>
              </a:path>
              <a:path w="295275" h="295275">
                <a:moveTo>
                  <a:pt x="57150" y="145034"/>
                </a:moveTo>
                <a:lnTo>
                  <a:pt x="54991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4991" y="152400"/>
                </a:lnTo>
                <a:lnTo>
                  <a:pt x="57150" y="150241"/>
                </a:lnTo>
                <a:lnTo>
                  <a:pt x="57150" y="147701"/>
                </a:lnTo>
                <a:lnTo>
                  <a:pt x="57150" y="145034"/>
                </a:lnTo>
                <a:close/>
              </a:path>
              <a:path w="295275" h="295275">
                <a:moveTo>
                  <a:pt x="57150" y="97409"/>
                </a:moveTo>
                <a:lnTo>
                  <a:pt x="54991" y="95250"/>
                </a:lnTo>
                <a:lnTo>
                  <a:pt x="49784" y="95250"/>
                </a:lnTo>
                <a:lnTo>
                  <a:pt x="47625" y="97409"/>
                </a:lnTo>
                <a:lnTo>
                  <a:pt x="47625" y="102616"/>
                </a:lnTo>
                <a:lnTo>
                  <a:pt x="49784" y="104775"/>
                </a:lnTo>
                <a:lnTo>
                  <a:pt x="54991" y="104775"/>
                </a:lnTo>
                <a:lnTo>
                  <a:pt x="57150" y="102616"/>
                </a:lnTo>
                <a:lnTo>
                  <a:pt x="57150" y="100076"/>
                </a:lnTo>
                <a:lnTo>
                  <a:pt x="57150" y="97409"/>
                </a:lnTo>
                <a:close/>
              </a:path>
              <a:path w="295275" h="295275">
                <a:moveTo>
                  <a:pt x="57150" y="49784"/>
                </a:moveTo>
                <a:lnTo>
                  <a:pt x="54991" y="47625"/>
                </a:lnTo>
                <a:lnTo>
                  <a:pt x="49784" y="47625"/>
                </a:lnTo>
                <a:lnTo>
                  <a:pt x="47625" y="49784"/>
                </a:lnTo>
                <a:lnTo>
                  <a:pt x="47625" y="54991"/>
                </a:lnTo>
                <a:lnTo>
                  <a:pt x="49784" y="57150"/>
                </a:lnTo>
                <a:lnTo>
                  <a:pt x="54991" y="57150"/>
                </a:lnTo>
                <a:lnTo>
                  <a:pt x="57150" y="54991"/>
                </a:lnTo>
                <a:lnTo>
                  <a:pt x="57150" y="52451"/>
                </a:lnTo>
                <a:lnTo>
                  <a:pt x="57150" y="49784"/>
                </a:lnTo>
                <a:close/>
              </a:path>
              <a:path w="295275" h="295275">
                <a:moveTo>
                  <a:pt x="57150" y="2159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295275" h="295275">
                <a:moveTo>
                  <a:pt x="104775" y="287909"/>
                </a:moveTo>
                <a:lnTo>
                  <a:pt x="102616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243"/>
                </a:lnTo>
                <a:lnTo>
                  <a:pt x="97409" y="295275"/>
                </a:lnTo>
                <a:lnTo>
                  <a:pt x="102616" y="295275"/>
                </a:lnTo>
                <a:lnTo>
                  <a:pt x="104775" y="293243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295275" h="295275">
                <a:moveTo>
                  <a:pt x="104775" y="240284"/>
                </a:moveTo>
                <a:lnTo>
                  <a:pt x="102616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618"/>
                </a:lnTo>
                <a:lnTo>
                  <a:pt x="97409" y="247650"/>
                </a:lnTo>
                <a:lnTo>
                  <a:pt x="102616" y="247650"/>
                </a:lnTo>
                <a:lnTo>
                  <a:pt x="104775" y="245618"/>
                </a:lnTo>
                <a:lnTo>
                  <a:pt x="104775" y="242951"/>
                </a:lnTo>
                <a:lnTo>
                  <a:pt x="104775" y="240284"/>
                </a:lnTo>
                <a:close/>
              </a:path>
              <a:path w="295275" h="295275">
                <a:moveTo>
                  <a:pt x="104775" y="192659"/>
                </a:moveTo>
                <a:lnTo>
                  <a:pt x="102616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993"/>
                </a:lnTo>
                <a:lnTo>
                  <a:pt x="97409" y="200025"/>
                </a:lnTo>
                <a:lnTo>
                  <a:pt x="102616" y="200025"/>
                </a:lnTo>
                <a:lnTo>
                  <a:pt x="104775" y="197993"/>
                </a:lnTo>
                <a:lnTo>
                  <a:pt x="104775" y="195326"/>
                </a:lnTo>
                <a:lnTo>
                  <a:pt x="104775" y="192659"/>
                </a:lnTo>
                <a:close/>
              </a:path>
              <a:path w="295275" h="295275">
                <a:moveTo>
                  <a:pt x="104775" y="145034"/>
                </a:moveTo>
                <a:lnTo>
                  <a:pt x="102616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616" y="152400"/>
                </a:lnTo>
                <a:lnTo>
                  <a:pt x="104775" y="150241"/>
                </a:lnTo>
                <a:lnTo>
                  <a:pt x="104775" y="147701"/>
                </a:lnTo>
                <a:lnTo>
                  <a:pt x="104775" y="145034"/>
                </a:lnTo>
                <a:close/>
              </a:path>
              <a:path w="295275" h="295275">
                <a:moveTo>
                  <a:pt x="104775" y="97409"/>
                </a:moveTo>
                <a:lnTo>
                  <a:pt x="102616" y="95250"/>
                </a:lnTo>
                <a:lnTo>
                  <a:pt x="97409" y="95250"/>
                </a:lnTo>
                <a:lnTo>
                  <a:pt x="95250" y="97409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616" y="104775"/>
                </a:lnTo>
                <a:lnTo>
                  <a:pt x="104775" y="102616"/>
                </a:lnTo>
                <a:lnTo>
                  <a:pt x="104775" y="100076"/>
                </a:lnTo>
                <a:lnTo>
                  <a:pt x="104775" y="97409"/>
                </a:lnTo>
                <a:close/>
              </a:path>
              <a:path w="295275" h="295275">
                <a:moveTo>
                  <a:pt x="104775" y="49784"/>
                </a:moveTo>
                <a:lnTo>
                  <a:pt x="102616" y="47625"/>
                </a:lnTo>
                <a:lnTo>
                  <a:pt x="97409" y="47625"/>
                </a:lnTo>
                <a:lnTo>
                  <a:pt x="95250" y="49784"/>
                </a:lnTo>
                <a:lnTo>
                  <a:pt x="95250" y="54991"/>
                </a:lnTo>
                <a:lnTo>
                  <a:pt x="97409" y="57150"/>
                </a:lnTo>
                <a:lnTo>
                  <a:pt x="102616" y="57150"/>
                </a:lnTo>
                <a:lnTo>
                  <a:pt x="104775" y="54991"/>
                </a:lnTo>
                <a:lnTo>
                  <a:pt x="104775" y="52451"/>
                </a:lnTo>
                <a:lnTo>
                  <a:pt x="104775" y="49784"/>
                </a:lnTo>
                <a:close/>
              </a:path>
              <a:path w="295275" h="295275">
                <a:moveTo>
                  <a:pt x="104775" y="2159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295275" h="295275">
                <a:moveTo>
                  <a:pt x="152400" y="287909"/>
                </a:moveTo>
                <a:lnTo>
                  <a:pt x="150241" y="285750"/>
                </a:lnTo>
                <a:lnTo>
                  <a:pt x="145034" y="285750"/>
                </a:lnTo>
                <a:lnTo>
                  <a:pt x="142875" y="287909"/>
                </a:lnTo>
                <a:lnTo>
                  <a:pt x="142875" y="293243"/>
                </a:lnTo>
                <a:lnTo>
                  <a:pt x="145034" y="295275"/>
                </a:lnTo>
                <a:lnTo>
                  <a:pt x="150241" y="295275"/>
                </a:lnTo>
                <a:lnTo>
                  <a:pt x="152400" y="293243"/>
                </a:lnTo>
                <a:lnTo>
                  <a:pt x="152400" y="290576"/>
                </a:lnTo>
                <a:lnTo>
                  <a:pt x="152400" y="287909"/>
                </a:lnTo>
                <a:close/>
              </a:path>
              <a:path w="295275" h="295275">
                <a:moveTo>
                  <a:pt x="152400" y="240284"/>
                </a:moveTo>
                <a:lnTo>
                  <a:pt x="150241" y="238125"/>
                </a:lnTo>
                <a:lnTo>
                  <a:pt x="145034" y="238125"/>
                </a:lnTo>
                <a:lnTo>
                  <a:pt x="142875" y="240284"/>
                </a:lnTo>
                <a:lnTo>
                  <a:pt x="142875" y="245618"/>
                </a:lnTo>
                <a:lnTo>
                  <a:pt x="145034" y="247650"/>
                </a:lnTo>
                <a:lnTo>
                  <a:pt x="150241" y="247650"/>
                </a:lnTo>
                <a:lnTo>
                  <a:pt x="152400" y="245618"/>
                </a:lnTo>
                <a:lnTo>
                  <a:pt x="152400" y="242951"/>
                </a:lnTo>
                <a:lnTo>
                  <a:pt x="152400" y="240284"/>
                </a:lnTo>
                <a:close/>
              </a:path>
              <a:path w="295275" h="295275">
                <a:moveTo>
                  <a:pt x="152400" y="192659"/>
                </a:moveTo>
                <a:lnTo>
                  <a:pt x="150241" y="190500"/>
                </a:lnTo>
                <a:lnTo>
                  <a:pt x="145034" y="190500"/>
                </a:lnTo>
                <a:lnTo>
                  <a:pt x="142875" y="192659"/>
                </a:lnTo>
                <a:lnTo>
                  <a:pt x="142875" y="197993"/>
                </a:lnTo>
                <a:lnTo>
                  <a:pt x="145034" y="200025"/>
                </a:lnTo>
                <a:lnTo>
                  <a:pt x="150241" y="200025"/>
                </a:lnTo>
                <a:lnTo>
                  <a:pt x="152400" y="197993"/>
                </a:lnTo>
                <a:lnTo>
                  <a:pt x="152400" y="195326"/>
                </a:lnTo>
                <a:lnTo>
                  <a:pt x="152400" y="192659"/>
                </a:lnTo>
                <a:close/>
              </a:path>
              <a:path w="295275" h="295275">
                <a:moveTo>
                  <a:pt x="152400" y="145034"/>
                </a:moveTo>
                <a:lnTo>
                  <a:pt x="150241" y="142875"/>
                </a:lnTo>
                <a:lnTo>
                  <a:pt x="145034" y="142875"/>
                </a:lnTo>
                <a:lnTo>
                  <a:pt x="142875" y="145034"/>
                </a:lnTo>
                <a:lnTo>
                  <a:pt x="142875" y="150241"/>
                </a:lnTo>
                <a:lnTo>
                  <a:pt x="145034" y="152400"/>
                </a:lnTo>
                <a:lnTo>
                  <a:pt x="150241" y="152400"/>
                </a:lnTo>
                <a:lnTo>
                  <a:pt x="152400" y="150241"/>
                </a:lnTo>
                <a:lnTo>
                  <a:pt x="152400" y="147701"/>
                </a:lnTo>
                <a:lnTo>
                  <a:pt x="152400" y="145034"/>
                </a:lnTo>
                <a:close/>
              </a:path>
              <a:path w="295275" h="295275">
                <a:moveTo>
                  <a:pt x="152400" y="97409"/>
                </a:moveTo>
                <a:lnTo>
                  <a:pt x="150241" y="95250"/>
                </a:lnTo>
                <a:lnTo>
                  <a:pt x="145034" y="95250"/>
                </a:lnTo>
                <a:lnTo>
                  <a:pt x="142875" y="97409"/>
                </a:lnTo>
                <a:lnTo>
                  <a:pt x="142875" y="102616"/>
                </a:lnTo>
                <a:lnTo>
                  <a:pt x="145034" y="104775"/>
                </a:lnTo>
                <a:lnTo>
                  <a:pt x="150241" y="104775"/>
                </a:lnTo>
                <a:lnTo>
                  <a:pt x="152400" y="102616"/>
                </a:lnTo>
                <a:lnTo>
                  <a:pt x="152400" y="100076"/>
                </a:lnTo>
                <a:lnTo>
                  <a:pt x="152400" y="97409"/>
                </a:lnTo>
                <a:close/>
              </a:path>
              <a:path w="295275" h="295275">
                <a:moveTo>
                  <a:pt x="152400" y="49784"/>
                </a:moveTo>
                <a:lnTo>
                  <a:pt x="150241" y="47625"/>
                </a:lnTo>
                <a:lnTo>
                  <a:pt x="145034" y="47625"/>
                </a:lnTo>
                <a:lnTo>
                  <a:pt x="142875" y="49784"/>
                </a:lnTo>
                <a:lnTo>
                  <a:pt x="142875" y="54991"/>
                </a:lnTo>
                <a:lnTo>
                  <a:pt x="145034" y="57150"/>
                </a:lnTo>
                <a:lnTo>
                  <a:pt x="150241" y="57150"/>
                </a:lnTo>
                <a:lnTo>
                  <a:pt x="152400" y="54991"/>
                </a:lnTo>
                <a:lnTo>
                  <a:pt x="152400" y="52451"/>
                </a:lnTo>
                <a:lnTo>
                  <a:pt x="152400" y="49784"/>
                </a:lnTo>
                <a:close/>
              </a:path>
              <a:path w="295275" h="295275">
                <a:moveTo>
                  <a:pt x="152400" y="2159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159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826"/>
                </a:lnTo>
                <a:lnTo>
                  <a:pt x="152400" y="2159"/>
                </a:lnTo>
                <a:close/>
              </a:path>
              <a:path w="295275" h="295275">
                <a:moveTo>
                  <a:pt x="200025" y="287909"/>
                </a:moveTo>
                <a:lnTo>
                  <a:pt x="197866" y="285750"/>
                </a:lnTo>
                <a:lnTo>
                  <a:pt x="192659" y="285750"/>
                </a:lnTo>
                <a:lnTo>
                  <a:pt x="190500" y="287909"/>
                </a:lnTo>
                <a:lnTo>
                  <a:pt x="190500" y="293243"/>
                </a:lnTo>
                <a:lnTo>
                  <a:pt x="192659" y="295275"/>
                </a:lnTo>
                <a:lnTo>
                  <a:pt x="197866" y="295275"/>
                </a:lnTo>
                <a:lnTo>
                  <a:pt x="200025" y="293243"/>
                </a:lnTo>
                <a:lnTo>
                  <a:pt x="200025" y="290576"/>
                </a:lnTo>
                <a:lnTo>
                  <a:pt x="200025" y="287909"/>
                </a:lnTo>
                <a:close/>
              </a:path>
              <a:path w="295275" h="295275">
                <a:moveTo>
                  <a:pt x="200025" y="240284"/>
                </a:moveTo>
                <a:lnTo>
                  <a:pt x="197866" y="238125"/>
                </a:lnTo>
                <a:lnTo>
                  <a:pt x="192659" y="238125"/>
                </a:lnTo>
                <a:lnTo>
                  <a:pt x="190500" y="240284"/>
                </a:lnTo>
                <a:lnTo>
                  <a:pt x="190500" y="245618"/>
                </a:lnTo>
                <a:lnTo>
                  <a:pt x="192659" y="247650"/>
                </a:lnTo>
                <a:lnTo>
                  <a:pt x="197866" y="247650"/>
                </a:lnTo>
                <a:lnTo>
                  <a:pt x="200025" y="245618"/>
                </a:lnTo>
                <a:lnTo>
                  <a:pt x="200025" y="242951"/>
                </a:lnTo>
                <a:lnTo>
                  <a:pt x="200025" y="240284"/>
                </a:lnTo>
                <a:close/>
              </a:path>
              <a:path w="295275" h="295275">
                <a:moveTo>
                  <a:pt x="200025" y="192659"/>
                </a:moveTo>
                <a:lnTo>
                  <a:pt x="197866" y="190500"/>
                </a:lnTo>
                <a:lnTo>
                  <a:pt x="192659" y="190500"/>
                </a:lnTo>
                <a:lnTo>
                  <a:pt x="190500" y="192659"/>
                </a:lnTo>
                <a:lnTo>
                  <a:pt x="190500" y="197993"/>
                </a:lnTo>
                <a:lnTo>
                  <a:pt x="192659" y="200025"/>
                </a:lnTo>
                <a:lnTo>
                  <a:pt x="197866" y="200025"/>
                </a:lnTo>
                <a:lnTo>
                  <a:pt x="200025" y="197993"/>
                </a:lnTo>
                <a:lnTo>
                  <a:pt x="200025" y="195326"/>
                </a:lnTo>
                <a:lnTo>
                  <a:pt x="200025" y="192659"/>
                </a:lnTo>
                <a:close/>
              </a:path>
              <a:path w="295275" h="295275">
                <a:moveTo>
                  <a:pt x="200025" y="145034"/>
                </a:moveTo>
                <a:lnTo>
                  <a:pt x="197866" y="142875"/>
                </a:lnTo>
                <a:lnTo>
                  <a:pt x="192659" y="142875"/>
                </a:lnTo>
                <a:lnTo>
                  <a:pt x="190500" y="145034"/>
                </a:lnTo>
                <a:lnTo>
                  <a:pt x="190500" y="150241"/>
                </a:lnTo>
                <a:lnTo>
                  <a:pt x="192659" y="152400"/>
                </a:lnTo>
                <a:lnTo>
                  <a:pt x="197866" y="152400"/>
                </a:lnTo>
                <a:lnTo>
                  <a:pt x="200025" y="150241"/>
                </a:lnTo>
                <a:lnTo>
                  <a:pt x="200025" y="147701"/>
                </a:lnTo>
                <a:lnTo>
                  <a:pt x="200025" y="145034"/>
                </a:lnTo>
                <a:close/>
              </a:path>
              <a:path w="295275" h="295275">
                <a:moveTo>
                  <a:pt x="200025" y="97409"/>
                </a:moveTo>
                <a:lnTo>
                  <a:pt x="197866" y="95250"/>
                </a:lnTo>
                <a:lnTo>
                  <a:pt x="192659" y="95250"/>
                </a:lnTo>
                <a:lnTo>
                  <a:pt x="190500" y="97409"/>
                </a:lnTo>
                <a:lnTo>
                  <a:pt x="190500" y="102616"/>
                </a:lnTo>
                <a:lnTo>
                  <a:pt x="192659" y="104775"/>
                </a:lnTo>
                <a:lnTo>
                  <a:pt x="197866" y="104775"/>
                </a:lnTo>
                <a:lnTo>
                  <a:pt x="200025" y="102616"/>
                </a:lnTo>
                <a:lnTo>
                  <a:pt x="200025" y="100076"/>
                </a:lnTo>
                <a:lnTo>
                  <a:pt x="200025" y="97409"/>
                </a:lnTo>
                <a:close/>
              </a:path>
              <a:path w="295275" h="295275">
                <a:moveTo>
                  <a:pt x="200025" y="49784"/>
                </a:moveTo>
                <a:lnTo>
                  <a:pt x="197866" y="47625"/>
                </a:lnTo>
                <a:lnTo>
                  <a:pt x="192659" y="47625"/>
                </a:lnTo>
                <a:lnTo>
                  <a:pt x="190500" y="49784"/>
                </a:lnTo>
                <a:lnTo>
                  <a:pt x="190500" y="54991"/>
                </a:lnTo>
                <a:lnTo>
                  <a:pt x="192659" y="57150"/>
                </a:lnTo>
                <a:lnTo>
                  <a:pt x="197866" y="57150"/>
                </a:lnTo>
                <a:lnTo>
                  <a:pt x="200025" y="54991"/>
                </a:lnTo>
                <a:lnTo>
                  <a:pt x="200025" y="52451"/>
                </a:lnTo>
                <a:lnTo>
                  <a:pt x="200025" y="49784"/>
                </a:lnTo>
                <a:close/>
              </a:path>
              <a:path w="295275" h="295275">
                <a:moveTo>
                  <a:pt x="200025" y="2159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159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826"/>
                </a:lnTo>
                <a:lnTo>
                  <a:pt x="200025" y="2159"/>
                </a:lnTo>
                <a:close/>
              </a:path>
              <a:path w="295275" h="295275">
                <a:moveTo>
                  <a:pt x="247650" y="287909"/>
                </a:moveTo>
                <a:lnTo>
                  <a:pt x="245491" y="285750"/>
                </a:lnTo>
                <a:lnTo>
                  <a:pt x="240284" y="285750"/>
                </a:lnTo>
                <a:lnTo>
                  <a:pt x="238125" y="287909"/>
                </a:lnTo>
                <a:lnTo>
                  <a:pt x="238125" y="293243"/>
                </a:lnTo>
                <a:lnTo>
                  <a:pt x="240284" y="295275"/>
                </a:lnTo>
                <a:lnTo>
                  <a:pt x="245491" y="295275"/>
                </a:lnTo>
                <a:lnTo>
                  <a:pt x="247650" y="293243"/>
                </a:lnTo>
                <a:lnTo>
                  <a:pt x="247650" y="290576"/>
                </a:lnTo>
                <a:lnTo>
                  <a:pt x="247650" y="287909"/>
                </a:lnTo>
                <a:close/>
              </a:path>
              <a:path w="295275" h="295275">
                <a:moveTo>
                  <a:pt x="247650" y="240284"/>
                </a:moveTo>
                <a:lnTo>
                  <a:pt x="245491" y="238125"/>
                </a:lnTo>
                <a:lnTo>
                  <a:pt x="240284" y="238125"/>
                </a:lnTo>
                <a:lnTo>
                  <a:pt x="238125" y="240284"/>
                </a:lnTo>
                <a:lnTo>
                  <a:pt x="238125" y="245618"/>
                </a:lnTo>
                <a:lnTo>
                  <a:pt x="240284" y="247650"/>
                </a:lnTo>
                <a:lnTo>
                  <a:pt x="245491" y="247650"/>
                </a:lnTo>
                <a:lnTo>
                  <a:pt x="247650" y="245618"/>
                </a:lnTo>
                <a:lnTo>
                  <a:pt x="247650" y="242951"/>
                </a:lnTo>
                <a:lnTo>
                  <a:pt x="247650" y="240284"/>
                </a:lnTo>
                <a:close/>
              </a:path>
              <a:path w="295275" h="295275">
                <a:moveTo>
                  <a:pt x="247650" y="192659"/>
                </a:moveTo>
                <a:lnTo>
                  <a:pt x="245491" y="190500"/>
                </a:lnTo>
                <a:lnTo>
                  <a:pt x="240284" y="190500"/>
                </a:lnTo>
                <a:lnTo>
                  <a:pt x="238125" y="192659"/>
                </a:lnTo>
                <a:lnTo>
                  <a:pt x="238125" y="197993"/>
                </a:lnTo>
                <a:lnTo>
                  <a:pt x="240284" y="200025"/>
                </a:lnTo>
                <a:lnTo>
                  <a:pt x="245491" y="200025"/>
                </a:lnTo>
                <a:lnTo>
                  <a:pt x="247650" y="197993"/>
                </a:lnTo>
                <a:lnTo>
                  <a:pt x="247650" y="195326"/>
                </a:lnTo>
                <a:lnTo>
                  <a:pt x="247650" y="192659"/>
                </a:lnTo>
                <a:close/>
              </a:path>
              <a:path w="295275" h="295275">
                <a:moveTo>
                  <a:pt x="247650" y="145034"/>
                </a:moveTo>
                <a:lnTo>
                  <a:pt x="245491" y="142875"/>
                </a:lnTo>
                <a:lnTo>
                  <a:pt x="240284" y="142875"/>
                </a:lnTo>
                <a:lnTo>
                  <a:pt x="238125" y="145034"/>
                </a:lnTo>
                <a:lnTo>
                  <a:pt x="238125" y="150241"/>
                </a:lnTo>
                <a:lnTo>
                  <a:pt x="240284" y="152400"/>
                </a:lnTo>
                <a:lnTo>
                  <a:pt x="245491" y="152400"/>
                </a:lnTo>
                <a:lnTo>
                  <a:pt x="247650" y="150241"/>
                </a:lnTo>
                <a:lnTo>
                  <a:pt x="247650" y="147701"/>
                </a:lnTo>
                <a:lnTo>
                  <a:pt x="247650" y="145034"/>
                </a:lnTo>
                <a:close/>
              </a:path>
              <a:path w="295275" h="295275">
                <a:moveTo>
                  <a:pt x="247650" y="97409"/>
                </a:moveTo>
                <a:lnTo>
                  <a:pt x="245491" y="95250"/>
                </a:lnTo>
                <a:lnTo>
                  <a:pt x="240284" y="95250"/>
                </a:lnTo>
                <a:lnTo>
                  <a:pt x="238125" y="97409"/>
                </a:lnTo>
                <a:lnTo>
                  <a:pt x="238125" y="102616"/>
                </a:lnTo>
                <a:lnTo>
                  <a:pt x="240284" y="104775"/>
                </a:lnTo>
                <a:lnTo>
                  <a:pt x="245491" y="104775"/>
                </a:lnTo>
                <a:lnTo>
                  <a:pt x="247650" y="102616"/>
                </a:lnTo>
                <a:lnTo>
                  <a:pt x="247650" y="100076"/>
                </a:lnTo>
                <a:lnTo>
                  <a:pt x="247650" y="97409"/>
                </a:lnTo>
                <a:close/>
              </a:path>
              <a:path w="295275" h="295275">
                <a:moveTo>
                  <a:pt x="247650" y="49784"/>
                </a:moveTo>
                <a:lnTo>
                  <a:pt x="245491" y="47625"/>
                </a:lnTo>
                <a:lnTo>
                  <a:pt x="240284" y="47625"/>
                </a:lnTo>
                <a:lnTo>
                  <a:pt x="238125" y="49784"/>
                </a:lnTo>
                <a:lnTo>
                  <a:pt x="238125" y="54991"/>
                </a:lnTo>
                <a:lnTo>
                  <a:pt x="240284" y="57150"/>
                </a:lnTo>
                <a:lnTo>
                  <a:pt x="245491" y="57150"/>
                </a:lnTo>
                <a:lnTo>
                  <a:pt x="247650" y="54991"/>
                </a:lnTo>
                <a:lnTo>
                  <a:pt x="247650" y="52451"/>
                </a:lnTo>
                <a:lnTo>
                  <a:pt x="247650" y="49784"/>
                </a:lnTo>
                <a:close/>
              </a:path>
              <a:path w="295275" h="295275">
                <a:moveTo>
                  <a:pt x="247650" y="2159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159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826"/>
                </a:lnTo>
                <a:lnTo>
                  <a:pt x="247650" y="2159"/>
                </a:lnTo>
                <a:close/>
              </a:path>
              <a:path w="295275" h="295275">
                <a:moveTo>
                  <a:pt x="295275" y="287909"/>
                </a:moveTo>
                <a:lnTo>
                  <a:pt x="293243" y="285750"/>
                </a:lnTo>
                <a:lnTo>
                  <a:pt x="287909" y="285750"/>
                </a:lnTo>
                <a:lnTo>
                  <a:pt x="285750" y="287909"/>
                </a:lnTo>
                <a:lnTo>
                  <a:pt x="285750" y="293243"/>
                </a:lnTo>
                <a:lnTo>
                  <a:pt x="287909" y="295275"/>
                </a:lnTo>
                <a:lnTo>
                  <a:pt x="293243" y="295275"/>
                </a:lnTo>
                <a:lnTo>
                  <a:pt x="295275" y="293243"/>
                </a:lnTo>
                <a:lnTo>
                  <a:pt x="295275" y="290576"/>
                </a:lnTo>
                <a:lnTo>
                  <a:pt x="295275" y="287909"/>
                </a:lnTo>
                <a:close/>
              </a:path>
              <a:path w="295275" h="295275">
                <a:moveTo>
                  <a:pt x="295275" y="240284"/>
                </a:moveTo>
                <a:lnTo>
                  <a:pt x="293243" y="238125"/>
                </a:lnTo>
                <a:lnTo>
                  <a:pt x="287909" y="238125"/>
                </a:lnTo>
                <a:lnTo>
                  <a:pt x="285750" y="240284"/>
                </a:lnTo>
                <a:lnTo>
                  <a:pt x="285750" y="245618"/>
                </a:lnTo>
                <a:lnTo>
                  <a:pt x="287909" y="247650"/>
                </a:lnTo>
                <a:lnTo>
                  <a:pt x="293243" y="247650"/>
                </a:lnTo>
                <a:lnTo>
                  <a:pt x="295275" y="245618"/>
                </a:lnTo>
                <a:lnTo>
                  <a:pt x="295275" y="242951"/>
                </a:lnTo>
                <a:lnTo>
                  <a:pt x="295275" y="240284"/>
                </a:lnTo>
                <a:close/>
              </a:path>
              <a:path w="295275" h="295275">
                <a:moveTo>
                  <a:pt x="295275" y="192659"/>
                </a:moveTo>
                <a:lnTo>
                  <a:pt x="293243" y="190500"/>
                </a:lnTo>
                <a:lnTo>
                  <a:pt x="287909" y="190500"/>
                </a:lnTo>
                <a:lnTo>
                  <a:pt x="285750" y="192659"/>
                </a:lnTo>
                <a:lnTo>
                  <a:pt x="285750" y="197993"/>
                </a:lnTo>
                <a:lnTo>
                  <a:pt x="287909" y="200025"/>
                </a:lnTo>
                <a:lnTo>
                  <a:pt x="293243" y="200025"/>
                </a:lnTo>
                <a:lnTo>
                  <a:pt x="295275" y="197993"/>
                </a:lnTo>
                <a:lnTo>
                  <a:pt x="295275" y="195326"/>
                </a:lnTo>
                <a:lnTo>
                  <a:pt x="295275" y="192659"/>
                </a:lnTo>
                <a:close/>
              </a:path>
              <a:path w="295275" h="295275">
                <a:moveTo>
                  <a:pt x="295275" y="145034"/>
                </a:moveTo>
                <a:lnTo>
                  <a:pt x="293243" y="142875"/>
                </a:lnTo>
                <a:lnTo>
                  <a:pt x="287909" y="142875"/>
                </a:lnTo>
                <a:lnTo>
                  <a:pt x="285750" y="145034"/>
                </a:lnTo>
                <a:lnTo>
                  <a:pt x="285750" y="150241"/>
                </a:lnTo>
                <a:lnTo>
                  <a:pt x="287909" y="152400"/>
                </a:lnTo>
                <a:lnTo>
                  <a:pt x="293243" y="152400"/>
                </a:lnTo>
                <a:lnTo>
                  <a:pt x="295275" y="150241"/>
                </a:lnTo>
                <a:lnTo>
                  <a:pt x="295275" y="147701"/>
                </a:lnTo>
                <a:lnTo>
                  <a:pt x="295275" y="145034"/>
                </a:lnTo>
                <a:close/>
              </a:path>
              <a:path w="295275" h="295275">
                <a:moveTo>
                  <a:pt x="295275" y="97409"/>
                </a:moveTo>
                <a:lnTo>
                  <a:pt x="293243" y="95250"/>
                </a:lnTo>
                <a:lnTo>
                  <a:pt x="287909" y="95250"/>
                </a:lnTo>
                <a:lnTo>
                  <a:pt x="285750" y="97409"/>
                </a:lnTo>
                <a:lnTo>
                  <a:pt x="285750" y="102616"/>
                </a:lnTo>
                <a:lnTo>
                  <a:pt x="287909" y="104775"/>
                </a:lnTo>
                <a:lnTo>
                  <a:pt x="293243" y="104775"/>
                </a:lnTo>
                <a:lnTo>
                  <a:pt x="295275" y="102616"/>
                </a:lnTo>
                <a:lnTo>
                  <a:pt x="295275" y="100076"/>
                </a:lnTo>
                <a:lnTo>
                  <a:pt x="295275" y="97409"/>
                </a:lnTo>
                <a:close/>
              </a:path>
              <a:path w="295275" h="295275">
                <a:moveTo>
                  <a:pt x="295275" y="49784"/>
                </a:moveTo>
                <a:lnTo>
                  <a:pt x="293243" y="47625"/>
                </a:lnTo>
                <a:lnTo>
                  <a:pt x="287909" y="47625"/>
                </a:lnTo>
                <a:lnTo>
                  <a:pt x="285750" y="49784"/>
                </a:lnTo>
                <a:lnTo>
                  <a:pt x="285750" y="54991"/>
                </a:lnTo>
                <a:lnTo>
                  <a:pt x="287909" y="57150"/>
                </a:lnTo>
                <a:lnTo>
                  <a:pt x="293243" y="57150"/>
                </a:lnTo>
                <a:lnTo>
                  <a:pt x="295275" y="54991"/>
                </a:lnTo>
                <a:lnTo>
                  <a:pt x="295275" y="52451"/>
                </a:lnTo>
                <a:lnTo>
                  <a:pt x="295275" y="49784"/>
                </a:lnTo>
                <a:close/>
              </a:path>
              <a:path w="295275" h="295275">
                <a:moveTo>
                  <a:pt x="295275" y="2159"/>
                </a:moveTo>
                <a:lnTo>
                  <a:pt x="293243" y="0"/>
                </a:lnTo>
                <a:lnTo>
                  <a:pt x="287909" y="0"/>
                </a:lnTo>
                <a:lnTo>
                  <a:pt x="285750" y="2159"/>
                </a:lnTo>
                <a:lnTo>
                  <a:pt x="285750" y="7366"/>
                </a:lnTo>
                <a:lnTo>
                  <a:pt x="287909" y="9525"/>
                </a:lnTo>
                <a:lnTo>
                  <a:pt x="293243" y="9525"/>
                </a:lnTo>
                <a:lnTo>
                  <a:pt x="295275" y="7366"/>
                </a:lnTo>
                <a:lnTo>
                  <a:pt x="295275" y="4826"/>
                </a:lnTo>
                <a:lnTo>
                  <a:pt x="295275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10677525" y="1914651"/>
            <a:ext cx="400685" cy="342900"/>
            <a:chOff x="10677525" y="1914651"/>
            <a:chExt cx="400685" cy="342900"/>
          </a:xfrm>
        </p:grpSpPr>
        <p:sp>
          <p:nvSpPr>
            <p:cNvPr id="18" name="object 18"/>
            <p:cNvSpPr/>
            <p:nvPr/>
          </p:nvSpPr>
          <p:spPr>
            <a:xfrm>
              <a:off x="10677525" y="1914651"/>
              <a:ext cx="400685" cy="342900"/>
            </a:xfrm>
            <a:custGeom>
              <a:avLst/>
              <a:gdLst/>
              <a:ahLst/>
              <a:cxnLst/>
              <a:rect l="l" t="t" r="r" b="b"/>
              <a:pathLst>
                <a:path w="400684" h="342900">
                  <a:moveTo>
                    <a:pt x="9525" y="335534"/>
                  </a:moveTo>
                  <a:lnTo>
                    <a:pt x="7366" y="333375"/>
                  </a:lnTo>
                  <a:lnTo>
                    <a:pt x="2159" y="333375"/>
                  </a:lnTo>
                  <a:lnTo>
                    <a:pt x="0" y="335534"/>
                  </a:lnTo>
                  <a:lnTo>
                    <a:pt x="0" y="340741"/>
                  </a:lnTo>
                  <a:lnTo>
                    <a:pt x="2159" y="342900"/>
                  </a:lnTo>
                  <a:lnTo>
                    <a:pt x="7366" y="342900"/>
                  </a:lnTo>
                  <a:lnTo>
                    <a:pt x="9525" y="340741"/>
                  </a:lnTo>
                  <a:lnTo>
                    <a:pt x="9525" y="338201"/>
                  </a:lnTo>
                  <a:lnTo>
                    <a:pt x="9525" y="335534"/>
                  </a:lnTo>
                  <a:close/>
                </a:path>
                <a:path w="400684" h="342900">
                  <a:moveTo>
                    <a:pt x="9525" y="287909"/>
                  </a:moveTo>
                  <a:lnTo>
                    <a:pt x="7366" y="285750"/>
                  </a:lnTo>
                  <a:lnTo>
                    <a:pt x="2159" y="285750"/>
                  </a:lnTo>
                  <a:lnTo>
                    <a:pt x="0" y="287909"/>
                  </a:lnTo>
                  <a:lnTo>
                    <a:pt x="0" y="293116"/>
                  </a:lnTo>
                  <a:lnTo>
                    <a:pt x="2159" y="295275"/>
                  </a:lnTo>
                  <a:lnTo>
                    <a:pt x="7366" y="295275"/>
                  </a:lnTo>
                  <a:lnTo>
                    <a:pt x="9525" y="293116"/>
                  </a:lnTo>
                  <a:lnTo>
                    <a:pt x="9525" y="290576"/>
                  </a:lnTo>
                  <a:lnTo>
                    <a:pt x="9525" y="287909"/>
                  </a:lnTo>
                  <a:close/>
                </a:path>
                <a:path w="400684" h="342900">
                  <a:moveTo>
                    <a:pt x="9525" y="240284"/>
                  </a:moveTo>
                  <a:lnTo>
                    <a:pt x="7366" y="238125"/>
                  </a:lnTo>
                  <a:lnTo>
                    <a:pt x="2159" y="238125"/>
                  </a:lnTo>
                  <a:lnTo>
                    <a:pt x="0" y="240284"/>
                  </a:lnTo>
                  <a:lnTo>
                    <a:pt x="0" y="245491"/>
                  </a:lnTo>
                  <a:lnTo>
                    <a:pt x="2159" y="247650"/>
                  </a:lnTo>
                  <a:lnTo>
                    <a:pt x="7366" y="247650"/>
                  </a:lnTo>
                  <a:lnTo>
                    <a:pt x="9525" y="245491"/>
                  </a:lnTo>
                  <a:lnTo>
                    <a:pt x="9525" y="242824"/>
                  </a:lnTo>
                  <a:lnTo>
                    <a:pt x="9525" y="240284"/>
                  </a:lnTo>
                  <a:close/>
                </a:path>
                <a:path w="400684" h="342900">
                  <a:moveTo>
                    <a:pt x="9525" y="192659"/>
                  </a:moveTo>
                  <a:lnTo>
                    <a:pt x="7366" y="190500"/>
                  </a:lnTo>
                  <a:lnTo>
                    <a:pt x="2159" y="190500"/>
                  </a:lnTo>
                  <a:lnTo>
                    <a:pt x="0" y="192659"/>
                  </a:lnTo>
                  <a:lnTo>
                    <a:pt x="0" y="197866"/>
                  </a:lnTo>
                  <a:lnTo>
                    <a:pt x="2159" y="200025"/>
                  </a:lnTo>
                  <a:lnTo>
                    <a:pt x="7366" y="200025"/>
                  </a:lnTo>
                  <a:lnTo>
                    <a:pt x="9525" y="197866"/>
                  </a:lnTo>
                  <a:lnTo>
                    <a:pt x="9525" y="195199"/>
                  </a:lnTo>
                  <a:lnTo>
                    <a:pt x="9525" y="192659"/>
                  </a:lnTo>
                  <a:close/>
                </a:path>
                <a:path w="400684" h="342900">
                  <a:moveTo>
                    <a:pt x="9525" y="145034"/>
                  </a:moveTo>
                  <a:lnTo>
                    <a:pt x="7366" y="142875"/>
                  </a:lnTo>
                  <a:lnTo>
                    <a:pt x="2159" y="142875"/>
                  </a:lnTo>
                  <a:lnTo>
                    <a:pt x="0" y="145034"/>
                  </a:lnTo>
                  <a:lnTo>
                    <a:pt x="0" y="150241"/>
                  </a:lnTo>
                  <a:lnTo>
                    <a:pt x="2159" y="152400"/>
                  </a:lnTo>
                  <a:lnTo>
                    <a:pt x="7366" y="152400"/>
                  </a:lnTo>
                  <a:lnTo>
                    <a:pt x="9525" y="150241"/>
                  </a:lnTo>
                  <a:lnTo>
                    <a:pt x="9525" y="147574"/>
                  </a:lnTo>
                  <a:lnTo>
                    <a:pt x="9525" y="145034"/>
                  </a:lnTo>
                  <a:close/>
                </a:path>
                <a:path w="400684" h="342900">
                  <a:moveTo>
                    <a:pt x="9525" y="97282"/>
                  </a:moveTo>
                  <a:lnTo>
                    <a:pt x="7366" y="95250"/>
                  </a:lnTo>
                  <a:lnTo>
                    <a:pt x="2159" y="95250"/>
                  </a:lnTo>
                  <a:lnTo>
                    <a:pt x="0" y="97282"/>
                  </a:lnTo>
                  <a:lnTo>
                    <a:pt x="0" y="102616"/>
                  </a:lnTo>
                  <a:lnTo>
                    <a:pt x="2159" y="104775"/>
                  </a:lnTo>
                  <a:lnTo>
                    <a:pt x="7366" y="104775"/>
                  </a:lnTo>
                  <a:lnTo>
                    <a:pt x="9525" y="102616"/>
                  </a:lnTo>
                  <a:lnTo>
                    <a:pt x="9525" y="99949"/>
                  </a:lnTo>
                  <a:lnTo>
                    <a:pt x="9525" y="97282"/>
                  </a:lnTo>
                  <a:close/>
                </a:path>
                <a:path w="400684" h="342900">
                  <a:moveTo>
                    <a:pt x="9525" y="49657"/>
                  </a:moveTo>
                  <a:lnTo>
                    <a:pt x="7366" y="47625"/>
                  </a:lnTo>
                  <a:lnTo>
                    <a:pt x="2159" y="47625"/>
                  </a:lnTo>
                  <a:lnTo>
                    <a:pt x="0" y="49657"/>
                  </a:lnTo>
                  <a:lnTo>
                    <a:pt x="0" y="54991"/>
                  </a:lnTo>
                  <a:lnTo>
                    <a:pt x="2159" y="57150"/>
                  </a:lnTo>
                  <a:lnTo>
                    <a:pt x="7366" y="57150"/>
                  </a:lnTo>
                  <a:lnTo>
                    <a:pt x="9525" y="54991"/>
                  </a:lnTo>
                  <a:lnTo>
                    <a:pt x="9525" y="52324"/>
                  </a:lnTo>
                  <a:lnTo>
                    <a:pt x="9525" y="49657"/>
                  </a:lnTo>
                  <a:close/>
                </a:path>
                <a:path w="400684" h="342900">
                  <a:moveTo>
                    <a:pt x="9525" y="2032"/>
                  </a:moveTo>
                  <a:lnTo>
                    <a:pt x="7366" y="0"/>
                  </a:lnTo>
                  <a:lnTo>
                    <a:pt x="2159" y="0"/>
                  </a:lnTo>
                  <a:lnTo>
                    <a:pt x="0" y="2032"/>
                  </a:lnTo>
                  <a:lnTo>
                    <a:pt x="0" y="7366"/>
                  </a:lnTo>
                  <a:lnTo>
                    <a:pt x="2159" y="9525"/>
                  </a:lnTo>
                  <a:lnTo>
                    <a:pt x="7366" y="9525"/>
                  </a:lnTo>
                  <a:lnTo>
                    <a:pt x="9525" y="7366"/>
                  </a:lnTo>
                  <a:lnTo>
                    <a:pt x="9525" y="4699"/>
                  </a:lnTo>
                  <a:lnTo>
                    <a:pt x="9525" y="2032"/>
                  </a:lnTo>
                  <a:close/>
                </a:path>
                <a:path w="400684" h="342900">
                  <a:moveTo>
                    <a:pt x="66675" y="335534"/>
                  </a:moveTo>
                  <a:lnTo>
                    <a:pt x="62484" y="333375"/>
                  </a:lnTo>
                  <a:lnTo>
                    <a:pt x="51943" y="333375"/>
                  </a:lnTo>
                  <a:lnTo>
                    <a:pt x="47625" y="335534"/>
                  </a:lnTo>
                  <a:lnTo>
                    <a:pt x="47625" y="340741"/>
                  </a:lnTo>
                  <a:lnTo>
                    <a:pt x="51943" y="342900"/>
                  </a:lnTo>
                  <a:lnTo>
                    <a:pt x="62484" y="342900"/>
                  </a:lnTo>
                  <a:lnTo>
                    <a:pt x="66675" y="340741"/>
                  </a:lnTo>
                  <a:lnTo>
                    <a:pt x="66675" y="338201"/>
                  </a:lnTo>
                  <a:lnTo>
                    <a:pt x="66675" y="335534"/>
                  </a:lnTo>
                  <a:close/>
                </a:path>
                <a:path w="400684" h="342900">
                  <a:moveTo>
                    <a:pt x="66675" y="287909"/>
                  </a:moveTo>
                  <a:lnTo>
                    <a:pt x="62484" y="285750"/>
                  </a:lnTo>
                  <a:lnTo>
                    <a:pt x="51943" y="285750"/>
                  </a:lnTo>
                  <a:lnTo>
                    <a:pt x="47625" y="287909"/>
                  </a:lnTo>
                  <a:lnTo>
                    <a:pt x="47625" y="293116"/>
                  </a:lnTo>
                  <a:lnTo>
                    <a:pt x="51943" y="295275"/>
                  </a:lnTo>
                  <a:lnTo>
                    <a:pt x="62484" y="295275"/>
                  </a:lnTo>
                  <a:lnTo>
                    <a:pt x="66675" y="293116"/>
                  </a:lnTo>
                  <a:lnTo>
                    <a:pt x="66675" y="290576"/>
                  </a:lnTo>
                  <a:lnTo>
                    <a:pt x="66675" y="287909"/>
                  </a:lnTo>
                  <a:close/>
                </a:path>
                <a:path w="400684" h="342900">
                  <a:moveTo>
                    <a:pt x="66675" y="240284"/>
                  </a:moveTo>
                  <a:lnTo>
                    <a:pt x="62484" y="238125"/>
                  </a:lnTo>
                  <a:lnTo>
                    <a:pt x="51943" y="238125"/>
                  </a:lnTo>
                  <a:lnTo>
                    <a:pt x="47625" y="240284"/>
                  </a:lnTo>
                  <a:lnTo>
                    <a:pt x="47625" y="245491"/>
                  </a:lnTo>
                  <a:lnTo>
                    <a:pt x="51943" y="247650"/>
                  </a:lnTo>
                  <a:lnTo>
                    <a:pt x="62484" y="247650"/>
                  </a:lnTo>
                  <a:lnTo>
                    <a:pt x="66675" y="245491"/>
                  </a:lnTo>
                  <a:lnTo>
                    <a:pt x="66675" y="242824"/>
                  </a:lnTo>
                  <a:lnTo>
                    <a:pt x="66675" y="240284"/>
                  </a:lnTo>
                  <a:close/>
                </a:path>
                <a:path w="400684" h="342900">
                  <a:moveTo>
                    <a:pt x="66675" y="192659"/>
                  </a:moveTo>
                  <a:lnTo>
                    <a:pt x="62484" y="190500"/>
                  </a:lnTo>
                  <a:lnTo>
                    <a:pt x="51943" y="190500"/>
                  </a:lnTo>
                  <a:lnTo>
                    <a:pt x="47625" y="192659"/>
                  </a:lnTo>
                  <a:lnTo>
                    <a:pt x="47625" y="197866"/>
                  </a:lnTo>
                  <a:lnTo>
                    <a:pt x="51943" y="200025"/>
                  </a:lnTo>
                  <a:lnTo>
                    <a:pt x="62484" y="200025"/>
                  </a:lnTo>
                  <a:lnTo>
                    <a:pt x="66675" y="197866"/>
                  </a:lnTo>
                  <a:lnTo>
                    <a:pt x="66675" y="195199"/>
                  </a:lnTo>
                  <a:lnTo>
                    <a:pt x="66675" y="192659"/>
                  </a:lnTo>
                  <a:close/>
                </a:path>
                <a:path w="400684" h="342900">
                  <a:moveTo>
                    <a:pt x="66675" y="145034"/>
                  </a:moveTo>
                  <a:lnTo>
                    <a:pt x="62484" y="142875"/>
                  </a:lnTo>
                  <a:lnTo>
                    <a:pt x="51943" y="142875"/>
                  </a:lnTo>
                  <a:lnTo>
                    <a:pt x="47625" y="145034"/>
                  </a:lnTo>
                  <a:lnTo>
                    <a:pt x="47625" y="150241"/>
                  </a:lnTo>
                  <a:lnTo>
                    <a:pt x="51943" y="152400"/>
                  </a:lnTo>
                  <a:lnTo>
                    <a:pt x="62484" y="152400"/>
                  </a:lnTo>
                  <a:lnTo>
                    <a:pt x="66675" y="150241"/>
                  </a:lnTo>
                  <a:lnTo>
                    <a:pt x="66675" y="147574"/>
                  </a:lnTo>
                  <a:lnTo>
                    <a:pt x="66675" y="145034"/>
                  </a:lnTo>
                  <a:close/>
                </a:path>
                <a:path w="400684" h="342900">
                  <a:moveTo>
                    <a:pt x="66675" y="97282"/>
                  </a:moveTo>
                  <a:lnTo>
                    <a:pt x="62484" y="95250"/>
                  </a:lnTo>
                  <a:lnTo>
                    <a:pt x="51943" y="95250"/>
                  </a:lnTo>
                  <a:lnTo>
                    <a:pt x="47625" y="97282"/>
                  </a:lnTo>
                  <a:lnTo>
                    <a:pt x="47625" y="102616"/>
                  </a:lnTo>
                  <a:lnTo>
                    <a:pt x="51943" y="104775"/>
                  </a:lnTo>
                  <a:lnTo>
                    <a:pt x="62484" y="104775"/>
                  </a:lnTo>
                  <a:lnTo>
                    <a:pt x="66675" y="102616"/>
                  </a:lnTo>
                  <a:lnTo>
                    <a:pt x="66675" y="99949"/>
                  </a:lnTo>
                  <a:lnTo>
                    <a:pt x="66675" y="97282"/>
                  </a:lnTo>
                  <a:close/>
                </a:path>
                <a:path w="400684" h="342900">
                  <a:moveTo>
                    <a:pt x="66675" y="49657"/>
                  </a:moveTo>
                  <a:lnTo>
                    <a:pt x="62484" y="47625"/>
                  </a:lnTo>
                  <a:lnTo>
                    <a:pt x="51943" y="47625"/>
                  </a:lnTo>
                  <a:lnTo>
                    <a:pt x="47625" y="49657"/>
                  </a:lnTo>
                  <a:lnTo>
                    <a:pt x="47625" y="54991"/>
                  </a:lnTo>
                  <a:lnTo>
                    <a:pt x="51943" y="57150"/>
                  </a:lnTo>
                  <a:lnTo>
                    <a:pt x="62484" y="57150"/>
                  </a:lnTo>
                  <a:lnTo>
                    <a:pt x="66675" y="54991"/>
                  </a:lnTo>
                  <a:lnTo>
                    <a:pt x="66675" y="52324"/>
                  </a:lnTo>
                  <a:lnTo>
                    <a:pt x="66675" y="49657"/>
                  </a:lnTo>
                  <a:close/>
                </a:path>
                <a:path w="400684" h="342900">
                  <a:moveTo>
                    <a:pt x="66675" y="2032"/>
                  </a:moveTo>
                  <a:lnTo>
                    <a:pt x="62484" y="0"/>
                  </a:lnTo>
                  <a:lnTo>
                    <a:pt x="51943" y="0"/>
                  </a:lnTo>
                  <a:lnTo>
                    <a:pt x="47625" y="2032"/>
                  </a:lnTo>
                  <a:lnTo>
                    <a:pt x="47625" y="7366"/>
                  </a:lnTo>
                  <a:lnTo>
                    <a:pt x="51943" y="9525"/>
                  </a:lnTo>
                  <a:lnTo>
                    <a:pt x="62484" y="9525"/>
                  </a:lnTo>
                  <a:lnTo>
                    <a:pt x="66675" y="7366"/>
                  </a:lnTo>
                  <a:lnTo>
                    <a:pt x="66675" y="4699"/>
                  </a:lnTo>
                  <a:lnTo>
                    <a:pt x="66675" y="2032"/>
                  </a:lnTo>
                  <a:close/>
                </a:path>
                <a:path w="400684" h="342900">
                  <a:moveTo>
                    <a:pt x="114300" y="335534"/>
                  </a:moveTo>
                  <a:lnTo>
                    <a:pt x="112141" y="333375"/>
                  </a:lnTo>
                  <a:lnTo>
                    <a:pt x="106934" y="333375"/>
                  </a:lnTo>
                  <a:lnTo>
                    <a:pt x="104775" y="335534"/>
                  </a:lnTo>
                  <a:lnTo>
                    <a:pt x="104775" y="340741"/>
                  </a:lnTo>
                  <a:lnTo>
                    <a:pt x="106934" y="342900"/>
                  </a:lnTo>
                  <a:lnTo>
                    <a:pt x="112141" y="342900"/>
                  </a:lnTo>
                  <a:lnTo>
                    <a:pt x="114300" y="340741"/>
                  </a:lnTo>
                  <a:lnTo>
                    <a:pt x="114300" y="338201"/>
                  </a:lnTo>
                  <a:lnTo>
                    <a:pt x="114300" y="335534"/>
                  </a:lnTo>
                  <a:close/>
                </a:path>
                <a:path w="400684" h="342900">
                  <a:moveTo>
                    <a:pt x="114300" y="287909"/>
                  </a:moveTo>
                  <a:lnTo>
                    <a:pt x="112141" y="285750"/>
                  </a:lnTo>
                  <a:lnTo>
                    <a:pt x="106934" y="285750"/>
                  </a:lnTo>
                  <a:lnTo>
                    <a:pt x="104775" y="287909"/>
                  </a:lnTo>
                  <a:lnTo>
                    <a:pt x="104775" y="293116"/>
                  </a:lnTo>
                  <a:lnTo>
                    <a:pt x="106934" y="295275"/>
                  </a:lnTo>
                  <a:lnTo>
                    <a:pt x="112141" y="295275"/>
                  </a:lnTo>
                  <a:lnTo>
                    <a:pt x="114300" y="293116"/>
                  </a:lnTo>
                  <a:lnTo>
                    <a:pt x="114300" y="290576"/>
                  </a:lnTo>
                  <a:lnTo>
                    <a:pt x="114300" y="287909"/>
                  </a:lnTo>
                  <a:close/>
                </a:path>
                <a:path w="400684" h="342900">
                  <a:moveTo>
                    <a:pt x="114300" y="240284"/>
                  </a:moveTo>
                  <a:lnTo>
                    <a:pt x="112141" y="238125"/>
                  </a:lnTo>
                  <a:lnTo>
                    <a:pt x="106934" y="238125"/>
                  </a:lnTo>
                  <a:lnTo>
                    <a:pt x="104775" y="240284"/>
                  </a:lnTo>
                  <a:lnTo>
                    <a:pt x="104775" y="245491"/>
                  </a:lnTo>
                  <a:lnTo>
                    <a:pt x="106934" y="247650"/>
                  </a:lnTo>
                  <a:lnTo>
                    <a:pt x="112141" y="247650"/>
                  </a:lnTo>
                  <a:lnTo>
                    <a:pt x="114300" y="245491"/>
                  </a:lnTo>
                  <a:lnTo>
                    <a:pt x="114300" y="242824"/>
                  </a:lnTo>
                  <a:lnTo>
                    <a:pt x="114300" y="240284"/>
                  </a:lnTo>
                  <a:close/>
                </a:path>
                <a:path w="400684" h="342900">
                  <a:moveTo>
                    <a:pt x="114300" y="192659"/>
                  </a:moveTo>
                  <a:lnTo>
                    <a:pt x="112141" y="190500"/>
                  </a:lnTo>
                  <a:lnTo>
                    <a:pt x="106934" y="190500"/>
                  </a:lnTo>
                  <a:lnTo>
                    <a:pt x="104775" y="192659"/>
                  </a:lnTo>
                  <a:lnTo>
                    <a:pt x="104775" y="197866"/>
                  </a:lnTo>
                  <a:lnTo>
                    <a:pt x="106934" y="200025"/>
                  </a:lnTo>
                  <a:lnTo>
                    <a:pt x="112141" y="200025"/>
                  </a:lnTo>
                  <a:lnTo>
                    <a:pt x="114300" y="197866"/>
                  </a:lnTo>
                  <a:lnTo>
                    <a:pt x="114300" y="195199"/>
                  </a:lnTo>
                  <a:lnTo>
                    <a:pt x="114300" y="192659"/>
                  </a:lnTo>
                  <a:close/>
                </a:path>
                <a:path w="400684" h="342900">
                  <a:moveTo>
                    <a:pt x="114300" y="145034"/>
                  </a:moveTo>
                  <a:lnTo>
                    <a:pt x="112141" y="142875"/>
                  </a:lnTo>
                  <a:lnTo>
                    <a:pt x="106934" y="142875"/>
                  </a:lnTo>
                  <a:lnTo>
                    <a:pt x="104775" y="145034"/>
                  </a:lnTo>
                  <a:lnTo>
                    <a:pt x="104775" y="150241"/>
                  </a:lnTo>
                  <a:lnTo>
                    <a:pt x="106934" y="152400"/>
                  </a:lnTo>
                  <a:lnTo>
                    <a:pt x="112141" y="152400"/>
                  </a:lnTo>
                  <a:lnTo>
                    <a:pt x="114300" y="150241"/>
                  </a:lnTo>
                  <a:lnTo>
                    <a:pt x="114300" y="147574"/>
                  </a:lnTo>
                  <a:lnTo>
                    <a:pt x="114300" y="145034"/>
                  </a:lnTo>
                  <a:close/>
                </a:path>
                <a:path w="400684" h="342900">
                  <a:moveTo>
                    <a:pt x="114300" y="97282"/>
                  </a:moveTo>
                  <a:lnTo>
                    <a:pt x="112141" y="95250"/>
                  </a:lnTo>
                  <a:lnTo>
                    <a:pt x="106934" y="95250"/>
                  </a:lnTo>
                  <a:lnTo>
                    <a:pt x="104775" y="97282"/>
                  </a:lnTo>
                  <a:lnTo>
                    <a:pt x="104775" y="102616"/>
                  </a:lnTo>
                  <a:lnTo>
                    <a:pt x="106934" y="104775"/>
                  </a:lnTo>
                  <a:lnTo>
                    <a:pt x="112141" y="104775"/>
                  </a:lnTo>
                  <a:lnTo>
                    <a:pt x="114300" y="102616"/>
                  </a:lnTo>
                  <a:lnTo>
                    <a:pt x="114300" y="99949"/>
                  </a:lnTo>
                  <a:lnTo>
                    <a:pt x="114300" y="97282"/>
                  </a:lnTo>
                  <a:close/>
                </a:path>
                <a:path w="400684" h="342900">
                  <a:moveTo>
                    <a:pt x="114300" y="49657"/>
                  </a:moveTo>
                  <a:lnTo>
                    <a:pt x="112141" y="47625"/>
                  </a:lnTo>
                  <a:lnTo>
                    <a:pt x="106934" y="47625"/>
                  </a:lnTo>
                  <a:lnTo>
                    <a:pt x="104775" y="49657"/>
                  </a:lnTo>
                  <a:lnTo>
                    <a:pt x="104775" y="54991"/>
                  </a:lnTo>
                  <a:lnTo>
                    <a:pt x="106934" y="57150"/>
                  </a:lnTo>
                  <a:lnTo>
                    <a:pt x="112141" y="57150"/>
                  </a:lnTo>
                  <a:lnTo>
                    <a:pt x="114300" y="54991"/>
                  </a:lnTo>
                  <a:lnTo>
                    <a:pt x="114300" y="52324"/>
                  </a:lnTo>
                  <a:lnTo>
                    <a:pt x="114300" y="49657"/>
                  </a:lnTo>
                  <a:close/>
                </a:path>
                <a:path w="400684" h="342900">
                  <a:moveTo>
                    <a:pt x="114300" y="2032"/>
                  </a:moveTo>
                  <a:lnTo>
                    <a:pt x="112141" y="0"/>
                  </a:lnTo>
                  <a:lnTo>
                    <a:pt x="106934" y="0"/>
                  </a:lnTo>
                  <a:lnTo>
                    <a:pt x="104775" y="2032"/>
                  </a:lnTo>
                  <a:lnTo>
                    <a:pt x="104775" y="7366"/>
                  </a:lnTo>
                  <a:lnTo>
                    <a:pt x="106934" y="9525"/>
                  </a:lnTo>
                  <a:lnTo>
                    <a:pt x="112141" y="9525"/>
                  </a:lnTo>
                  <a:lnTo>
                    <a:pt x="114300" y="7366"/>
                  </a:lnTo>
                  <a:lnTo>
                    <a:pt x="114300" y="4699"/>
                  </a:lnTo>
                  <a:lnTo>
                    <a:pt x="114300" y="2032"/>
                  </a:lnTo>
                  <a:close/>
                </a:path>
                <a:path w="400684" h="342900">
                  <a:moveTo>
                    <a:pt x="161925" y="335534"/>
                  </a:moveTo>
                  <a:lnTo>
                    <a:pt x="159766" y="333375"/>
                  </a:lnTo>
                  <a:lnTo>
                    <a:pt x="154559" y="333375"/>
                  </a:lnTo>
                  <a:lnTo>
                    <a:pt x="152400" y="335534"/>
                  </a:lnTo>
                  <a:lnTo>
                    <a:pt x="152400" y="340741"/>
                  </a:lnTo>
                  <a:lnTo>
                    <a:pt x="154559" y="342900"/>
                  </a:lnTo>
                  <a:lnTo>
                    <a:pt x="159766" y="342900"/>
                  </a:lnTo>
                  <a:lnTo>
                    <a:pt x="161925" y="340741"/>
                  </a:lnTo>
                  <a:lnTo>
                    <a:pt x="161925" y="338201"/>
                  </a:lnTo>
                  <a:lnTo>
                    <a:pt x="161925" y="335534"/>
                  </a:lnTo>
                  <a:close/>
                </a:path>
                <a:path w="400684" h="342900">
                  <a:moveTo>
                    <a:pt x="161925" y="287909"/>
                  </a:moveTo>
                  <a:lnTo>
                    <a:pt x="159766" y="285750"/>
                  </a:lnTo>
                  <a:lnTo>
                    <a:pt x="154559" y="285750"/>
                  </a:lnTo>
                  <a:lnTo>
                    <a:pt x="152400" y="287909"/>
                  </a:lnTo>
                  <a:lnTo>
                    <a:pt x="152400" y="293116"/>
                  </a:lnTo>
                  <a:lnTo>
                    <a:pt x="154559" y="295275"/>
                  </a:lnTo>
                  <a:lnTo>
                    <a:pt x="159766" y="295275"/>
                  </a:lnTo>
                  <a:lnTo>
                    <a:pt x="161925" y="293116"/>
                  </a:lnTo>
                  <a:lnTo>
                    <a:pt x="161925" y="290576"/>
                  </a:lnTo>
                  <a:lnTo>
                    <a:pt x="161925" y="287909"/>
                  </a:lnTo>
                  <a:close/>
                </a:path>
                <a:path w="400684" h="342900">
                  <a:moveTo>
                    <a:pt x="161925" y="240284"/>
                  </a:moveTo>
                  <a:lnTo>
                    <a:pt x="159766" y="238125"/>
                  </a:lnTo>
                  <a:lnTo>
                    <a:pt x="154559" y="238125"/>
                  </a:lnTo>
                  <a:lnTo>
                    <a:pt x="152400" y="240284"/>
                  </a:lnTo>
                  <a:lnTo>
                    <a:pt x="152400" y="245491"/>
                  </a:lnTo>
                  <a:lnTo>
                    <a:pt x="154559" y="247650"/>
                  </a:lnTo>
                  <a:lnTo>
                    <a:pt x="159766" y="247650"/>
                  </a:lnTo>
                  <a:lnTo>
                    <a:pt x="161925" y="245491"/>
                  </a:lnTo>
                  <a:lnTo>
                    <a:pt x="161925" y="242824"/>
                  </a:lnTo>
                  <a:lnTo>
                    <a:pt x="161925" y="240284"/>
                  </a:lnTo>
                  <a:close/>
                </a:path>
                <a:path w="400684" h="342900">
                  <a:moveTo>
                    <a:pt x="161925" y="192659"/>
                  </a:moveTo>
                  <a:lnTo>
                    <a:pt x="159766" y="190500"/>
                  </a:lnTo>
                  <a:lnTo>
                    <a:pt x="154559" y="190500"/>
                  </a:lnTo>
                  <a:lnTo>
                    <a:pt x="152400" y="192659"/>
                  </a:lnTo>
                  <a:lnTo>
                    <a:pt x="152400" y="197866"/>
                  </a:lnTo>
                  <a:lnTo>
                    <a:pt x="154559" y="200025"/>
                  </a:lnTo>
                  <a:lnTo>
                    <a:pt x="159766" y="200025"/>
                  </a:lnTo>
                  <a:lnTo>
                    <a:pt x="161925" y="197866"/>
                  </a:lnTo>
                  <a:lnTo>
                    <a:pt x="161925" y="195199"/>
                  </a:lnTo>
                  <a:lnTo>
                    <a:pt x="161925" y="192659"/>
                  </a:lnTo>
                  <a:close/>
                </a:path>
                <a:path w="400684" h="342900">
                  <a:moveTo>
                    <a:pt x="161925" y="145034"/>
                  </a:moveTo>
                  <a:lnTo>
                    <a:pt x="159766" y="142875"/>
                  </a:lnTo>
                  <a:lnTo>
                    <a:pt x="154559" y="142875"/>
                  </a:lnTo>
                  <a:lnTo>
                    <a:pt x="152400" y="145034"/>
                  </a:lnTo>
                  <a:lnTo>
                    <a:pt x="152400" y="150241"/>
                  </a:lnTo>
                  <a:lnTo>
                    <a:pt x="154559" y="152400"/>
                  </a:lnTo>
                  <a:lnTo>
                    <a:pt x="159766" y="152400"/>
                  </a:lnTo>
                  <a:lnTo>
                    <a:pt x="161925" y="150241"/>
                  </a:lnTo>
                  <a:lnTo>
                    <a:pt x="161925" y="147574"/>
                  </a:lnTo>
                  <a:lnTo>
                    <a:pt x="161925" y="145034"/>
                  </a:lnTo>
                  <a:close/>
                </a:path>
                <a:path w="400684" h="342900">
                  <a:moveTo>
                    <a:pt x="161925" y="97282"/>
                  </a:moveTo>
                  <a:lnTo>
                    <a:pt x="159766" y="95250"/>
                  </a:lnTo>
                  <a:lnTo>
                    <a:pt x="154559" y="95250"/>
                  </a:lnTo>
                  <a:lnTo>
                    <a:pt x="152400" y="97282"/>
                  </a:lnTo>
                  <a:lnTo>
                    <a:pt x="152400" y="102616"/>
                  </a:lnTo>
                  <a:lnTo>
                    <a:pt x="154559" y="104775"/>
                  </a:lnTo>
                  <a:lnTo>
                    <a:pt x="159766" y="104775"/>
                  </a:lnTo>
                  <a:lnTo>
                    <a:pt x="161925" y="102616"/>
                  </a:lnTo>
                  <a:lnTo>
                    <a:pt x="161925" y="99949"/>
                  </a:lnTo>
                  <a:lnTo>
                    <a:pt x="161925" y="97282"/>
                  </a:lnTo>
                  <a:close/>
                </a:path>
                <a:path w="400684" h="342900">
                  <a:moveTo>
                    <a:pt x="161925" y="49657"/>
                  </a:moveTo>
                  <a:lnTo>
                    <a:pt x="159766" y="47625"/>
                  </a:lnTo>
                  <a:lnTo>
                    <a:pt x="154559" y="47625"/>
                  </a:lnTo>
                  <a:lnTo>
                    <a:pt x="152400" y="49657"/>
                  </a:lnTo>
                  <a:lnTo>
                    <a:pt x="152400" y="54991"/>
                  </a:lnTo>
                  <a:lnTo>
                    <a:pt x="154559" y="57150"/>
                  </a:lnTo>
                  <a:lnTo>
                    <a:pt x="159766" y="57150"/>
                  </a:lnTo>
                  <a:lnTo>
                    <a:pt x="161925" y="54991"/>
                  </a:lnTo>
                  <a:lnTo>
                    <a:pt x="161925" y="52324"/>
                  </a:lnTo>
                  <a:lnTo>
                    <a:pt x="161925" y="49657"/>
                  </a:lnTo>
                  <a:close/>
                </a:path>
                <a:path w="400684" h="342900">
                  <a:moveTo>
                    <a:pt x="161925" y="2032"/>
                  </a:moveTo>
                  <a:lnTo>
                    <a:pt x="159766" y="0"/>
                  </a:lnTo>
                  <a:lnTo>
                    <a:pt x="154559" y="0"/>
                  </a:lnTo>
                  <a:lnTo>
                    <a:pt x="152400" y="2032"/>
                  </a:lnTo>
                  <a:lnTo>
                    <a:pt x="152400" y="7366"/>
                  </a:lnTo>
                  <a:lnTo>
                    <a:pt x="154559" y="9525"/>
                  </a:lnTo>
                  <a:lnTo>
                    <a:pt x="159766" y="9525"/>
                  </a:lnTo>
                  <a:lnTo>
                    <a:pt x="161925" y="7366"/>
                  </a:lnTo>
                  <a:lnTo>
                    <a:pt x="161925" y="4699"/>
                  </a:lnTo>
                  <a:lnTo>
                    <a:pt x="161925" y="2032"/>
                  </a:lnTo>
                  <a:close/>
                </a:path>
                <a:path w="400684" h="342900">
                  <a:moveTo>
                    <a:pt x="209550" y="335534"/>
                  </a:moveTo>
                  <a:lnTo>
                    <a:pt x="207518" y="333375"/>
                  </a:lnTo>
                  <a:lnTo>
                    <a:pt x="202184" y="333375"/>
                  </a:lnTo>
                  <a:lnTo>
                    <a:pt x="200025" y="335534"/>
                  </a:lnTo>
                  <a:lnTo>
                    <a:pt x="200025" y="340741"/>
                  </a:lnTo>
                  <a:lnTo>
                    <a:pt x="202184" y="342900"/>
                  </a:lnTo>
                  <a:lnTo>
                    <a:pt x="207518" y="342900"/>
                  </a:lnTo>
                  <a:lnTo>
                    <a:pt x="209550" y="340741"/>
                  </a:lnTo>
                  <a:lnTo>
                    <a:pt x="209550" y="338201"/>
                  </a:lnTo>
                  <a:lnTo>
                    <a:pt x="209550" y="335534"/>
                  </a:lnTo>
                  <a:close/>
                </a:path>
                <a:path w="400684" h="342900">
                  <a:moveTo>
                    <a:pt x="209550" y="287909"/>
                  </a:moveTo>
                  <a:lnTo>
                    <a:pt x="207518" y="285750"/>
                  </a:lnTo>
                  <a:lnTo>
                    <a:pt x="202184" y="285750"/>
                  </a:lnTo>
                  <a:lnTo>
                    <a:pt x="200025" y="287909"/>
                  </a:lnTo>
                  <a:lnTo>
                    <a:pt x="200025" y="293116"/>
                  </a:lnTo>
                  <a:lnTo>
                    <a:pt x="202184" y="295275"/>
                  </a:lnTo>
                  <a:lnTo>
                    <a:pt x="207518" y="295275"/>
                  </a:lnTo>
                  <a:lnTo>
                    <a:pt x="209550" y="293116"/>
                  </a:lnTo>
                  <a:lnTo>
                    <a:pt x="209550" y="290576"/>
                  </a:lnTo>
                  <a:lnTo>
                    <a:pt x="209550" y="287909"/>
                  </a:lnTo>
                  <a:close/>
                </a:path>
                <a:path w="400684" h="342900">
                  <a:moveTo>
                    <a:pt x="209550" y="240284"/>
                  </a:moveTo>
                  <a:lnTo>
                    <a:pt x="207518" y="238125"/>
                  </a:lnTo>
                  <a:lnTo>
                    <a:pt x="202184" y="238125"/>
                  </a:lnTo>
                  <a:lnTo>
                    <a:pt x="200025" y="240284"/>
                  </a:lnTo>
                  <a:lnTo>
                    <a:pt x="200025" y="245491"/>
                  </a:lnTo>
                  <a:lnTo>
                    <a:pt x="202184" y="247650"/>
                  </a:lnTo>
                  <a:lnTo>
                    <a:pt x="207518" y="247650"/>
                  </a:lnTo>
                  <a:lnTo>
                    <a:pt x="209550" y="245491"/>
                  </a:lnTo>
                  <a:lnTo>
                    <a:pt x="209550" y="242824"/>
                  </a:lnTo>
                  <a:lnTo>
                    <a:pt x="209550" y="240284"/>
                  </a:lnTo>
                  <a:close/>
                </a:path>
                <a:path w="400684" h="342900">
                  <a:moveTo>
                    <a:pt x="209550" y="192659"/>
                  </a:moveTo>
                  <a:lnTo>
                    <a:pt x="207518" y="190500"/>
                  </a:lnTo>
                  <a:lnTo>
                    <a:pt x="202184" y="190500"/>
                  </a:lnTo>
                  <a:lnTo>
                    <a:pt x="200025" y="192659"/>
                  </a:lnTo>
                  <a:lnTo>
                    <a:pt x="200025" y="197866"/>
                  </a:lnTo>
                  <a:lnTo>
                    <a:pt x="202184" y="200025"/>
                  </a:lnTo>
                  <a:lnTo>
                    <a:pt x="207518" y="200025"/>
                  </a:lnTo>
                  <a:lnTo>
                    <a:pt x="209550" y="197866"/>
                  </a:lnTo>
                  <a:lnTo>
                    <a:pt x="209550" y="195199"/>
                  </a:lnTo>
                  <a:lnTo>
                    <a:pt x="209550" y="192659"/>
                  </a:lnTo>
                  <a:close/>
                </a:path>
                <a:path w="400684" h="342900">
                  <a:moveTo>
                    <a:pt x="209550" y="145034"/>
                  </a:moveTo>
                  <a:lnTo>
                    <a:pt x="207518" y="142875"/>
                  </a:lnTo>
                  <a:lnTo>
                    <a:pt x="202184" y="142875"/>
                  </a:lnTo>
                  <a:lnTo>
                    <a:pt x="200025" y="145034"/>
                  </a:lnTo>
                  <a:lnTo>
                    <a:pt x="200025" y="150241"/>
                  </a:lnTo>
                  <a:lnTo>
                    <a:pt x="202184" y="152400"/>
                  </a:lnTo>
                  <a:lnTo>
                    <a:pt x="207518" y="152400"/>
                  </a:lnTo>
                  <a:lnTo>
                    <a:pt x="209550" y="150241"/>
                  </a:lnTo>
                  <a:lnTo>
                    <a:pt x="209550" y="147574"/>
                  </a:lnTo>
                  <a:lnTo>
                    <a:pt x="209550" y="145034"/>
                  </a:lnTo>
                  <a:close/>
                </a:path>
                <a:path w="400684" h="342900">
                  <a:moveTo>
                    <a:pt x="209550" y="97282"/>
                  </a:moveTo>
                  <a:lnTo>
                    <a:pt x="207518" y="95250"/>
                  </a:lnTo>
                  <a:lnTo>
                    <a:pt x="202184" y="95250"/>
                  </a:lnTo>
                  <a:lnTo>
                    <a:pt x="200025" y="97282"/>
                  </a:lnTo>
                  <a:lnTo>
                    <a:pt x="200025" y="102616"/>
                  </a:lnTo>
                  <a:lnTo>
                    <a:pt x="202184" y="104775"/>
                  </a:lnTo>
                  <a:lnTo>
                    <a:pt x="207518" y="104775"/>
                  </a:lnTo>
                  <a:lnTo>
                    <a:pt x="209550" y="102616"/>
                  </a:lnTo>
                  <a:lnTo>
                    <a:pt x="209550" y="99949"/>
                  </a:lnTo>
                  <a:lnTo>
                    <a:pt x="209550" y="97282"/>
                  </a:lnTo>
                  <a:close/>
                </a:path>
                <a:path w="400684" h="342900">
                  <a:moveTo>
                    <a:pt x="209550" y="49657"/>
                  </a:moveTo>
                  <a:lnTo>
                    <a:pt x="207518" y="47625"/>
                  </a:lnTo>
                  <a:lnTo>
                    <a:pt x="202184" y="47625"/>
                  </a:lnTo>
                  <a:lnTo>
                    <a:pt x="200025" y="49657"/>
                  </a:lnTo>
                  <a:lnTo>
                    <a:pt x="200025" y="54991"/>
                  </a:lnTo>
                  <a:lnTo>
                    <a:pt x="202184" y="57150"/>
                  </a:lnTo>
                  <a:lnTo>
                    <a:pt x="207518" y="57150"/>
                  </a:lnTo>
                  <a:lnTo>
                    <a:pt x="209550" y="54991"/>
                  </a:lnTo>
                  <a:lnTo>
                    <a:pt x="209550" y="52324"/>
                  </a:lnTo>
                  <a:lnTo>
                    <a:pt x="209550" y="49657"/>
                  </a:lnTo>
                  <a:close/>
                </a:path>
                <a:path w="400684" h="342900">
                  <a:moveTo>
                    <a:pt x="209550" y="2032"/>
                  </a:moveTo>
                  <a:lnTo>
                    <a:pt x="207518" y="0"/>
                  </a:lnTo>
                  <a:lnTo>
                    <a:pt x="202184" y="0"/>
                  </a:lnTo>
                  <a:lnTo>
                    <a:pt x="200025" y="2032"/>
                  </a:lnTo>
                  <a:lnTo>
                    <a:pt x="200025" y="7366"/>
                  </a:lnTo>
                  <a:lnTo>
                    <a:pt x="202184" y="9525"/>
                  </a:lnTo>
                  <a:lnTo>
                    <a:pt x="207518" y="9525"/>
                  </a:lnTo>
                  <a:lnTo>
                    <a:pt x="209550" y="7366"/>
                  </a:lnTo>
                  <a:lnTo>
                    <a:pt x="209550" y="4699"/>
                  </a:lnTo>
                  <a:lnTo>
                    <a:pt x="209550" y="2032"/>
                  </a:lnTo>
                  <a:close/>
                </a:path>
                <a:path w="400684" h="342900">
                  <a:moveTo>
                    <a:pt x="257175" y="335534"/>
                  </a:moveTo>
                  <a:lnTo>
                    <a:pt x="255143" y="333375"/>
                  </a:lnTo>
                  <a:lnTo>
                    <a:pt x="249809" y="333375"/>
                  </a:lnTo>
                  <a:lnTo>
                    <a:pt x="247650" y="335534"/>
                  </a:lnTo>
                  <a:lnTo>
                    <a:pt x="247650" y="340741"/>
                  </a:lnTo>
                  <a:lnTo>
                    <a:pt x="249809" y="342900"/>
                  </a:lnTo>
                  <a:lnTo>
                    <a:pt x="255143" y="342900"/>
                  </a:lnTo>
                  <a:lnTo>
                    <a:pt x="257175" y="340741"/>
                  </a:lnTo>
                  <a:lnTo>
                    <a:pt x="257175" y="338201"/>
                  </a:lnTo>
                  <a:lnTo>
                    <a:pt x="257175" y="335534"/>
                  </a:lnTo>
                  <a:close/>
                </a:path>
                <a:path w="400684" h="342900">
                  <a:moveTo>
                    <a:pt x="257175" y="287909"/>
                  </a:moveTo>
                  <a:lnTo>
                    <a:pt x="255143" y="285750"/>
                  </a:lnTo>
                  <a:lnTo>
                    <a:pt x="249809" y="285750"/>
                  </a:lnTo>
                  <a:lnTo>
                    <a:pt x="247650" y="287909"/>
                  </a:lnTo>
                  <a:lnTo>
                    <a:pt x="247650" y="293116"/>
                  </a:lnTo>
                  <a:lnTo>
                    <a:pt x="249809" y="295275"/>
                  </a:lnTo>
                  <a:lnTo>
                    <a:pt x="255143" y="295275"/>
                  </a:lnTo>
                  <a:lnTo>
                    <a:pt x="257175" y="293116"/>
                  </a:lnTo>
                  <a:lnTo>
                    <a:pt x="257175" y="290576"/>
                  </a:lnTo>
                  <a:lnTo>
                    <a:pt x="257175" y="287909"/>
                  </a:lnTo>
                  <a:close/>
                </a:path>
                <a:path w="400684" h="342900">
                  <a:moveTo>
                    <a:pt x="257175" y="240284"/>
                  </a:moveTo>
                  <a:lnTo>
                    <a:pt x="255143" y="238125"/>
                  </a:lnTo>
                  <a:lnTo>
                    <a:pt x="249809" y="238125"/>
                  </a:lnTo>
                  <a:lnTo>
                    <a:pt x="247650" y="240284"/>
                  </a:lnTo>
                  <a:lnTo>
                    <a:pt x="247650" y="245491"/>
                  </a:lnTo>
                  <a:lnTo>
                    <a:pt x="249809" y="247650"/>
                  </a:lnTo>
                  <a:lnTo>
                    <a:pt x="255143" y="247650"/>
                  </a:lnTo>
                  <a:lnTo>
                    <a:pt x="257175" y="245491"/>
                  </a:lnTo>
                  <a:lnTo>
                    <a:pt x="257175" y="242824"/>
                  </a:lnTo>
                  <a:lnTo>
                    <a:pt x="257175" y="240284"/>
                  </a:lnTo>
                  <a:close/>
                </a:path>
                <a:path w="400684" h="342900">
                  <a:moveTo>
                    <a:pt x="257175" y="192659"/>
                  </a:moveTo>
                  <a:lnTo>
                    <a:pt x="255143" y="190500"/>
                  </a:lnTo>
                  <a:lnTo>
                    <a:pt x="249809" y="190500"/>
                  </a:lnTo>
                  <a:lnTo>
                    <a:pt x="247650" y="192659"/>
                  </a:lnTo>
                  <a:lnTo>
                    <a:pt x="247650" y="197866"/>
                  </a:lnTo>
                  <a:lnTo>
                    <a:pt x="249809" y="200025"/>
                  </a:lnTo>
                  <a:lnTo>
                    <a:pt x="255143" y="200025"/>
                  </a:lnTo>
                  <a:lnTo>
                    <a:pt x="257175" y="197866"/>
                  </a:lnTo>
                  <a:lnTo>
                    <a:pt x="257175" y="195199"/>
                  </a:lnTo>
                  <a:lnTo>
                    <a:pt x="257175" y="192659"/>
                  </a:lnTo>
                  <a:close/>
                </a:path>
                <a:path w="400684" h="342900">
                  <a:moveTo>
                    <a:pt x="257175" y="145034"/>
                  </a:moveTo>
                  <a:lnTo>
                    <a:pt x="255143" y="142875"/>
                  </a:lnTo>
                  <a:lnTo>
                    <a:pt x="249809" y="142875"/>
                  </a:lnTo>
                  <a:lnTo>
                    <a:pt x="247650" y="145034"/>
                  </a:lnTo>
                  <a:lnTo>
                    <a:pt x="247650" y="150241"/>
                  </a:lnTo>
                  <a:lnTo>
                    <a:pt x="249809" y="152400"/>
                  </a:lnTo>
                  <a:lnTo>
                    <a:pt x="255143" y="152400"/>
                  </a:lnTo>
                  <a:lnTo>
                    <a:pt x="257175" y="150241"/>
                  </a:lnTo>
                  <a:lnTo>
                    <a:pt x="257175" y="147574"/>
                  </a:lnTo>
                  <a:lnTo>
                    <a:pt x="257175" y="145034"/>
                  </a:lnTo>
                  <a:close/>
                </a:path>
                <a:path w="400684" h="342900">
                  <a:moveTo>
                    <a:pt x="257175" y="97282"/>
                  </a:moveTo>
                  <a:lnTo>
                    <a:pt x="255143" y="95250"/>
                  </a:lnTo>
                  <a:lnTo>
                    <a:pt x="249809" y="95250"/>
                  </a:lnTo>
                  <a:lnTo>
                    <a:pt x="247650" y="97282"/>
                  </a:lnTo>
                  <a:lnTo>
                    <a:pt x="247650" y="102616"/>
                  </a:lnTo>
                  <a:lnTo>
                    <a:pt x="249809" y="104775"/>
                  </a:lnTo>
                  <a:lnTo>
                    <a:pt x="255143" y="104775"/>
                  </a:lnTo>
                  <a:lnTo>
                    <a:pt x="257175" y="102616"/>
                  </a:lnTo>
                  <a:lnTo>
                    <a:pt x="257175" y="99949"/>
                  </a:lnTo>
                  <a:lnTo>
                    <a:pt x="257175" y="97282"/>
                  </a:lnTo>
                  <a:close/>
                </a:path>
                <a:path w="400684" h="342900">
                  <a:moveTo>
                    <a:pt x="257175" y="49657"/>
                  </a:moveTo>
                  <a:lnTo>
                    <a:pt x="255143" y="47625"/>
                  </a:lnTo>
                  <a:lnTo>
                    <a:pt x="249809" y="47625"/>
                  </a:lnTo>
                  <a:lnTo>
                    <a:pt x="247650" y="49657"/>
                  </a:lnTo>
                  <a:lnTo>
                    <a:pt x="247650" y="54991"/>
                  </a:lnTo>
                  <a:lnTo>
                    <a:pt x="249809" y="57150"/>
                  </a:lnTo>
                  <a:lnTo>
                    <a:pt x="255143" y="57150"/>
                  </a:lnTo>
                  <a:lnTo>
                    <a:pt x="257175" y="54991"/>
                  </a:lnTo>
                  <a:lnTo>
                    <a:pt x="257175" y="52324"/>
                  </a:lnTo>
                  <a:lnTo>
                    <a:pt x="257175" y="49657"/>
                  </a:lnTo>
                  <a:close/>
                </a:path>
                <a:path w="400684" h="342900">
                  <a:moveTo>
                    <a:pt x="257175" y="2032"/>
                  </a:moveTo>
                  <a:lnTo>
                    <a:pt x="255143" y="0"/>
                  </a:lnTo>
                  <a:lnTo>
                    <a:pt x="249809" y="0"/>
                  </a:lnTo>
                  <a:lnTo>
                    <a:pt x="247650" y="2032"/>
                  </a:lnTo>
                  <a:lnTo>
                    <a:pt x="247650" y="7366"/>
                  </a:lnTo>
                  <a:lnTo>
                    <a:pt x="249809" y="9525"/>
                  </a:lnTo>
                  <a:lnTo>
                    <a:pt x="255143" y="9525"/>
                  </a:lnTo>
                  <a:lnTo>
                    <a:pt x="257175" y="7366"/>
                  </a:lnTo>
                  <a:lnTo>
                    <a:pt x="257175" y="4699"/>
                  </a:lnTo>
                  <a:lnTo>
                    <a:pt x="257175" y="2032"/>
                  </a:lnTo>
                  <a:close/>
                </a:path>
                <a:path w="400684" h="342900">
                  <a:moveTo>
                    <a:pt x="304800" y="335534"/>
                  </a:moveTo>
                  <a:lnTo>
                    <a:pt x="302768" y="333375"/>
                  </a:lnTo>
                  <a:lnTo>
                    <a:pt x="297434" y="333375"/>
                  </a:lnTo>
                  <a:lnTo>
                    <a:pt x="295275" y="335534"/>
                  </a:lnTo>
                  <a:lnTo>
                    <a:pt x="295275" y="340741"/>
                  </a:lnTo>
                  <a:lnTo>
                    <a:pt x="297434" y="342900"/>
                  </a:lnTo>
                  <a:lnTo>
                    <a:pt x="302768" y="342900"/>
                  </a:lnTo>
                  <a:lnTo>
                    <a:pt x="304800" y="340741"/>
                  </a:lnTo>
                  <a:lnTo>
                    <a:pt x="304800" y="338201"/>
                  </a:lnTo>
                  <a:lnTo>
                    <a:pt x="304800" y="335534"/>
                  </a:lnTo>
                  <a:close/>
                </a:path>
                <a:path w="400684" h="342900">
                  <a:moveTo>
                    <a:pt x="304800" y="287909"/>
                  </a:moveTo>
                  <a:lnTo>
                    <a:pt x="302768" y="285750"/>
                  </a:lnTo>
                  <a:lnTo>
                    <a:pt x="297434" y="285750"/>
                  </a:lnTo>
                  <a:lnTo>
                    <a:pt x="295275" y="287909"/>
                  </a:lnTo>
                  <a:lnTo>
                    <a:pt x="295275" y="293116"/>
                  </a:lnTo>
                  <a:lnTo>
                    <a:pt x="297434" y="295275"/>
                  </a:lnTo>
                  <a:lnTo>
                    <a:pt x="302768" y="295275"/>
                  </a:lnTo>
                  <a:lnTo>
                    <a:pt x="304800" y="293116"/>
                  </a:lnTo>
                  <a:lnTo>
                    <a:pt x="304800" y="290576"/>
                  </a:lnTo>
                  <a:lnTo>
                    <a:pt x="304800" y="287909"/>
                  </a:lnTo>
                  <a:close/>
                </a:path>
                <a:path w="400684" h="342900">
                  <a:moveTo>
                    <a:pt x="304800" y="240284"/>
                  </a:moveTo>
                  <a:lnTo>
                    <a:pt x="302768" y="238125"/>
                  </a:lnTo>
                  <a:lnTo>
                    <a:pt x="297434" y="238125"/>
                  </a:lnTo>
                  <a:lnTo>
                    <a:pt x="295275" y="240284"/>
                  </a:lnTo>
                  <a:lnTo>
                    <a:pt x="295275" y="245491"/>
                  </a:lnTo>
                  <a:lnTo>
                    <a:pt x="297434" y="247650"/>
                  </a:lnTo>
                  <a:lnTo>
                    <a:pt x="302768" y="247650"/>
                  </a:lnTo>
                  <a:lnTo>
                    <a:pt x="304800" y="245491"/>
                  </a:lnTo>
                  <a:lnTo>
                    <a:pt x="304800" y="242824"/>
                  </a:lnTo>
                  <a:lnTo>
                    <a:pt x="304800" y="240284"/>
                  </a:lnTo>
                  <a:close/>
                </a:path>
                <a:path w="400684" h="342900">
                  <a:moveTo>
                    <a:pt x="304800" y="192659"/>
                  </a:moveTo>
                  <a:lnTo>
                    <a:pt x="302768" y="190500"/>
                  </a:lnTo>
                  <a:lnTo>
                    <a:pt x="297434" y="190500"/>
                  </a:lnTo>
                  <a:lnTo>
                    <a:pt x="295275" y="192659"/>
                  </a:lnTo>
                  <a:lnTo>
                    <a:pt x="295275" y="197866"/>
                  </a:lnTo>
                  <a:lnTo>
                    <a:pt x="297434" y="200025"/>
                  </a:lnTo>
                  <a:lnTo>
                    <a:pt x="302768" y="200025"/>
                  </a:lnTo>
                  <a:lnTo>
                    <a:pt x="304800" y="197866"/>
                  </a:lnTo>
                  <a:lnTo>
                    <a:pt x="304800" y="195199"/>
                  </a:lnTo>
                  <a:lnTo>
                    <a:pt x="304800" y="192659"/>
                  </a:lnTo>
                  <a:close/>
                </a:path>
                <a:path w="400684" h="342900">
                  <a:moveTo>
                    <a:pt x="304800" y="145034"/>
                  </a:moveTo>
                  <a:lnTo>
                    <a:pt x="302768" y="142875"/>
                  </a:lnTo>
                  <a:lnTo>
                    <a:pt x="297434" y="142875"/>
                  </a:lnTo>
                  <a:lnTo>
                    <a:pt x="295275" y="145034"/>
                  </a:lnTo>
                  <a:lnTo>
                    <a:pt x="295275" y="150241"/>
                  </a:lnTo>
                  <a:lnTo>
                    <a:pt x="297434" y="152400"/>
                  </a:lnTo>
                  <a:lnTo>
                    <a:pt x="302768" y="152400"/>
                  </a:lnTo>
                  <a:lnTo>
                    <a:pt x="304800" y="150241"/>
                  </a:lnTo>
                  <a:lnTo>
                    <a:pt x="304800" y="147574"/>
                  </a:lnTo>
                  <a:lnTo>
                    <a:pt x="304800" y="145034"/>
                  </a:lnTo>
                  <a:close/>
                </a:path>
                <a:path w="400684" h="342900">
                  <a:moveTo>
                    <a:pt x="304800" y="97282"/>
                  </a:moveTo>
                  <a:lnTo>
                    <a:pt x="302768" y="95250"/>
                  </a:lnTo>
                  <a:lnTo>
                    <a:pt x="297434" y="95250"/>
                  </a:lnTo>
                  <a:lnTo>
                    <a:pt x="295275" y="97282"/>
                  </a:lnTo>
                  <a:lnTo>
                    <a:pt x="295275" y="102616"/>
                  </a:lnTo>
                  <a:lnTo>
                    <a:pt x="297434" y="104775"/>
                  </a:lnTo>
                  <a:lnTo>
                    <a:pt x="302768" y="104775"/>
                  </a:lnTo>
                  <a:lnTo>
                    <a:pt x="304800" y="102616"/>
                  </a:lnTo>
                  <a:lnTo>
                    <a:pt x="304800" y="99949"/>
                  </a:lnTo>
                  <a:lnTo>
                    <a:pt x="304800" y="97282"/>
                  </a:lnTo>
                  <a:close/>
                </a:path>
                <a:path w="400684" h="342900">
                  <a:moveTo>
                    <a:pt x="304800" y="49657"/>
                  </a:moveTo>
                  <a:lnTo>
                    <a:pt x="302768" y="47625"/>
                  </a:lnTo>
                  <a:lnTo>
                    <a:pt x="297434" y="47625"/>
                  </a:lnTo>
                  <a:lnTo>
                    <a:pt x="295275" y="49657"/>
                  </a:lnTo>
                  <a:lnTo>
                    <a:pt x="295275" y="54991"/>
                  </a:lnTo>
                  <a:lnTo>
                    <a:pt x="297434" y="57150"/>
                  </a:lnTo>
                  <a:lnTo>
                    <a:pt x="302768" y="57150"/>
                  </a:lnTo>
                  <a:lnTo>
                    <a:pt x="304800" y="54991"/>
                  </a:lnTo>
                  <a:lnTo>
                    <a:pt x="304800" y="52324"/>
                  </a:lnTo>
                  <a:lnTo>
                    <a:pt x="304800" y="49657"/>
                  </a:lnTo>
                  <a:close/>
                </a:path>
                <a:path w="400684" h="342900">
                  <a:moveTo>
                    <a:pt x="304800" y="2032"/>
                  </a:moveTo>
                  <a:lnTo>
                    <a:pt x="302768" y="0"/>
                  </a:lnTo>
                  <a:lnTo>
                    <a:pt x="297434" y="0"/>
                  </a:lnTo>
                  <a:lnTo>
                    <a:pt x="295275" y="2032"/>
                  </a:lnTo>
                  <a:lnTo>
                    <a:pt x="295275" y="7366"/>
                  </a:lnTo>
                  <a:lnTo>
                    <a:pt x="297434" y="9525"/>
                  </a:lnTo>
                  <a:lnTo>
                    <a:pt x="302768" y="9525"/>
                  </a:lnTo>
                  <a:lnTo>
                    <a:pt x="304800" y="7366"/>
                  </a:lnTo>
                  <a:lnTo>
                    <a:pt x="304800" y="4699"/>
                  </a:lnTo>
                  <a:lnTo>
                    <a:pt x="304800" y="2032"/>
                  </a:lnTo>
                  <a:close/>
                </a:path>
                <a:path w="400684" h="342900">
                  <a:moveTo>
                    <a:pt x="352552" y="335534"/>
                  </a:moveTo>
                  <a:lnTo>
                    <a:pt x="350393" y="333375"/>
                  </a:lnTo>
                  <a:lnTo>
                    <a:pt x="345059" y="333375"/>
                  </a:lnTo>
                  <a:lnTo>
                    <a:pt x="343027" y="335534"/>
                  </a:lnTo>
                  <a:lnTo>
                    <a:pt x="343027" y="340741"/>
                  </a:lnTo>
                  <a:lnTo>
                    <a:pt x="345059" y="342900"/>
                  </a:lnTo>
                  <a:lnTo>
                    <a:pt x="350393" y="342900"/>
                  </a:lnTo>
                  <a:lnTo>
                    <a:pt x="352552" y="340741"/>
                  </a:lnTo>
                  <a:lnTo>
                    <a:pt x="352552" y="338201"/>
                  </a:lnTo>
                  <a:lnTo>
                    <a:pt x="352552" y="335534"/>
                  </a:lnTo>
                  <a:close/>
                </a:path>
                <a:path w="400684" h="342900">
                  <a:moveTo>
                    <a:pt x="352552" y="287909"/>
                  </a:moveTo>
                  <a:lnTo>
                    <a:pt x="350393" y="285750"/>
                  </a:lnTo>
                  <a:lnTo>
                    <a:pt x="345059" y="285750"/>
                  </a:lnTo>
                  <a:lnTo>
                    <a:pt x="343027" y="287909"/>
                  </a:lnTo>
                  <a:lnTo>
                    <a:pt x="343027" y="293116"/>
                  </a:lnTo>
                  <a:lnTo>
                    <a:pt x="345059" y="295275"/>
                  </a:lnTo>
                  <a:lnTo>
                    <a:pt x="350393" y="295275"/>
                  </a:lnTo>
                  <a:lnTo>
                    <a:pt x="352552" y="293116"/>
                  </a:lnTo>
                  <a:lnTo>
                    <a:pt x="352552" y="290576"/>
                  </a:lnTo>
                  <a:lnTo>
                    <a:pt x="352552" y="287909"/>
                  </a:lnTo>
                  <a:close/>
                </a:path>
                <a:path w="400684" h="342900">
                  <a:moveTo>
                    <a:pt x="352552" y="240284"/>
                  </a:moveTo>
                  <a:lnTo>
                    <a:pt x="350393" y="238125"/>
                  </a:lnTo>
                  <a:lnTo>
                    <a:pt x="345059" y="238125"/>
                  </a:lnTo>
                  <a:lnTo>
                    <a:pt x="343027" y="240284"/>
                  </a:lnTo>
                  <a:lnTo>
                    <a:pt x="343027" y="245491"/>
                  </a:lnTo>
                  <a:lnTo>
                    <a:pt x="345059" y="247650"/>
                  </a:lnTo>
                  <a:lnTo>
                    <a:pt x="350393" y="247650"/>
                  </a:lnTo>
                  <a:lnTo>
                    <a:pt x="352552" y="245491"/>
                  </a:lnTo>
                  <a:lnTo>
                    <a:pt x="352552" y="242824"/>
                  </a:lnTo>
                  <a:lnTo>
                    <a:pt x="352552" y="240284"/>
                  </a:lnTo>
                  <a:close/>
                </a:path>
                <a:path w="400684" h="342900">
                  <a:moveTo>
                    <a:pt x="352552" y="192659"/>
                  </a:moveTo>
                  <a:lnTo>
                    <a:pt x="350393" y="190500"/>
                  </a:lnTo>
                  <a:lnTo>
                    <a:pt x="345059" y="190500"/>
                  </a:lnTo>
                  <a:lnTo>
                    <a:pt x="343027" y="192659"/>
                  </a:lnTo>
                  <a:lnTo>
                    <a:pt x="343027" y="197866"/>
                  </a:lnTo>
                  <a:lnTo>
                    <a:pt x="345059" y="200025"/>
                  </a:lnTo>
                  <a:lnTo>
                    <a:pt x="350393" y="200025"/>
                  </a:lnTo>
                  <a:lnTo>
                    <a:pt x="352552" y="197866"/>
                  </a:lnTo>
                  <a:lnTo>
                    <a:pt x="352552" y="195199"/>
                  </a:lnTo>
                  <a:lnTo>
                    <a:pt x="352552" y="192659"/>
                  </a:lnTo>
                  <a:close/>
                </a:path>
                <a:path w="400684" h="342900">
                  <a:moveTo>
                    <a:pt x="352552" y="145034"/>
                  </a:moveTo>
                  <a:lnTo>
                    <a:pt x="350393" y="142875"/>
                  </a:lnTo>
                  <a:lnTo>
                    <a:pt x="345059" y="142875"/>
                  </a:lnTo>
                  <a:lnTo>
                    <a:pt x="343027" y="145034"/>
                  </a:lnTo>
                  <a:lnTo>
                    <a:pt x="343027" y="150241"/>
                  </a:lnTo>
                  <a:lnTo>
                    <a:pt x="345059" y="152400"/>
                  </a:lnTo>
                  <a:lnTo>
                    <a:pt x="350393" y="152400"/>
                  </a:lnTo>
                  <a:lnTo>
                    <a:pt x="352552" y="150241"/>
                  </a:lnTo>
                  <a:lnTo>
                    <a:pt x="352552" y="147574"/>
                  </a:lnTo>
                  <a:lnTo>
                    <a:pt x="352552" y="145034"/>
                  </a:lnTo>
                  <a:close/>
                </a:path>
                <a:path w="400684" h="342900">
                  <a:moveTo>
                    <a:pt x="352552" y="97282"/>
                  </a:moveTo>
                  <a:lnTo>
                    <a:pt x="350393" y="95250"/>
                  </a:lnTo>
                  <a:lnTo>
                    <a:pt x="345059" y="95250"/>
                  </a:lnTo>
                  <a:lnTo>
                    <a:pt x="343027" y="97282"/>
                  </a:lnTo>
                  <a:lnTo>
                    <a:pt x="343027" y="102616"/>
                  </a:lnTo>
                  <a:lnTo>
                    <a:pt x="345059" y="104775"/>
                  </a:lnTo>
                  <a:lnTo>
                    <a:pt x="350393" y="104775"/>
                  </a:lnTo>
                  <a:lnTo>
                    <a:pt x="352552" y="102616"/>
                  </a:lnTo>
                  <a:lnTo>
                    <a:pt x="352552" y="99949"/>
                  </a:lnTo>
                  <a:lnTo>
                    <a:pt x="352552" y="97282"/>
                  </a:lnTo>
                  <a:close/>
                </a:path>
                <a:path w="400684" h="342900">
                  <a:moveTo>
                    <a:pt x="352552" y="49657"/>
                  </a:moveTo>
                  <a:lnTo>
                    <a:pt x="350393" y="47625"/>
                  </a:lnTo>
                  <a:lnTo>
                    <a:pt x="345059" y="47625"/>
                  </a:lnTo>
                  <a:lnTo>
                    <a:pt x="343027" y="49657"/>
                  </a:lnTo>
                  <a:lnTo>
                    <a:pt x="343027" y="54991"/>
                  </a:lnTo>
                  <a:lnTo>
                    <a:pt x="345059" y="57150"/>
                  </a:lnTo>
                  <a:lnTo>
                    <a:pt x="350393" y="57150"/>
                  </a:lnTo>
                  <a:lnTo>
                    <a:pt x="352552" y="54991"/>
                  </a:lnTo>
                  <a:lnTo>
                    <a:pt x="352552" y="52324"/>
                  </a:lnTo>
                  <a:lnTo>
                    <a:pt x="352552" y="49657"/>
                  </a:lnTo>
                  <a:close/>
                </a:path>
                <a:path w="400684" h="342900">
                  <a:moveTo>
                    <a:pt x="352552" y="2032"/>
                  </a:moveTo>
                  <a:lnTo>
                    <a:pt x="350393" y="0"/>
                  </a:lnTo>
                  <a:lnTo>
                    <a:pt x="345059" y="0"/>
                  </a:lnTo>
                  <a:lnTo>
                    <a:pt x="343027" y="2032"/>
                  </a:lnTo>
                  <a:lnTo>
                    <a:pt x="343027" y="7366"/>
                  </a:lnTo>
                  <a:lnTo>
                    <a:pt x="345059" y="9525"/>
                  </a:lnTo>
                  <a:lnTo>
                    <a:pt x="350393" y="9525"/>
                  </a:lnTo>
                  <a:lnTo>
                    <a:pt x="352552" y="7366"/>
                  </a:lnTo>
                  <a:lnTo>
                    <a:pt x="352552" y="4699"/>
                  </a:lnTo>
                  <a:lnTo>
                    <a:pt x="352552" y="2032"/>
                  </a:lnTo>
                  <a:close/>
                </a:path>
                <a:path w="400684" h="342900">
                  <a:moveTo>
                    <a:pt x="400177" y="287909"/>
                  </a:moveTo>
                  <a:lnTo>
                    <a:pt x="398018" y="285750"/>
                  </a:lnTo>
                  <a:lnTo>
                    <a:pt x="392684" y="285750"/>
                  </a:lnTo>
                  <a:lnTo>
                    <a:pt x="390652" y="287909"/>
                  </a:lnTo>
                  <a:lnTo>
                    <a:pt x="390652" y="293116"/>
                  </a:lnTo>
                  <a:lnTo>
                    <a:pt x="392684" y="295275"/>
                  </a:lnTo>
                  <a:lnTo>
                    <a:pt x="398018" y="295275"/>
                  </a:lnTo>
                  <a:lnTo>
                    <a:pt x="400177" y="293116"/>
                  </a:lnTo>
                  <a:lnTo>
                    <a:pt x="400177" y="290576"/>
                  </a:lnTo>
                  <a:lnTo>
                    <a:pt x="400177" y="287909"/>
                  </a:lnTo>
                  <a:close/>
                </a:path>
                <a:path w="400684" h="342900">
                  <a:moveTo>
                    <a:pt x="400177" y="240284"/>
                  </a:moveTo>
                  <a:lnTo>
                    <a:pt x="398018" y="238125"/>
                  </a:lnTo>
                  <a:lnTo>
                    <a:pt x="392684" y="238125"/>
                  </a:lnTo>
                  <a:lnTo>
                    <a:pt x="390652" y="240284"/>
                  </a:lnTo>
                  <a:lnTo>
                    <a:pt x="390652" y="245491"/>
                  </a:lnTo>
                  <a:lnTo>
                    <a:pt x="392684" y="247650"/>
                  </a:lnTo>
                  <a:lnTo>
                    <a:pt x="398018" y="247650"/>
                  </a:lnTo>
                  <a:lnTo>
                    <a:pt x="400177" y="245491"/>
                  </a:lnTo>
                  <a:lnTo>
                    <a:pt x="400177" y="242824"/>
                  </a:lnTo>
                  <a:lnTo>
                    <a:pt x="400177" y="240284"/>
                  </a:lnTo>
                  <a:close/>
                </a:path>
                <a:path w="400684" h="342900">
                  <a:moveTo>
                    <a:pt x="400177" y="192659"/>
                  </a:moveTo>
                  <a:lnTo>
                    <a:pt x="398018" y="190500"/>
                  </a:lnTo>
                  <a:lnTo>
                    <a:pt x="392684" y="190500"/>
                  </a:lnTo>
                  <a:lnTo>
                    <a:pt x="390652" y="192659"/>
                  </a:lnTo>
                  <a:lnTo>
                    <a:pt x="390652" y="197866"/>
                  </a:lnTo>
                  <a:lnTo>
                    <a:pt x="392684" y="200025"/>
                  </a:lnTo>
                  <a:lnTo>
                    <a:pt x="398018" y="200025"/>
                  </a:lnTo>
                  <a:lnTo>
                    <a:pt x="400177" y="197866"/>
                  </a:lnTo>
                  <a:lnTo>
                    <a:pt x="400177" y="195199"/>
                  </a:lnTo>
                  <a:lnTo>
                    <a:pt x="400177" y="192659"/>
                  </a:lnTo>
                  <a:close/>
                </a:path>
                <a:path w="400684" h="342900">
                  <a:moveTo>
                    <a:pt x="400177" y="145034"/>
                  </a:moveTo>
                  <a:lnTo>
                    <a:pt x="398018" y="142875"/>
                  </a:lnTo>
                  <a:lnTo>
                    <a:pt x="392684" y="142875"/>
                  </a:lnTo>
                  <a:lnTo>
                    <a:pt x="390652" y="145034"/>
                  </a:lnTo>
                  <a:lnTo>
                    <a:pt x="390652" y="150241"/>
                  </a:lnTo>
                  <a:lnTo>
                    <a:pt x="392684" y="152400"/>
                  </a:lnTo>
                  <a:lnTo>
                    <a:pt x="398018" y="152400"/>
                  </a:lnTo>
                  <a:lnTo>
                    <a:pt x="400177" y="150241"/>
                  </a:lnTo>
                  <a:lnTo>
                    <a:pt x="400177" y="147574"/>
                  </a:lnTo>
                  <a:lnTo>
                    <a:pt x="400177" y="145034"/>
                  </a:lnTo>
                  <a:close/>
                </a:path>
                <a:path w="400684" h="342900">
                  <a:moveTo>
                    <a:pt x="400177" y="97282"/>
                  </a:moveTo>
                  <a:lnTo>
                    <a:pt x="398018" y="95250"/>
                  </a:lnTo>
                  <a:lnTo>
                    <a:pt x="392684" y="95250"/>
                  </a:lnTo>
                  <a:lnTo>
                    <a:pt x="390652" y="97282"/>
                  </a:lnTo>
                  <a:lnTo>
                    <a:pt x="390652" y="102616"/>
                  </a:lnTo>
                  <a:lnTo>
                    <a:pt x="392684" y="104775"/>
                  </a:lnTo>
                  <a:lnTo>
                    <a:pt x="398018" y="104775"/>
                  </a:lnTo>
                  <a:lnTo>
                    <a:pt x="400177" y="102616"/>
                  </a:lnTo>
                  <a:lnTo>
                    <a:pt x="400177" y="99949"/>
                  </a:lnTo>
                  <a:lnTo>
                    <a:pt x="400177" y="97282"/>
                  </a:lnTo>
                  <a:close/>
                </a:path>
                <a:path w="400684" h="342900">
                  <a:moveTo>
                    <a:pt x="400177" y="49657"/>
                  </a:moveTo>
                  <a:lnTo>
                    <a:pt x="398018" y="47625"/>
                  </a:lnTo>
                  <a:lnTo>
                    <a:pt x="392684" y="47625"/>
                  </a:lnTo>
                  <a:lnTo>
                    <a:pt x="390652" y="49657"/>
                  </a:lnTo>
                  <a:lnTo>
                    <a:pt x="390652" y="54991"/>
                  </a:lnTo>
                  <a:lnTo>
                    <a:pt x="392684" y="57150"/>
                  </a:lnTo>
                  <a:lnTo>
                    <a:pt x="398018" y="57150"/>
                  </a:lnTo>
                  <a:lnTo>
                    <a:pt x="400177" y="54991"/>
                  </a:lnTo>
                  <a:lnTo>
                    <a:pt x="400177" y="52324"/>
                  </a:lnTo>
                  <a:lnTo>
                    <a:pt x="400177" y="49657"/>
                  </a:lnTo>
                  <a:close/>
                </a:path>
                <a:path w="400684" h="342900">
                  <a:moveTo>
                    <a:pt x="400177" y="2032"/>
                  </a:moveTo>
                  <a:lnTo>
                    <a:pt x="398018" y="0"/>
                  </a:lnTo>
                  <a:lnTo>
                    <a:pt x="392684" y="0"/>
                  </a:lnTo>
                  <a:lnTo>
                    <a:pt x="390652" y="2032"/>
                  </a:lnTo>
                  <a:lnTo>
                    <a:pt x="390652" y="7366"/>
                  </a:lnTo>
                  <a:lnTo>
                    <a:pt x="392684" y="9525"/>
                  </a:lnTo>
                  <a:lnTo>
                    <a:pt x="398018" y="9525"/>
                  </a:lnTo>
                  <a:lnTo>
                    <a:pt x="400177" y="7366"/>
                  </a:lnTo>
                  <a:lnTo>
                    <a:pt x="400177" y="4699"/>
                  </a:lnTo>
                  <a:lnTo>
                    <a:pt x="400177" y="2032"/>
                  </a:lnTo>
                  <a:close/>
                </a:path>
              </a:pathLst>
            </a:custGeom>
            <a:solidFill>
              <a:srgbClr val="CFDB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1020552" y="2248026"/>
              <a:ext cx="57150" cy="9525"/>
            </a:xfrm>
            <a:custGeom>
              <a:avLst/>
              <a:gdLst/>
              <a:ahLst/>
              <a:cxnLst/>
              <a:rect l="l" t="t" r="r" b="b"/>
              <a:pathLst>
                <a:path w="57150" h="9525">
                  <a:moveTo>
                    <a:pt x="9525" y="2159"/>
                  </a:moveTo>
                  <a:lnTo>
                    <a:pt x="7366" y="0"/>
                  </a:lnTo>
                  <a:lnTo>
                    <a:pt x="2032" y="0"/>
                  </a:lnTo>
                  <a:lnTo>
                    <a:pt x="0" y="2159"/>
                  </a:lnTo>
                  <a:lnTo>
                    <a:pt x="0" y="7366"/>
                  </a:lnTo>
                  <a:lnTo>
                    <a:pt x="2032" y="9525"/>
                  </a:lnTo>
                  <a:lnTo>
                    <a:pt x="7366" y="9525"/>
                  </a:lnTo>
                  <a:lnTo>
                    <a:pt x="9525" y="7366"/>
                  </a:lnTo>
                  <a:lnTo>
                    <a:pt x="9525" y="4826"/>
                  </a:lnTo>
                  <a:lnTo>
                    <a:pt x="9525" y="2159"/>
                  </a:lnTo>
                  <a:close/>
                </a:path>
                <a:path w="57150" h="9525">
                  <a:moveTo>
                    <a:pt x="57150" y="2159"/>
                  </a:moveTo>
                  <a:lnTo>
                    <a:pt x="54991" y="0"/>
                  </a:lnTo>
                  <a:lnTo>
                    <a:pt x="49657" y="0"/>
                  </a:lnTo>
                  <a:lnTo>
                    <a:pt x="47625" y="2159"/>
                  </a:lnTo>
                  <a:lnTo>
                    <a:pt x="47625" y="7366"/>
                  </a:lnTo>
                  <a:lnTo>
                    <a:pt x="49657" y="9525"/>
                  </a:lnTo>
                  <a:lnTo>
                    <a:pt x="54991" y="9525"/>
                  </a:lnTo>
                  <a:lnTo>
                    <a:pt x="57150" y="7366"/>
                  </a:lnTo>
                  <a:lnTo>
                    <a:pt x="57150" y="4826"/>
                  </a:lnTo>
                  <a:lnTo>
                    <a:pt x="57150" y="2159"/>
                  </a:lnTo>
                  <a:close/>
                </a:path>
              </a:pathLst>
            </a:custGeom>
            <a:solidFill>
              <a:srgbClr val="CFDB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/>
          <p:nvPr/>
        </p:nvSpPr>
        <p:spPr>
          <a:xfrm>
            <a:off x="11125327" y="191465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9525" y="335534"/>
                </a:moveTo>
                <a:lnTo>
                  <a:pt x="7366" y="333375"/>
                </a:lnTo>
                <a:lnTo>
                  <a:pt x="2032" y="333375"/>
                </a:lnTo>
                <a:lnTo>
                  <a:pt x="0" y="335534"/>
                </a:lnTo>
                <a:lnTo>
                  <a:pt x="0" y="340741"/>
                </a:lnTo>
                <a:lnTo>
                  <a:pt x="2032" y="342900"/>
                </a:lnTo>
                <a:lnTo>
                  <a:pt x="7366" y="342900"/>
                </a:lnTo>
                <a:lnTo>
                  <a:pt x="9525" y="340741"/>
                </a:lnTo>
                <a:lnTo>
                  <a:pt x="9525" y="338201"/>
                </a:lnTo>
                <a:lnTo>
                  <a:pt x="9525" y="335534"/>
                </a:lnTo>
                <a:close/>
              </a:path>
              <a:path w="342900" h="342900">
                <a:moveTo>
                  <a:pt x="9525" y="287909"/>
                </a:moveTo>
                <a:lnTo>
                  <a:pt x="7366" y="285750"/>
                </a:lnTo>
                <a:lnTo>
                  <a:pt x="2032" y="285750"/>
                </a:lnTo>
                <a:lnTo>
                  <a:pt x="0" y="287909"/>
                </a:lnTo>
                <a:lnTo>
                  <a:pt x="0" y="293116"/>
                </a:lnTo>
                <a:lnTo>
                  <a:pt x="2032" y="295275"/>
                </a:lnTo>
                <a:lnTo>
                  <a:pt x="7366" y="295275"/>
                </a:lnTo>
                <a:lnTo>
                  <a:pt x="9525" y="293116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342900" h="342900">
                <a:moveTo>
                  <a:pt x="9525" y="240284"/>
                </a:moveTo>
                <a:lnTo>
                  <a:pt x="7366" y="238125"/>
                </a:lnTo>
                <a:lnTo>
                  <a:pt x="2032" y="238125"/>
                </a:lnTo>
                <a:lnTo>
                  <a:pt x="0" y="240284"/>
                </a:lnTo>
                <a:lnTo>
                  <a:pt x="0" y="245491"/>
                </a:lnTo>
                <a:lnTo>
                  <a:pt x="2032" y="247650"/>
                </a:lnTo>
                <a:lnTo>
                  <a:pt x="7366" y="247650"/>
                </a:lnTo>
                <a:lnTo>
                  <a:pt x="9525" y="245491"/>
                </a:lnTo>
                <a:lnTo>
                  <a:pt x="9525" y="242824"/>
                </a:lnTo>
                <a:lnTo>
                  <a:pt x="9525" y="240284"/>
                </a:lnTo>
                <a:close/>
              </a:path>
              <a:path w="342900" h="342900">
                <a:moveTo>
                  <a:pt x="9525" y="192659"/>
                </a:moveTo>
                <a:lnTo>
                  <a:pt x="7366" y="190500"/>
                </a:lnTo>
                <a:lnTo>
                  <a:pt x="2032" y="190500"/>
                </a:lnTo>
                <a:lnTo>
                  <a:pt x="0" y="192659"/>
                </a:lnTo>
                <a:lnTo>
                  <a:pt x="0" y="197866"/>
                </a:lnTo>
                <a:lnTo>
                  <a:pt x="2032" y="200025"/>
                </a:lnTo>
                <a:lnTo>
                  <a:pt x="7366" y="200025"/>
                </a:lnTo>
                <a:lnTo>
                  <a:pt x="9525" y="197866"/>
                </a:lnTo>
                <a:lnTo>
                  <a:pt x="9525" y="195199"/>
                </a:lnTo>
                <a:lnTo>
                  <a:pt x="9525" y="192659"/>
                </a:lnTo>
                <a:close/>
              </a:path>
              <a:path w="342900" h="342900">
                <a:moveTo>
                  <a:pt x="9525" y="145034"/>
                </a:moveTo>
                <a:lnTo>
                  <a:pt x="7366" y="142875"/>
                </a:lnTo>
                <a:lnTo>
                  <a:pt x="2032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032" y="152400"/>
                </a:lnTo>
                <a:lnTo>
                  <a:pt x="7366" y="152400"/>
                </a:lnTo>
                <a:lnTo>
                  <a:pt x="9525" y="150241"/>
                </a:lnTo>
                <a:lnTo>
                  <a:pt x="9525" y="147574"/>
                </a:lnTo>
                <a:lnTo>
                  <a:pt x="9525" y="145034"/>
                </a:lnTo>
                <a:close/>
              </a:path>
              <a:path w="342900" h="342900">
                <a:moveTo>
                  <a:pt x="9525" y="97282"/>
                </a:moveTo>
                <a:lnTo>
                  <a:pt x="7366" y="95250"/>
                </a:lnTo>
                <a:lnTo>
                  <a:pt x="2032" y="95250"/>
                </a:lnTo>
                <a:lnTo>
                  <a:pt x="0" y="97282"/>
                </a:lnTo>
                <a:lnTo>
                  <a:pt x="0" y="102616"/>
                </a:lnTo>
                <a:lnTo>
                  <a:pt x="2032" y="104775"/>
                </a:lnTo>
                <a:lnTo>
                  <a:pt x="7366" y="104775"/>
                </a:lnTo>
                <a:lnTo>
                  <a:pt x="9525" y="102616"/>
                </a:lnTo>
                <a:lnTo>
                  <a:pt x="9525" y="99949"/>
                </a:lnTo>
                <a:lnTo>
                  <a:pt x="9525" y="97282"/>
                </a:lnTo>
                <a:close/>
              </a:path>
              <a:path w="342900" h="342900">
                <a:moveTo>
                  <a:pt x="9525" y="49657"/>
                </a:moveTo>
                <a:lnTo>
                  <a:pt x="7366" y="47625"/>
                </a:lnTo>
                <a:lnTo>
                  <a:pt x="2032" y="47625"/>
                </a:lnTo>
                <a:lnTo>
                  <a:pt x="0" y="49657"/>
                </a:lnTo>
                <a:lnTo>
                  <a:pt x="0" y="54991"/>
                </a:lnTo>
                <a:lnTo>
                  <a:pt x="2032" y="57150"/>
                </a:lnTo>
                <a:lnTo>
                  <a:pt x="7366" y="57150"/>
                </a:lnTo>
                <a:lnTo>
                  <a:pt x="9525" y="54991"/>
                </a:lnTo>
                <a:lnTo>
                  <a:pt x="9525" y="52324"/>
                </a:lnTo>
                <a:lnTo>
                  <a:pt x="9525" y="49657"/>
                </a:lnTo>
                <a:close/>
              </a:path>
              <a:path w="342900" h="342900">
                <a:moveTo>
                  <a:pt x="9525" y="2032"/>
                </a:moveTo>
                <a:lnTo>
                  <a:pt x="7366" y="0"/>
                </a:lnTo>
                <a:lnTo>
                  <a:pt x="2032" y="0"/>
                </a:lnTo>
                <a:lnTo>
                  <a:pt x="0" y="2032"/>
                </a:lnTo>
                <a:lnTo>
                  <a:pt x="0" y="7366"/>
                </a:lnTo>
                <a:lnTo>
                  <a:pt x="2032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699"/>
                </a:lnTo>
                <a:lnTo>
                  <a:pt x="9525" y="2032"/>
                </a:lnTo>
                <a:close/>
              </a:path>
              <a:path w="342900" h="342900">
                <a:moveTo>
                  <a:pt x="57150" y="335534"/>
                </a:moveTo>
                <a:lnTo>
                  <a:pt x="54991" y="333375"/>
                </a:lnTo>
                <a:lnTo>
                  <a:pt x="49784" y="333375"/>
                </a:lnTo>
                <a:lnTo>
                  <a:pt x="47625" y="335534"/>
                </a:lnTo>
                <a:lnTo>
                  <a:pt x="47625" y="340741"/>
                </a:lnTo>
                <a:lnTo>
                  <a:pt x="49784" y="342900"/>
                </a:lnTo>
                <a:lnTo>
                  <a:pt x="54991" y="342900"/>
                </a:lnTo>
                <a:lnTo>
                  <a:pt x="57150" y="340741"/>
                </a:lnTo>
                <a:lnTo>
                  <a:pt x="57150" y="338201"/>
                </a:lnTo>
                <a:lnTo>
                  <a:pt x="57150" y="335534"/>
                </a:lnTo>
                <a:close/>
              </a:path>
              <a:path w="342900" h="342900">
                <a:moveTo>
                  <a:pt x="57150" y="287909"/>
                </a:moveTo>
                <a:lnTo>
                  <a:pt x="54991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116"/>
                </a:lnTo>
                <a:lnTo>
                  <a:pt x="49784" y="295275"/>
                </a:lnTo>
                <a:lnTo>
                  <a:pt x="54991" y="295275"/>
                </a:lnTo>
                <a:lnTo>
                  <a:pt x="57150" y="293116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342900" h="342900">
                <a:moveTo>
                  <a:pt x="57150" y="240284"/>
                </a:moveTo>
                <a:lnTo>
                  <a:pt x="54991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491"/>
                </a:lnTo>
                <a:lnTo>
                  <a:pt x="49784" y="247650"/>
                </a:lnTo>
                <a:lnTo>
                  <a:pt x="54991" y="247650"/>
                </a:lnTo>
                <a:lnTo>
                  <a:pt x="57150" y="245491"/>
                </a:lnTo>
                <a:lnTo>
                  <a:pt x="57150" y="242824"/>
                </a:lnTo>
                <a:lnTo>
                  <a:pt x="57150" y="240284"/>
                </a:lnTo>
                <a:close/>
              </a:path>
              <a:path w="342900" h="342900">
                <a:moveTo>
                  <a:pt x="57150" y="192659"/>
                </a:moveTo>
                <a:lnTo>
                  <a:pt x="54991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866"/>
                </a:lnTo>
                <a:lnTo>
                  <a:pt x="49784" y="200025"/>
                </a:lnTo>
                <a:lnTo>
                  <a:pt x="54991" y="200025"/>
                </a:lnTo>
                <a:lnTo>
                  <a:pt x="57150" y="197866"/>
                </a:lnTo>
                <a:lnTo>
                  <a:pt x="57150" y="195199"/>
                </a:lnTo>
                <a:lnTo>
                  <a:pt x="57150" y="192659"/>
                </a:lnTo>
                <a:close/>
              </a:path>
              <a:path w="342900" h="342900">
                <a:moveTo>
                  <a:pt x="57150" y="145034"/>
                </a:moveTo>
                <a:lnTo>
                  <a:pt x="54991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4991" y="152400"/>
                </a:lnTo>
                <a:lnTo>
                  <a:pt x="57150" y="150241"/>
                </a:lnTo>
                <a:lnTo>
                  <a:pt x="57150" y="147574"/>
                </a:lnTo>
                <a:lnTo>
                  <a:pt x="57150" y="145034"/>
                </a:lnTo>
                <a:close/>
              </a:path>
              <a:path w="342900" h="342900">
                <a:moveTo>
                  <a:pt x="57150" y="97282"/>
                </a:moveTo>
                <a:lnTo>
                  <a:pt x="54991" y="95250"/>
                </a:lnTo>
                <a:lnTo>
                  <a:pt x="49784" y="95250"/>
                </a:lnTo>
                <a:lnTo>
                  <a:pt x="47625" y="97282"/>
                </a:lnTo>
                <a:lnTo>
                  <a:pt x="47625" y="102616"/>
                </a:lnTo>
                <a:lnTo>
                  <a:pt x="49784" y="104775"/>
                </a:lnTo>
                <a:lnTo>
                  <a:pt x="54991" y="104775"/>
                </a:lnTo>
                <a:lnTo>
                  <a:pt x="57150" y="102616"/>
                </a:lnTo>
                <a:lnTo>
                  <a:pt x="57150" y="99949"/>
                </a:lnTo>
                <a:lnTo>
                  <a:pt x="57150" y="97282"/>
                </a:lnTo>
                <a:close/>
              </a:path>
              <a:path w="342900" h="342900">
                <a:moveTo>
                  <a:pt x="57150" y="49657"/>
                </a:moveTo>
                <a:lnTo>
                  <a:pt x="54991" y="47625"/>
                </a:lnTo>
                <a:lnTo>
                  <a:pt x="49784" y="47625"/>
                </a:lnTo>
                <a:lnTo>
                  <a:pt x="47625" y="49657"/>
                </a:lnTo>
                <a:lnTo>
                  <a:pt x="47625" y="54991"/>
                </a:lnTo>
                <a:lnTo>
                  <a:pt x="49784" y="57150"/>
                </a:lnTo>
                <a:lnTo>
                  <a:pt x="54991" y="57150"/>
                </a:lnTo>
                <a:lnTo>
                  <a:pt x="57150" y="54991"/>
                </a:lnTo>
                <a:lnTo>
                  <a:pt x="57150" y="52324"/>
                </a:lnTo>
                <a:lnTo>
                  <a:pt x="57150" y="49657"/>
                </a:lnTo>
                <a:close/>
              </a:path>
              <a:path w="342900" h="342900">
                <a:moveTo>
                  <a:pt x="57150" y="2032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032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699"/>
                </a:lnTo>
                <a:lnTo>
                  <a:pt x="57150" y="2032"/>
                </a:lnTo>
                <a:close/>
              </a:path>
              <a:path w="342900" h="342900">
                <a:moveTo>
                  <a:pt x="104775" y="335534"/>
                </a:moveTo>
                <a:lnTo>
                  <a:pt x="102616" y="333375"/>
                </a:lnTo>
                <a:lnTo>
                  <a:pt x="97409" y="333375"/>
                </a:lnTo>
                <a:lnTo>
                  <a:pt x="95250" y="335534"/>
                </a:lnTo>
                <a:lnTo>
                  <a:pt x="95250" y="340741"/>
                </a:lnTo>
                <a:lnTo>
                  <a:pt x="97409" y="342900"/>
                </a:lnTo>
                <a:lnTo>
                  <a:pt x="102616" y="342900"/>
                </a:lnTo>
                <a:lnTo>
                  <a:pt x="104775" y="340741"/>
                </a:lnTo>
                <a:lnTo>
                  <a:pt x="104775" y="338201"/>
                </a:lnTo>
                <a:lnTo>
                  <a:pt x="104775" y="335534"/>
                </a:lnTo>
                <a:close/>
              </a:path>
              <a:path w="342900" h="342900">
                <a:moveTo>
                  <a:pt x="104775" y="287909"/>
                </a:moveTo>
                <a:lnTo>
                  <a:pt x="102616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116"/>
                </a:lnTo>
                <a:lnTo>
                  <a:pt x="97409" y="295275"/>
                </a:lnTo>
                <a:lnTo>
                  <a:pt x="102616" y="295275"/>
                </a:lnTo>
                <a:lnTo>
                  <a:pt x="104775" y="293116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342900" h="342900">
                <a:moveTo>
                  <a:pt x="104775" y="240284"/>
                </a:moveTo>
                <a:lnTo>
                  <a:pt x="102616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491"/>
                </a:lnTo>
                <a:lnTo>
                  <a:pt x="97409" y="247650"/>
                </a:lnTo>
                <a:lnTo>
                  <a:pt x="102616" y="247650"/>
                </a:lnTo>
                <a:lnTo>
                  <a:pt x="104775" y="245491"/>
                </a:lnTo>
                <a:lnTo>
                  <a:pt x="104775" y="242824"/>
                </a:lnTo>
                <a:lnTo>
                  <a:pt x="104775" y="240284"/>
                </a:lnTo>
                <a:close/>
              </a:path>
              <a:path w="342900" h="342900">
                <a:moveTo>
                  <a:pt x="104775" y="192659"/>
                </a:moveTo>
                <a:lnTo>
                  <a:pt x="102616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866"/>
                </a:lnTo>
                <a:lnTo>
                  <a:pt x="97409" y="200025"/>
                </a:lnTo>
                <a:lnTo>
                  <a:pt x="102616" y="200025"/>
                </a:lnTo>
                <a:lnTo>
                  <a:pt x="104775" y="197866"/>
                </a:lnTo>
                <a:lnTo>
                  <a:pt x="104775" y="195199"/>
                </a:lnTo>
                <a:lnTo>
                  <a:pt x="104775" y="192659"/>
                </a:lnTo>
                <a:close/>
              </a:path>
              <a:path w="342900" h="342900">
                <a:moveTo>
                  <a:pt x="104775" y="145034"/>
                </a:moveTo>
                <a:lnTo>
                  <a:pt x="102616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616" y="152400"/>
                </a:lnTo>
                <a:lnTo>
                  <a:pt x="104775" y="150241"/>
                </a:lnTo>
                <a:lnTo>
                  <a:pt x="104775" y="147574"/>
                </a:lnTo>
                <a:lnTo>
                  <a:pt x="104775" y="145034"/>
                </a:lnTo>
                <a:close/>
              </a:path>
              <a:path w="342900" h="342900">
                <a:moveTo>
                  <a:pt x="104775" y="97282"/>
                </a:moveTo>
                <a:lnTo>
                  <a:pt x="102616" y="95250"/>
                </a:lnTo>
                <a:lnTo>
                  <a:pt x="97409" y="95250"/>
                </a:lnTo>
                <a:lnTo>
                  <a:pt x="95250" y="97282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616" y="104775"/>
                </a:lnTo>
                <a:lnTo>
                  <a:pt x="104775" y="102616"/>
                </a:lnTo>
                <a:lnTo>
                  <a:pt x="104775" y="99949"/>
                </a:lnTo>
                <a:lnTo>
                  <a:pt x="104775" y="97282"/>
                </a:lnTo>
                <a:close/>
              </a:path>
              <a:path w="342900" h="342900">
                <a:moveTo>
                  <a:pt x="104775" y="49657"/>
                </a:moveTo>
                <a:lnTo>
                  <a:pt x="102616" y="47625"/>
                </a:lnTo>
                <a:lnTo>
                  <a:pt x="97409" y="47625"/>
                </a:lnTo>
                <a:lnTo>
                  <a:pt x="95250" y="49657"/>
                </a:lnTo>
                <a:lnTo>
                  <a:pt x="95250" y="54991"/>
                </a:lnTo>
                <a:lnTo>
                  <a:pt x="97409" y="57150"/>
                </a:lnTo>
                <a:lnTo>
                  <a:pt x="102616" y="57150"/>
                </a:lnTo>
                <a:lnTo>
                  <a:pt x="104775" y="54991"/>
                </a:lnTo>
                <a:lnTo>
                  <a:pt x="104775" y="52324"/>
                </a:lnTo>
                <a:lnTo>
                  <a:pt x="104775" y="49657"/>
                </a:lnTo>
                <a:close/>
              </a:path>
              <a:path w="342900" h="342900">
                <a:moveTo>
                  <a:pt x="104775" y="2032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032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699"/>
                </a:lnTo>
                <a:lnTo>
                  <a:pt x="104775" y="2032"/>
                </a:lnTo>
                <a:close/>
              </a:path>
              <a:path w="342900" h="342900">
                <a:moveTo>
                  <a:pt x="152400" y="335534"/>
                </a:moveTo>
                <a:lnTo>
                  <a:pt x="150241" y="333375"/>
                </a:lnTo>
                <a:lnTo>
                  <a:pt x="145034" y="333375"/>
                </a:lnTo>
                <a:lnTo>
                  <a:pt x="142875" y="335534"/>
                </a:lnTo>
                <a:lnTo>
                  <a:pt x="142875" y="340741"/>
                </a:lnTo>
                <a:lnTo>
                  <a:pt x="145034" y="342900"/>
                </a:lnTo>
                <a:lnTo>
                  <a:pt x="150241" y="342900"/>
                </a:lnTo>
                <a:lnTo>
                  <a:pt x="152400" y="340741"/>
                </a:lnTo>
                <a:lnTo>
                  <a:pt x="152400" y="338201"/>
                </a:lnTo>
                <a:lnTo>
                  <a:pt x="152400" y="335534"/>
                </a:lnTo>
                <a:close/>
              </a:path>
              <a:path w="342900" h="342900">
                <a:moveTo>
                  <a:pt x="152400" y="287909"/>
                </a:moveTo>
                <a:lnTo>
                  <a:pt x="150241" y="285750"/>
                </a:lnTo>
                <a:lnTo>
                  <a:pt x="145034" y="285750"/>
                </a:lnTo>
                <a:lnTo>
                  <a:pt x="142875" y="287909"/>
                </a:lnTo>
                <a:lnTo>
                  <a:pt x="142875" y="293116"/>
                </a:lnTo>
                <a:lnTo>
                  <a:pt x="145034" y="295275"/>
                </a:lnTo>
                <a:lnTo>
                  <a:pt x="150241" y="295275"/>
                </a:lnTo>
                <a:lnTo>
                  <a:pt x="152400" y="293116"/>
                </a:lnTo>
                <a:lnTo>
                  <a:pt x="152400" y="290576"/>
                </a:lnTo>
                <a:lnTo>
                  <a:pt x="152400" y="287909"/>
                </a:lnTo>
                <a:close/>
              </a:path>
              <a:path w="342900" h="342900">
                <a:moveTo>
                  <a:pt x="152400" y="240284"/>
                </a:moveTo>
                <a:lnTo>
                  <a:pt x="150241" y="238125"/>
                </a:lnTo>
                <a:lnTo>
                  <a:pt x="145034" y="238125"/>
                </a:lnTo>
                <a:lnTo>
                  <a:pt x="142875" y="240284"/>
                </a:lnTo>
                <a:lnTo>
                  <a:pt x="142875" y="245491"/>
                </a:lnTo>
                <a:lnTo>
                  <a:pt x="145034" y="247650"/>
                </a:lnTo>
                <a:lnTo>
                  <a:pt x="150241" y="247650"/>
                </a:lnTo>
                <a:lnTo>
                  <a:pt x="152400" y="245491"/>
                </a:lnTo>
                <a:lnTo>
                  <a:pt x="152400" y="242824"/>
                </a:lnTo>
                <a:lnTo>
                  <a:pt x="152400" y="240284"/>
                </a:lnTo>
                <a:close/>
              </a:path>
              <a:path w="342900" h="342900">
                <a:moveTo>
                  <a:pt x="152400" y="192659"/>
                </a:moveTo>
                <a:lnTo>
                  <a:pt x="150241" y="190500"/>
                </a:lnTo>
                <a:lnTo>
                  <a:pt x="145034" y="190500"/>
                </a:lnTo>
                <a:lnTo>
                  <a:pt x="142875" y="192659"/>
                </a:lnTo>
                <a:lnTo>
                  <a:pt x="142875" y="197866"/>
                </a:lnTo>
                <a:lnTo>
                  <a:pt x="145034" y="200025"/>
                </a:lnTo>
                <a:lnTo>
                  <a:pt x="150241" y="200025"/>
                </a:lnTo>
                <a:lnTo>
                  <a:pt x="152400" y="197866"/>
                </a:lnTo>
                <a:lnTo>
                  <a:pt x="152400" y="195199"/>
                </a:lnTo>
                <a:lnTo>
                  <a:pt x="152400" y="192659"/>
                </a:lnTo>
                <a:close/>
              </a:path>
              <a:path w="342900" h="342900">
                <a:moveTo>
                  <a:pt x="152400" y="145034"/>
                </a:moveTo>
                <a:lnTo>
                  <a:pt x="150241" y="142875"/>
                </a:lnTo>
                <a:lnTo>
                  <a:pt x="145034" y="142875"/>
                </a:lnTo>
                <a:lnTo>
                  <a:pt x="142875" y="145034"/>
                </a:lnTo>
                <a:lnTo>
                  <a:pt x="142875" y="150241"/>
                </a:lnTo>
                <a:lnTo>
                  <a:pt x="145034" y="152400"/>
                </a:lnTo>
                <a:lnTo>
                  <a:pt x="150241" y="152400"/>
                </a:lnTo>
                <a:lnTo>
                  <a:pt x="152400" y="150241"/>
                </a:lnTo>
                <a:lnTo>
                  <a:pt x="152400" y="147574"/>
                </a:lnTo>
                <a:lnTo>
                  <a:pt x="152400" y="145034"/>
                </a:lnTo>
                <a:close/>
              </a:path>
              <a:path w="342900" h="342900">
                <a:moveTo>
                  <a:pt x="152400" y="97282"/>
                </a:moveTo>
                <a:lnTo>
                  <a:pt x="150241" y="95250"/>
                </a:lnTo>
                <a:lnTo>
                  <a:pt x="145034" y="95250"/>
                </a:lnTo>
                <a:lnTo>
                  <a:pt x="142875" y="97282"/>
                </a:lnTo>
                <a:lnTo>
                  <a:pt x="142875" y="102616"/>
                </a:lnTo>
                <a:lnTo>
                  <a:pt x="145034" y="104775"/>
                </a:lnTo>
                <a:lnTo>
                  <a:pt x="150241" y="104775"/>
                </a:lnTo>
                <a:lnTo>
                  <a:pt x="152400" y="102616"/>
                </a:lnTo>
                <a:lnTo>
                  <a:pt x="152400" y="99949"/>
                </a:lnTo>
                <a:lnTo>
                  <a:pt x="152400" y="97282"/>
                </a:lnTo>
                <a:close/>
              </a:path>
              <a:path w="342900" h="342900">
                <a:moveTo>
                  <a:pt x="152400" y="49657"/>
                </a:moveTo>
                <a:lnTo>
                  <a:pt x="150241" y="47625"/>
                </a:lnTo>
                <a:lnTo>
                  <a:pt x="145034" y="47625"/>
                </a:lnTo>
                <a:lnTo>
                  <a:pt x="142875" y="49657"/>
                </a:lnTo>
                <a:lnTo>
                  <a:pt x="142875" y="54991"/>
                </a:lnTo>
                <a:lnTo>
                  <a:pt x="145034" y="57150"/>
                </a:lnTo>
                <a:lnTo>
                  <a:pt x="150241" y="57150"/>
                </a:lnTo>
                <a:lnTo>
                  <a:pt x="152400" y="54991"/>
                </a:lnTo>
                <a:lnTo>
                  <a:pt x="152400" y="52324"/>
                </a:lnTo>
                <a:lnTo>
                  <a:pt x="152400" y="49657"/>
                </a:lnTo>
                <a:close/>
              </a:path>
              <a:path w="342900" h="342900">
                <a:moveTo>
                  <a:pt x="152400" y="2032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032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699"/>
                </a:lnTo>
                <a:lnTo>
                  <a:pt x="152400" y="2032"/>
                </a:lnTo>
                <a:close/>
              </a:path>
              <a:path w="342900" h="342900">
                <a:moveTo>
                  <a:pt x="200025" y="335534"/>
                </a:moveTo>
                <a:lnTo>
                  <a:pt x="197866" y="333375"/>
                </a:lnTo>
                <a:lnTo>
                  <a:pt x="192659" y="333375"/>
                </a:lnTo>
                <a:lnTo>
                  <a:pt x="190500" y="335534"/>
                </a:lnTo>
                <a:lnTo>
                  <a:pt x="190500" y="340741"/>
                </a:lnTo>
                <a:lnTo>
                  <a:pt x="192659" y="342900"/>
                </a:lnTo>
                <a:lnTo>
                  <a:pt x="197866" y="342900"/>
                </a:lnTo>
                <a:lnTo>
                  <a:pt x="200025" y="340741"/>
                </a:lnTo>
                <a:lnTo>
                  <a:pt x="200025" y="338201"/>
                </a:lnTo>
                <a:lnTo>
                  <a:pt x="200025" y="335534"/>
                </a:lnTo>
                <a:close/>
              </a:path>
              <a:path w="342900" h="342900">
                <a:moveTo>
                  <a:pt x="200025" y="287909"/>
                </a:moveTo>
                <a:lnTo>
                  <a:pt x="197866" y="285750"/>
                </a:lnTo>
                <a:lnTo>
                  <a:pt x="192659" y="285750"/>
                </a:lnTo>
                <a:lnTo>
                  <a:pt x="190500" y="287909"/>
                </a:lnTo>
                <a:lnTo>
                  <a:pt x="190500" y="293116"/>
                </a:lnTo>
                <a:lnTo>
                  <a:pt x="192659" y="295275"/>
                </a:lnTo>
                <a:lnTo>
                  <a:pt x="197866" y="295275"/>
                </a:lnTo>
                <a:lnTo>
                  <a:pt x="200025" y="293116"/>
                </a:lnTo>
                <a:lnTo>
                  <a:pt x="200025" y="290576"/>
                </a:lnTo>
                <a:lnTo>
                  <a:pt x="200025" y="287909"/>
                </a:lnTo>
                <a:close/>
              </a:path>
              <a:path w="342900" h="342900">
                <a:moveTo>
                  <a:pt x="200025" y="240284"/>
                </a:moveTo>
                <a:lnTo>
                  <a:pt x="197866" y="238125"/>
                </a:lnTo>
                <a:lnTo>
                  <a:pt x="192659" y="238125"/>
                </a:lnTo>
                <a:lnTo>
                  <a:pt x="190500" y="240284"/>
                </a:lnTo>
                <a:lnTo>
                  <a:pt x="190500" y="245491"/>
                </a:lnTo>
                <a:lnTo>
                  <a:pt x="192659" y="247650"/>
                </a:lnTo>
                <a:lnTo>
                  <a:pt x="197866" y="247650"/>
                </a:lnTo>
                <a:lnTo>
                  <a:pt x="200025" y="245491"/>
                </a:lnTo>
                <a:lnTo>
                  <a:pt x="200025" y="242824"/>
                </a:lnTo>
                <a:lnTo>
                  <a:pt x="200025" y="240284"/>
                </a:lnTo>
                <a:close/>
              </a:path>
              <a:path w="342900" h="342900">
                <a:moveTo>
                  <a:pt x="200025" y="192659"/>
                </a:moveTo>
                <a:lnTo>
                  <a:pt x="197866" y="190500"/>
                </a:lnTo>
                <a:lnTo>
                  <a:pt x="192659" y="190500"/>
                </a:lnTo>
                <a:lnTo>
                  <a:pt x="190500" y="192659"/>
                </a:lnTo>
                <a:lnTo>
                  <a:pt x="190500" y="197866"/>
                </a:lnTo>
                <a:lnTo>
                  <a:pt x="192659" y="200025"/>
                </a:lnTo>
                <a:lnTo>
                  <a:pt x="197866" y="200025"/>
                </a:lnTo>
                <a:lnTo>
                  <a:pt x="200025" y="197866"/>
                </a:lnTo>
                <a:lnTo>
                  <a:pt x="200025" y="195199"/>
                </a:lnTo>
                <a:lnTo>
                  <a:pt x="200025" y="192659"/>
                </a:lnTo>
                <a:close/>
              </a:path>
              <a:path w="342900" h="342900">
                <a:moveTo>
                  <a:pt x="200025" y="145034"/>
                </a:moveTo>
                <a:lnTo>
                  <a:pt x="197866" y="142875"/>
                </a:lnTo>
                <a:lnTo>
                  <a:pt x="192659" y="142875"/>
                </a:lnTo>
                <a:lnTo>
                  <a:pt x="190500" y="145034"/>
                </a:lnTo>
                <a:lnTo>
                  <a:pt x="190500" y="150241"/>
                </a:lnTo>
                <a:lnTo>
                  <a:pt x="192659" y="152400"/>
                </a:lnTo>
                <a:lnTo>
                  <a:pt x="197866" y="152400"/>
                </a:lnTo>
                <a:lnTo>
                  <a:pt x="200025" y="150241"/>
                </a:lnTo>
                <a:lnTo>
                  <a:pt x="200025" y="147574"/>
                </a:lnTo>
                <a:lnTo>
                  <a:pt x="200025" y="145034"/>
                </a:lnTo>
                <a:close/>
              </a:path>
              <a:path w="342900" h="342900">
                <a:moveTo>
                  <a:pt x="200025" y="97282"/>
                </a:moveTo>
                <a:lnTo>
                  <a:pt x="197866" y="95250"/>
                </a:lnTo>
                <a:lnTo>
                  <a:pt x="192659" y="95250"/>
                </a:lnTo>
                <a:lnTo>
                  <a:pt x="190500" y="97282"/>
                </a:lnTo>
                <a:lnTo>
                  <a:pt x="190500" y="102616"/>
                </a:lnTo>
                <a:lnTo>
                  <a:pt x="192659" y="104775"/>
                </a:lnTo>
                <a:lnTo>
                  <a:pt x="197866" y="104775"/>
                </a:lnTo>
                <a:lnTo>
                  <a:pt x="200025" y="102616"/>
                </a:lnTo>
                <a:lnTo>
                  <a:pt x="200025" y="99949"/>
                </a:lnTo>
                <a:lnTo>
                  <a:pt x="200025" y="97282"/>
                </a:lnTo>
                <a:close/>
              </a:path>
              <a:path w="342900" h="342900">
                <a:moveTo>
                  <a:pt x="200025" y="49657"/>
                </a:moveTo>
                <a:lnTo>
                  <a:pt x="197866" y="47625"/>
                </a:lnTo>
                <a:lnTo>
                  <a:pt x="192659" y="47625"/>
                </a:lnTo>
                <a:lnTo>
                  <a:pt x="190500" y="49657"/>
                </a:lnTo>
                <a:lnTo>
                  <a:pt x="190500" y="54991"/>
                </a:lnTo>
                <a:lnTo>
                  <a:pt x="192659" y="57150"/>
                </a:lnTo>
                <a:lnTo>
                  <a:pt x="197866" y="57150"/>
                </a:lnTo>
                <a:lnTo>
                  <a:pt x="200025" y="54991"/>
                </a:lnTo>
                <a:lnTo>
                  <a:pt x="200025" y="52324"/>
                </a:lnTo>
                <a:lnTo>
                  <a:pt x="200025" y="49657"/>
                </a:lnTo>
                <a:close/>
              </a:path>
              <a:path w="342900" h="342900">
                <a:moveTo>
                  <a:pt x="200025" y="2032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032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699"/>
                </a:lnTo>
                <a:lnTo>
                  <a:pt x="200025" y="2032"/>
                </a:lnTo>
                <a:close/>
              </a:path>
              <a:path w="342900" h="342900">
                <a:moveTo>
                  <a:pt x="247650" y="335534"/>
                </a:moveTo>
                <a:lnTo>
                  <a:pt x="245491" y="333375"/>
                </a:lnTo>
                <a:lnTo>
                  <a:pt x="240284" y="333375"/>
                </a:lnTo>
                <a:lnTo>
                  <a:pt x="238125" y="335534"/>
                </a:lnTo>
                <a:lnTo>
                  <a:pt x="238125" y="340741"/>
                </a:lnTo>
                <a:lnTo>
                  <a:pt x="240284" y="342900"/>
                </a:lnTo>
                <a:lnTo>
                  <a:pt x="245491" y="342900"/>
                </a:lnTo>
                <a:lnTo>
                  <a:pt x="247650" y="340741"/>
                </a:lnTo>
                <a:lnTo>
                  <a:pt x="247650" y="338201"/>
                </a:lnTo>
                <a:lnTo>
                  <a:pt x="247650" y="335534"/>
                </a:lnTo>
                <a:close/>
              </a:path>
              <a:path w="342900" h="342900">
                <a:moveTo>
                  <a:pt x="247650" y="287909"/>
                </a:moveTo>
                <a:lnTo>
                  <a:pt x="245491" y="285750"/>
                </a:lnTo>
                <a:lnTo>
                  <a:pt x="240284" y="285750"/>
                </a:lnTo>
                <a:lnTo>
                  <a:pt x="238125" y="287909"/>
                </a:lnTo>
                <a:lnTo>
                  <a:pt x="238125" y="293116"/>
                </a:lnTo>
                <a:lnTo>
                  <a:pt x="240284" y="295275"/>
                </a:lnTo>
                <a:lnTo>
                  <a:pt x="245491" y="295275"/>
                </a:lnTo>
                <a:lnTo>
                  <a:pt x="247650" y="293116"/>
                </a:lnTo>
                <a:lnTo>
                  <a:pt x="247650" y="290576"/>
                </a:lnTo>
                <a:lnTo>
                  <a:pt x="247650" y="287909"/>
                </a:lnTo>
                <a:close/>
              </a:path>
              <a:path w="342900" h="342900">
                <a:moveTo>
                  <a:pt x="247650" y="240284"/>
                </a:moveTo>
                <a:lnTo>
                  <a:pt x="245491" y="238125"/>
                </a:lnTo>
                <a:lnTo>
                  <a:pt x="240284" y="238125"/>
                </a:lnTo>
                <a:lnTo>
                  <a:pt x="238125" y="240284"/>
                </a:lnTo>
                <a:lnTo>
                  <a:pt x="238125" y="245491"/>
                </a:lnTo>
                <a:lnTo>
                  <a:pt x="240284" y="247650"/>
                </a:lnTo>
                <a:lnTo>
                  <a:pt x="245491" y="247650"/>
                </a:lnTo>
                <a:lnTo>
                  <a:pt x="247650" y="245491"/>
                </a:lnTo>
                <a:lnTo>
                  <a:pt x="247650" y="242824"/>
                </a:lnTo>
                <a:lnTo>
                  <a:pt x="247650" y="240284"/>
                </a:lnTo>
                <a:close/>
              </a:path>
              <a:path w="342900" h="342900">
                <a:moveTo>
                  <a:pt x="247650" y="192659"/>
                </a:moveTo>
                <a:lnTo>
                  <a:pt x="245491" y="190500"/>
                </a:lnTo>
                <a:lnTo>
                  <a:pt x="240284" y="190500"/>
                </a:lnTo>
                <a:lnTo>
                  <a:pt x="238125" y="192659"/>
                </a:lnTo>
                <a:lnTo>
                  <a:pt x="238125" y="197866"/>
                </a:lnTo>
                <a:lnTo>
                  <a:pt x="240284" y="200025"/>
                </a:lnTo>
                <a:lnTo>
                  <a:pt x="245491" y="200025"/>
                </a:lnTo>
                <a:lnTo>
                  <a:pt x="247650" y="197866"/>
                </a:lnTo>
                <a:lnTo>
                  <a:pt x="247650" y="195199"/>
                </a:lnTo>
                <a:lnTo>
                  <a:pt x="247650" y="192659"/>
                </a:lnTo>
                <a:close/>
              </a:path>
              <a:path w="342900" h="342900">
                <a:moveTo>
                  <a:pt x="247650" y="145034"/>
                </a:moveTo>
                <a:lnTo>
                  <a:pt x="245491" y="142875"/>
                </a:lnTo>
                <a:lnTo>
                  <a:pt x="240284" y="142875"/>
                </a:lnTo>
                <a:lnTo>
                  <a:pt x="238125" y="145034"/>
                </a:lnTo>
                <a:lnTo>
                  <a:pt x="238125" y="150241"/>
                </a:lnTo>
                <a:lnTo>
                  <a:pt x="240284" y="152400"/>
                </a:lnTo>
                <a:lnTo>
                  <a:pt x="245491" y="152400"/>
                </a:lnTo>
                <a:lnTo>
                  <a:pt x="247650" y="150241"/>
                </a:lnTo>
                <a:lnTo>
                  <a:pt x="247650" y="147574"/>
                </a:lnTo>
                <a:lnTo>
                  <a:pt x="247650" y="145034"/>
                </a:lnTo>
                <a:close/>
              </a:path>
              <a:path w="342900" h="342900">
                <a:moveTo>
                  <a:pt x="247650" y="97282"/>
                </a:moveTo>
                <a:lnTo>
                  <a:pt x="245491" y="95250"/>
                </a:lnTo>
                <a:lnTo>
                  <a:pt x="240284" y="95250"/>
                </a:lnTo>
                <a:lnTo>
                  <a:pt x="238125" y="97282"/>
                </a:lnTo>
                <a:lnTo>
                  <a:pt x="238125" y="102616"/>
                </a:lnTo>
                <a:lnTo>
                  <a:pt x="240284" y="104775"/>
                </a:lnTo>
                <a:lnTo>
                  <a:pt x="245491" y="104775"/>
                </a:lnTo>
                <a:lnTo>
                  <a:pt x="247650" y="102616"/>
                </a:lnTo>
                <a:lnTo>
                  <a:pt x="247650" y="99949"/>
                </a:lnTo>
                <a:lnTo>
                  <a:pt x="247650" y="97282"/>
                </a:lnTo>
                <a:close/>
              </a:path>
              <a:path w="342900" h="342900">
                <a:moveTo>
                  <a:pt x="247650" y="49657"/>
                </a:moveTo>
                <a:lnTo>
                  <a:pt x="245491" y="47625"/>
                </a:lnTo>
                <a:lnTo>
                  <a:pt x="240284" y="47625"/>
                </a:lnTo>
                <a:lnTo>
                  <a:pt x="238125" y="49657"/>
                </a:lnTo>
                <a:lnTo>
                  <a:pt x="238125" y="54991"/>
                </a:lnTo>
                <a:lnTo>
                  <a:pt x="240284" y="57150"/>
                </a:lnTo>
                <a:lnTo>
                  <a:pt x="245491" y="57150"/>
                </a:lnTo>
                <a:lnTo>
                  <a:pt x="247650" y="54991"/>
                </a:lnTo>
                <a:lnTo>
                  <a:pt x="247650" y="52324"/>
                </a:lnTo>
                <a:lnTo>
                  <a:pt x="247650" y="49657"/>
                </a:lnTo>
                <a:close/>
              </a:path>
              <a:path w="342900" h="342900">
                <a:moveTo>
                  <a:pt x="247650" y="2032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032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699"/>
                </a:lnTo>
                <a:lnTo>
                  <a:pt x="247650" y="2032"/>
                </a:lnTo>
                <a:close/>
              </a:path>
              <a:path w="342900" h="342900">
                <a:moveTo>
                  <a:pt x="295275" y="335534"/>
                </a:moveTo>
                <a:lnTo>
                  <a:pt x="293116" y="333375"/>
                </a:lnTo>
                <a:lnTo>
                  <a:pt x="287909" y="333375"/>
                </a:lnTo>
                <a:lnTo>
                  <a:pt x="285750" y="335534"/>
                </a:lnTo>
                <a:lnTo>
                  <a:pt x="285750" y="340741"/>
                </a:lnTo>
                <a:lnTo>
                  <a:pt x="287909" y="342900"/>
                </a:lnTo>
                <a:lnTo>
                  <a:pt x="293116" y="342900"/>
                </a:lnTo>
                <a:lnTo>
                  <a:pt x="295275" y="340741"/>
                </a:lnTo>
                <a:lnTo>
                  <a:pt x="295275" y="338201"/>
                </a:lnTo>
                <a:lnTo>
                  <a:pt x="295275" y="335534"/>
                </a:lnTo>
                <a:close/>
              </a:path>
              <a:path w="342900" h="342900">
                <a:moveTo>
                  <a:pt x="295275" y="287909"/>
                </a:moveTo>
                <a:lnTo>
                  <a:pt x="293116" y="285750"/>
                </a:lnTo>
                <a:lnTo>
                  <a:pt x="287909" y="285750"/>
                </a:lnTo>
                <a:lnTo>
                  <a:pt x="285750" y="287909"/>
                </a:lnTo>
                <a:lnTo>
                  <a:pt x="285750" y="293116"/>
                </a:lnTo>
                <a:lnTo>
                  <a:pt x="287909" y="295275"/>
                </a:lnTo>
                <a:lnTo>
                  <a:pt x="293116" y="295275"/>
                </a:lnTo>
                <a:lnTo>
                  <a:pt x="295275" y="293116"/>
                </a:lnTo>
                <a:lnTo>
                  <a:pt x="295275" y="290576"/>
                </a:lnTo>
                <a:lnTo>
                  <a:pt x="295275" y="287909"/>
                </a:lnTo>
                <a:close/>
              </a:path>
              <a:path w="342900" h="342900">
                <a:moveTo>
                  <a:pt x="295275" y="240284"/>
                </a:moveTo>
                <a:lnTo>
                  <a:pt x="293116" y="238125"/>
                </a:lnTo>
                <a:lnTo>
                  <a:pt x="287909" y="238125"/>
                </a:lnTo>
                <a:lnTo>
                  <a:pt x="285750" y="240284"/>
                </a:lnTo>
                <a:lnTo>
                  <a:pt x="285750" y="245491"/>
                </a:lnTo>
                <a:lnTo>
                  <a:pt x="287909" y="247650"/>
                </a:lnTo>
                <a:lnTo>
                  <a:pt x="293116" y="247650"/>
                </a:lnTo>
                <a:lnTo>
                  <a:pt x="295275" y="245491"/>
                </a:lnTo>
                <a:lnTo>
                  <a:pt x="295275" y="242824"/>
                </a:lnTo>
                <a:lnTo>
                  <a:pt x="295275" y="240284"/>
                </a:lnTo>
                <a:close/>
              </a:path>
              <a:path w="342900" h="342900">
                <a:moveTo>
                  <a:pt x="295275" y="192659"/>
                </a:moveTo>
                <a:lnTo>
                  <a:pt x="293116" y="190500"/>
                </a:lnTo>
                <a:lnTo>
                  <a:pt x="287909" y="190500"/>
                </a:lnTo>
                <a:lnTo>
                  <a:pt x="285750" y="192659"/>
                </a:lnTo>
                <a:lnTo>
                  <a:pt x="285750" y="197866"/>
                </a:lnTo>
                <a:lnTo>
                  <a:pt x="287909" y="200025"/>
                </a:lnTo>
                <a:lnTo>
                  <a:pt x="293116" y="200025"/>
                </a:lnTo>
                <a:lnTo>
                  <a:pt x="295275" y="197866"/>
                </a:lnTo>
                <a:lnTo>
                  <a:pt x="295275" y="195199"/>
                </a:lnTo>
                <a:lnTo>
                  <a:pt x="295275" y="192659"/>
                </a:lnTo>
                <a:close/>
              </a:path>
              <a:path w="342900" h="342900">
                <a:moveTo>
                  <a:pt x="295275" y="145034"/>
                </a:moveTo>
                <a:lnTo>
                  <a:pt x="293116" y="142875"/>
                </a:lnTo>
                <a:lnTo>
                  <a:pt x="287909" y="142875"/>
                </a:lnTo>
                <a:lnTo>
                  <a:pt x="285750" y="145034"/>
                </a:lnTo>
                <a:lnTo>
                  <a:pt x="285750" y="150241"/>
                </a:lnTo>
                <a:lnTo>
                  <a:pt x="287909" y="152400"/>
                </a:lnTo>
                <a:lnTo>
                  <a:pt x="293116" y="152400"/>
                </a:lnTo>
                <a:lnTo>
                  <a:pt x="295275" y="150241"/>
                </a:lnTo>
                <a:lnTo>
                  <a:pt x="295275" y="147574"/>
                </a:lnTo>
                <a:lnTo>
                  <a:pt x="295275" y="145034"/>
                </a:lnTo>
                <a:close/>
              </a:path>
              <a:path w="342900" h="342900">
                <a:moveTo>
                  <a:pt x="295275" y="97282"/>
                </a:moveTo>
                <a:lnTo>
                  <a:pt x="293116" y="95250"/>
                </a:lnTo>
                <a:lnTo>
                  <a:pt x="287909" y="95250"/>
                </a:lnTo>
                <a:lnTo>
                  <a:pt x="285750" y="97282"/>
                </a:lnTo>
                <a:lnTo>
                  <a:pt x="285750" y="102616"/>
                </a:lnTo>
                <a:lnTo>
                  <a:pt x="287909" y="104775"/>
                </a:lnTo>
                <a:lnTo>
                  <a:pt x="293116" y="104775"/>
                </a:lnTo>
                <a:lnTo>
                  <a:pt x="295275" y="102616"/>
                </a:lnTo>
                <a:lnTo>
                  <a:pt x="295275" y="99949"/>
                </a:lnTo>
                <a:lnTo>
                  <a:pt x="295275" y="97282"/>
                </a:lnTo>
                <a:close/>
              </a:path>
              <a:path w="342900" h="342900">
                <a:moveTo>
                  <a:pt x="295275" y="49657"/>
                </a:moveTo>
                <a:lnTo>
                  <a:pt x="293116" y="47625"/>
                </a:lnTo>
                <a:lnTo>
                  <a:pt x="287909" y="47625"/>
                </a:lnTo>
                <a:lnTo>
                  <a:pt x="285750" y="49657"/>
                </a:lnTo>
                <a:lnTo>
                  <a:pt x="285750" y="54991"/>
                </a:lnTo>
                <a:lnTo>
                  <a:pt x="287909" y="57150"/>
                </a:lnTo>
                <a:lnTo>
                  <a:pt x="293116" y="57150"/>
                </a:lnTo>
                <a:lnTo>
                  <a:pt x="295275" y="54991"/>
                </a:lnTo>
                <a:lnTo>
                  <a:pt x="295275" y="52324"/>
                </a:lnTo>
                <a:lnTo>
                  <a:pt x="295275" y="49657"/>
                </a:lnTo>
                <a:close/>
              </a:path>
              <a:path w="342900" h="342900">
                <a:moveTo>
                  <a:pt x="295275" y="2032"/>
                </a:moveTo>
                <a:lnTo>
                  <a:pt x="293116" y="0"/>
                </a:lnTo>
                <a:lnTo>
                  <a:pt x="287909" y="0"/>
                </a:lnTo>
                <a:lnTo>
                  <a:pt x="285750" y="2032"/>
                </a:lnTo>
                <a:lnTo>
                  <a:pt x="285750" y="7366"/>
                </a:lnTo>
                <a:lnTo>
                  <a:pt x="287909" y="9525"/>
                </a:lnTo>
                <a:lnTo>
                  <a:pt x="293116" y="9525"/>
                </a:lnTo>
                <a:lnTo>
                  <a:pt x="295275" y="7366"/>
                </a:lnTo>
                <a:lnTo>
                  <a:pt x="295275" y="4699"/>
                </a:lnTo>
                <a:lnTo>
                  <a:pt x="295275" y="2032"/>
                </a:lnTo>
                <a:close/>
              </a:path>
              <a:path w="342900" h="342900">
                <a:moveTo>
                  <a:pt x="342900" y="335534"/>
                </a:moveTo>
                <a:lnTo>
                  <a:pt x="340741" y="333375"/>
                </a:lnTo>
                <a:lnTo>
                  <a:pt x="335534" y="333375"/>
                </a:lnTo>
                <a:lnTo>
                  <a:pt x="333375" y="335534"/>
                </a:lnTo>
                <a:lnTo>
                  <a:pt x="333375" y="340741"/>
                </a:lnTo>
                <a:lnTo>
                  <a:pt x="335534" y="342900"/>
                </a:lnTo>
                <a:lnTo>
                  <a:pt x="340741" y="342900"/>
                </a:lnTo>
                <a:lnTo>
                  <a:pt x="342900" y="340741"/>
                </a:lnTo>
                <a:lnTo>
                  <a:pt x="342900" y="338201"/>
                </a:lnTo>
                <a:lnTo>
                  <a:pt x="342900" y="335534"/>
                </a:lnTo>
                <a:close/>
              </a:path>
              <a:path w="342900" h="342900">
                <a:moveTo>
                  <a:pt x="342900" y="287909"/>
                </a:moveTo>
                <a:lnTo>
                  <a:pt x="340741" y="285750"/>
                </a:lnTo>
                <a:lnTo>
                  <a:pt x="335534" y="285750"/>
                </a:lnTo>
                <a:lnTo>
                  <a:pt x="333375" y="287909"/>
                </a:lnTo>
                <a:lnTo>
                  <a:pt x="333375" y="293116"/>
                </a:lnTo>
                <a:lnTo>
                  <a:pt x="335534" y="295275"/>
                </a:lnTo>
                <a:lnTo>
                  <a:pt x="340741" y="295275"/>
                </a:lnTo>
                <a:lnTo>
                  <a:pt x="342900" y="293116"/>
                </a:lnTo>
                <a:lnTo>
                  <a:pt x="342900" y="290576"/>
                </a:lnTo>
                <a:lnTo>
                  <a:pt x="342900" y="287909"/>
                </a:lnTo>
                <a:close/>
              </a:path>
              <a:path w="342900" h="342900">
                <a:moveTo>
                  <a:pt x="342900" y="240284"/>
                </a:moveTo>
                <a:lnTo>
                  <a:pt x="340741" y="238125"/>
                </a:lnTo>
                <a:lnTo>
                  <a:pt x="335534" y="238125"/>
                </a:lnTo>
                <a:lnTo>
                  <a:pt x="333375" y="240284"/>
                </a:lnTo>
                <a:lnTo>
                  <a:pt x="333375" y="245491"/>
                </a:lnTo>
                <a:lnTo>
                  <a:pt x="335534" y="247650"/>
                </a:lnTo>
                <a:lnTo>
                  <a:pt x="340741" y="247650"/>
                </a:lnTo>
                <a:lnTo>
                  <a:pt x="342900" y="245491"/>
                </a:lnTo>
                <a:lnTo>
                  <a:pt x="342900" y="242824"/>
                </a:lnTo>
                <a:lnTo>
                  <a:pt x="342900" y="240284"/>
                </a:lnTo>
                <a:close/>
              </a:path>
              <a:path w="342900" h="342900">
                <a:moveTo>
                  <a:pt x="342900" y="192659"/>
                </a:moveTo>
                <a:lnTo>
                  <a:pt x="340741" y="190500"/>
                </a:lnTo>
                <a:lnTo>
                  <a:pt x="335534" y="190500"/>
                </a:lnTo>
                <a:lnTo>
                  <a:pt x="333375" y="192659"/>
                </a:lnTo>
                <a:lnTo>
                  <a:pt x="333375" y="197866"/>
                </a:lnTo>
                <a:lnTo>
                  <a:pt x="335534" y="200025"/>
                </a:lnTo>
                <a:lnTo>
                  <a:pt x="340741" y="200025"/>
                </a:lnTo>
                <a:lnTo>
                  <a:pt x="342900" y="197866"/>
                </a:lnTo>
                <a:lnTo>
                  <a:pt x="342900" y="195199"/>
                </a:lnTo>
                <a:lnTo>
                  <a:pt x="342900" y="192659"/>
                </a:lnTo>
                <a:close/>
              </a:path>
              <a:path w="342900" h="342900">
                <a:moveTo>
                  <a:pt x="342900" y="145034"/>
                </a:moveTo>
                <a:lnTo>
                  <a:pt x="340741" y="142875"/>
                </a:lnTo>
                <a:lnTo>
                  <a:pt x="335534" y="142875"/>
                </a:lnTo>
                <a:lnTo>
                  <a:pt x="333375" y="145034"/>
                </a:lnTo>
                <a:lnTo>
                  <a:pt x="333375" y="150241"/>
                </a:lnTo>
                <a:lnTo>
                  <a:pt x="335534" y="152400"/>
                </a:lnTo>
                <a:lnTo>
                  <a:pt x="340741" y="152400"/>
                </a:lnTo>
                <a:lnTo>
                  <a:pt x="342900" y="150241"/>
                </a:lnTo>
                <a:lnTo>
                  <a:pt x="342900" y="147574"/>
                </a:lnTo>
                <a:lnTo>
                  <a:pt x="342900" y="145034"/>
                </a:lnTo>
                <a:close/>
              </a:path>
              <a:path w="342900" h="342900">
                <a:moveTo>
                  <a:pt x="342900" y="97282"/>
                </a:moveTo>
                <a:lnTo>
                  <a:pt x="340741" y="95250"/>
                </a:lnTo>
                <a:lnTo>
                  <a:pt x="335534" y="95250"/>
                </a:lnTo>
                <a:lnTo>
                  <a:pt x="333375" y="97282"/>
                </a:lnTo>
                <a:lnTo>
                  <a:pt x="333375" y="102616"/>
                </a:lnTo>
                <a:lnTo>
                  <a:pt x="335534" y="104775"/>
                </a:lnTo>
                <a:lnTo>
                  <a:pt x="340741" y="104775"/>
                </a:lnTo>
                <a:lnTo>
                  <a:pt x="342900" y="102616"/>
                </a:lnTo>
                <a:lnTo>
                  <a:pt x="342900" y="99949"/>
                </a:lnTo>
                <a:lnTo>
                  <a:pt x="342900" y="97282"/>
                </a:lnTo>
                <a:close/>
              </a:path>
              <a:path w="342900" h="342900">
                <a:moveTo>
                  <a:pt x="342900" y="49657"/>
                </a:moveTo>
                <a:lnTo>
                  <a:pt x="340741" y="47625"/>
                </a:lnTo>
                <a:lnTo>
                  <a:pt x="335534" y="47625"/>
                </a:lnTo>
                <a:lnTo>
                  <a:pt x="333375" y="49657"/>
                </a:lnTo>
                <a:lnTo>
                  <a:pt x="333375" y="54991"/>
                </a:lnTo>
                <a:lnTo>
                  <a:pt x="335534" y="57150"/>
                </a:lnTo>
                <a:lnTo>
                  <a:pt x="340741" y="57150"/>
                </a:lnTo>
                <a:lnTo>
                  <a:pt x="342900" y="54991"/>
                </a:lnTo>
                <a:lnTo>
                  <a:pt x="342900" y="52324"/>
                </a:lnTo>
                <a:lnTo>
                  <a:pt x="342900" y="49657"/>
                </a:lnTo>
                <a:close/>
              </a:path>
              <a:path w="342900" h="342900">
                <a:moveTo>
                  <a:pt x="342900" y="2032"/>
                </a:moveTo>
                <a:lnTo>
                  <a:pt x="340741" y="0"/>
                </a:lnTo>
                <a:lnTo>
                  <a:pt x="335534" y="0"/>
                </a:lnTo>
                <a:lnTo>
                  <a:pt x="333375" y="2032"/>
                </a:lnTo>
                <a:lnTo>
                  <a:pt x="333375" y="7366"/>
                </a:lnTo>
                <a:lnTo>
                  <a:pt x="335534" y="9525"/>
                </a:lnTo>
                <a:lnTo>
                  <a:pt x="340741" y="9525"/>
                </a:lnTo>
                <a:lnTo>
                  <a:pt x="342900" y="7366"/>
                </a:lnTo>
                <a:lnTo>
                  <a:pt x="342900" y="4699"/>
                </a:lnTo>
                <a:lnTo>
                  <a:pt x="342900" y="2032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1515852" y="1914651"/>
            <a:ext cx="295910" cy="342900"/>
          </a:xfrm>
          <a:custGeom>
            <a:avLst/>
            <a:gdLst/>
            <a:ahLst/>
            <a:cxnLst/>
            <a:rect l="l" t="t" r="r" b="b"/>
            <a:pathLst>
              <a:path w="295909" h="342900">
                <a:moveTo>
                  <a:pt x="9525" y="335534"/>
                </a:moveTo>
                <a:lnTo>
                  <a:pt x="7493" y="333375"/>
                </a:lnTo>
                <a:lnTo>
                  <a:pt x="2159" y="333375"/>
                </a:lnTo>
                <a:lnTo>
                  <a:pt x="0" y="335534"/>
                </a:lnTo>
                <a:lnTo>
                  <a:pt x="0" y="340741"/>
                </a:lnTo>
                <a:lnTo>
                  <a:pt x="2159" y="342900"/>
                </a:lnTo>
                <a:lnTo>
                  <a:pt x="7493" y="342900"/>
                </a:lnTo>
                <a:lnTo>
                  <a:pt x="9525" y="340741"/>
                </a:lnTo>
                <a:lnTo>
                  <a:pt x="9525" y="338201"/>
                </a:lnTo>
                <a:lnTo>
                  <a:pt x="9525" y="335534"/>
                </a:lnTo>
                <a:close/>
              </a:path>
              <a:path w="295909" h="342900">
                <a:moveTo>
                  <a:pt x="9525" y="287909"/>
                </a:moveTo>
                <a:lnTo>
                  <a:pt x="7493" y="285750"/>
                </a:lnTo>
                <a:lnTo>
                  <a:pt x="2159" y="285750"/>
                </a:lnTo>
                <a:lnTo>
                  <a:pt x="0" y="287909"/>
                </a:lnTo>
                <a:lnTo>
                  <a:pt x="0" y="293116"/>
                </a:lnTo>
                <a:lnTo>
                  <a:pt x="2159" y="295275"/>
                </a:lnTo>
                <a:lnTo>
                  <a:pt x="7493" y="295275"/>
                </a:lnTo>
                <a:lnTo>
                  <a:pt x="9525" y="293116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295909" h="342900">
                <a:moveTo>
                  <a:pt x="9525" y="240284"/>
                </a:moveTo>
                <a:lnTo>
                  <a:pt x="7493" y="238125"/>
                </a:lnTo>
                <a:lnTo>
                  <a:pt x="2159" y="238125"/>
                </a:lnTo>
                <a:lnTo>
                  <a:pt x="0" y="240284"/>
                </a:lnTo>
                <a:lnTo>
                  <a:pt x="0" y="245491"/>
                </a:lnTo>
                <a:lnTo>
                  <a:pt x="2159" y="247650"/>
                </a:lnTo>
                <a:lnTo>
                  <a:pt x="7493" y="247650"/>
                </a:lnTo>
                <a:lnTo>
                  <a:pt x="9525" y="245491"/>
                </a:lnTo>
                <a:lnTo>
                  <a:pt x="9525" y="242824"/>
                </a:lnTo>
                <a:lnTo>
                  <a:pt x="9525" y="240284"/>
                </a:lnTo>
                <a:close/>
              </a:path>
              <a:path w="295909" h="342900">
                <a:moveTo>
                  <a:pt x="9525" y="192659"/>
                </a:moveTo>
                <a:lnTo>
                  <a:pt x="7493" y="190500"/>
                </a:lnTo>
                <a:lnTo>
                  <a:pt x="2159" y="190500"/>
                </a:lnTo>
                <a:lnTo>
                  <a:pt x="0" y="192659"/>
                </a:lnTo>
                <a:lnTo>
                  <a:pt x="0" y="197866"/>
                </a:lnTo>
                <a:lnTo>
                  <a:pt x="2159" y="200025"/>
                </a:lnTo>
                <a:lnTo>
                  <a:pt x="7493" y="200025"/>
                </a:lnTo>
                <a:lnTo>
                  <a:pt x="9525" y="197866"/>
                </a:lnTo>
                <a:lnTo>
                  <a:pt x="9525" y="195199"/>
                </a:lnTo>
                <a:lnTo>
                  <a:pt x="9525" y="192659"/>
                </a:lnTo>
                <a:close/>
              </a:path>
              <a:path w="295909" h="342900">
                <a:moveTo>
                  <a:pt x="9525" y="145034"/>
                </a:moveTo>
                <a:lnTo>
                  <a:pt x="7493" y="142875"/>
                </a:lnTo>
                <a:lnTo>
                  <a:pt x="2159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159" y="152400"/>
                </a:lnTo>
                <a:lnTo>
                  <a:pt x="7493" y="152400"/>
                </a:lnTo>
                <a:lnTo>
                  <a:pt x="9525" y="150241"/>
                </a:lnTo>
                <a:lnTo>
                  <a:pt x="9525" y="147574"/>
                </a:lnTo>
                <a:lnTo>
                  <a:pt x="9525" y="145034"/>
                </a:lnTo>
                <a:close/>
              </a:path>
              <a:path w="295909" h="342900">
                <a:moveTo>
                  <a:pt x="9525" y="97282"/>
                </a:moveTo>
                <a:lnTo>
                  <a:pt x="7493" y="95250"/>
                </a:lnTo>
                <a:lnTo>
                  <a:pt x="2159" y="95250"/>
                </a:lnTo>
                <a:lnTo>
                  <a:pt x="0" y="97282"/>
                </a:lnTo>
                <a:lnTo>
                  <a:pt x="0" y="102616"/>
                </a:lnTo>
                <a:lnTo>
                  <a:pt x="2159" y="104775"/>
                </a:lnTo>
                <a:lnTo>
                  <a:pt x="7493" y="104775"/>
                </a:lnTo>
                <a:lnTo>
                  <a:pt x="9525" y="102616"/>
                </a:lnTo>
                <a:lnTo>
                  <a:pt x="9525" y="99949"/>
                </a:lnTo>
                <a:lnTo>
                  <a:pt x="9525" y="97282"/>
                </a:lnTo>
                <a:close/>
              </a:path>
              <a:path w="295909" h="342900">
                <a:moveTo>
                  <a:pt x="9525" y="49657"/>
                </a:moveTo>
                <a:lnTo>
                  <a:pt x="7493" y="47625"/>
                </a:lnTo>
                <a:lnTo>
                  <a:pt x="2159" y="47625"/>
                </a:lnTo>
                <a:lnTo>
                  <a:pt x="0" y="49657"/>
                </a:lnTo>
                <a:lnTo>
                  <a:pt x="0" y="54991"/>
                </a:lnTo>
                <a:lnTo>
                  <a:pt x="2159" y="57150"/>
                </a:lnTo>
                <a:lnTo>
                  <a:pt x="7493" y="57150"/>
                </a:lnTo>
                <a:lnTo>
                  <a:pt x="9525" y="54991"/>
                </a:lnTo>
                <a:lnTo>
                  <a:pt x="9525" y="52324"/>
                </a:lnTo>
                <a:lnTo>
                  <a:pt x="9525" y="49657"/>
                </a:lnTo>
                <a:close/>
              </a:path>
              <a:path w="295909" h="342900">
                <a:moveTo>
                  <a:pt x="9525" y="2032"/>
                </a:moveTo>
                <a:lnTo>
                  <a:pt x="7493" y="0"/>
                </a:lnTo>
                <a:lnTo>
                  <a:pt x="2159" y="0"/>
                </a:lnTo>
                <a:lnTo>
                  <a:pt x="0" y="2032"/>
                </a:lnTo>
                <a:lnTo>
                  <a:pt x="0" y="7366"/>
                </a:lnTo>
                <a:lnTo>
                  <a:pt x="2159" y="9525"/>
                </a:lnTo>
                <a:lnTo>
                  <a:pt x="7493" y="9525"/>
                </a:lnTo>
                <a:lnTo>
                  <a:pt x="9525" y="7366"/>
                </a:lnTo>
                <a:lnTo>
                  <a:pt x="9525" y="4699"/>
                </a:lnTo>
                <a:lnTo>
                  <a:pt x="9525" y="2032"/>
                </a:lnTo>
                <a:close/>
              </a:path>
              <a:path w="295909" h="342900">
                <a:moveTo>
                  <a:pt x="57150" y="335534"/>
                </a:moveTo>
                <a:lnTo>
                  <a:pt x="55118" y="333375"/>
                </a:lnTo>
                <a:lnTo>
                  <a:pt x="49784" y="333375"/>
                </a:lnTo>
                <a:lnTo>
                  <a:pt x="47625" y="335534"/>
                </a:lnTo>
                <a:lnTo>
                  <a:pt x="47625" y="340741"/>
                </a:lnTo>
                <a:lnTo>
                  <a:pt x="49784" y="342900"/>
                </a:lnTo>
                <a:lnTo>
                  <a:pt x="55118" y="342900"/>
                </a:lnTo>
                <a:lnTo>
                  <a:pt x="57150" y="340741"/>
                </a:lnTo>
                <a:lnTo>
                  <a:pt x="57150" y="338201"/>
                </a:lnTo>
                <a:lnTo>
                  <a:pt x="57150" y="335534"/>
                </a:lnTo>
                <a:close/>
              </a:path>
              <a:path w="295909" h="342900">
                <a:moveTo>
                  <a:pt x="57150" y="287909"/>
                </a:moveTo>
                <a:lnTo>
                  <a:pt x="55118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116"/>
                </a:lnTo>
                <a:lnTo>
                  <a:pt x="49784" y="295275"/>
                </a:lnTo>
                <a:lnTo>
                  <a:pt x="55118" y="295275"/>
                </a:lnTo>
                <a:lnTo>
                  <a:pt x="57150" y="293116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295909" h="342900">
                <a:moveTo>
                  <a:pt x="57150" y="240284"/>
                </a:moveTo>
                <a:lnTo>
                  <a:pt x="55118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491"/>
                </a:lnTo>
                <a:lnTo>
                  <a:pt x="49784" y="247650"/>
                </a:lnTo>
                <a:lnTo>
                  <a:pt x="55118" y="247650"/>
                </a:lnTo>
                <a:lnTo>
                  <a:pt x="57150" y="245491"/>
                </a:lnTo>
                <a:lnTo>
                  <a:pt x="57150" y="242824"/>
                </a:lnTo>
                <a:lnTo>
                  <a:pt x="57150" y="240284"/>
                </a:lnTo>
                <a:close/>
              </a:path>
              <a:path w="295909" h="342900">
                <a:moveTo>
                  <a:pt x="57150" y="192659"/>
                </a:moveTo>
                <a:lnTo>
                  <a:pt x="55118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866"/>
                </a:lnTo>
                <a:lnTo>
                  <a:pt x="49784" y="200025"/>
                </a:lnTo>
                <a:lnTo>
                  <a:pt x="55118" y="200025"/>
                </a:lnTo>
                <a:lnTo>
                  <a:pt x="57150" y="197866"/>
                </a:lnTo>
                <a:lnTo>
                  <a:pt x="57150" y="195199"/>
                </a:lnTo>
                <a:lnTo>
                  <a:pt x="57150" y="192659"/>
                </a:lnTo>
                <a:close/>
              </a:path>
              <a:path w="295909" h="342900">
                <a:moveTo>
                  <a:pt x="57150" y="145034"/>
                </a:moveTo>
                <a:lnTo>
                  <a:pt x="55118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5118" y="152400"/>
                </a:lnTo>
                <a:lnTo>
                  <a:pt x="57150" y="150241"/>
                </a:lnTo>
                <a:lnTo>
                  <a:pt x="57150" y="147574"/>
                </a:lnTo>
                <a:lnTo>
                  <a:pt x="57150" y="145034"/>
                </a:lnTo>
                <a:close/>
              </a:path>
              <a:path w="295909" h="342900">
                <a:moveTo>
                  <a:pt x="57150" y="97282"/>
                </a:moveTo>
                <a:lnTo>
                  <a:pt x="55118" y="95250"/>
                </a:lnTo>
                <a:lnTo>
                  <a:pt x="49784" y="95250"/>
                </a:lnTo>
                <a:lnTo>
                  <a:pt x="47625" y="97282"/>
                </a:lnTo>
                <a:lnTo>
                  <a:pt x="47625" y="102616"/>
                </a:lnTo>
                <a:lnTo>
                  <a:pt x="49784" y="104775"/>
                </a:lnTo>
                <a:lnTo>
                  <a:pt x="55118" y="104775"/>
                </a:lnTo>
                <a:lnTo>
                  <a:pt x="57150" y="102616"/>
                </a:lnTo>
                <a:lnTo>
                  <a:pt x="57150" y="99949"/>
                </a:lnTo>
                <a:lnTo>
                  <a:pt x="57150" y="97282"/>
                </a:lnTo>
                <a:close/>
              </a:path>
              <a:path w="295909" h="342900">
                <a:moveTo>
                  <a:pt x="57150" y="49657"/>
                </a:moveTo>
                <a:lnTo>
                  <a:pt x="55118" y="47625"/>
                </a:lnTo>
                <a:lnTo>
                  <a:pt x="49784" y="47625"/>
                </a:lnTo>
                <a:lnTo>
                  <a:pt x="47625" y="49657"/>
                </a:lnTo>
                <a:lnTo>
                  <a:pt x="47625" y="54991"/>
                </a:lnTo>
                <a:lnTo>
                  <a:pt x="49784" y="57150"/>
                </a:lnTo>
                <a:lnTo>
                  <a:pt x="55118" y="57150"/>
                </a:lnTo>
                <a:lnTo>
                  <a:pt x="57150" y="54991"/>
                </a:lnTo>
                <a:lnTo>
                  <a:pt x="57150" y="52324"/>
                </a:lnTo>
                <a:lnTo>
                  <a:pt x="57150" y="49657"/>
                </a:lnTo>
                <a:close/>
              </a:path>
              <a:path w="295909" h="342900">
                <a:moveTo>
                  <a:pt x="57150" y="2032"/>
                </a:moveTo>
                <a:lnTo>
                  <a:pt x="55118" y="0"/>
                </a:lnTo>
                <a:lnTo>
                  <a:pt x="49784" y="0"/>
                </a:lnTo>
                <a:lnTo>
                  <a:pt x="47625" y="2032"/>
                </a:lnTo>
                <a:lnTo>
                  <a:pt x="47625" y="7366"/>
                </a:lnTo>
                <a:lnTo>
                  <a:pt x="49784" y="9525"/>
                </a:lnTo>
                <a:lnTo>
                  <a:pt x="55118" y="9525"/>
                </a:lnTo>
                <a:lnTo>
                  <a:pt x="57150" y="7366"/>
                </a:lnTo>
                <a:lnTo>
                  <a:pt x="57150" y="4699"/>
                </a:lnTo>
                <a:lnTo>
                  <a:pt x="57150" y="2032"/>
                </a:lnTo>
                <a:close/>
              </a:path>
              <a:path w="295909" h="342900">
                <a:moveTo>
                  <a:pt x="104775" y="335534"/>
                </a:moveTo>
                <a:lnTo>
                  <a:pt x="102743" y="333375"/>
                </a:lnTo>
                <a:lnTo>
                  <a:pt x="97409" y="333375"/>
                </a:lnTo>
                <a:lnTo>
                  <a:pt x="95250" y="335534"/>
                </a:lnTo>
                <a:lnTo>
                  <a:pt x="95250" y="340741"/>
                </a:lnTo>
                <a:lnTo>
                  <a:pt x="97409" y="342900"/>
                </a:lnTo>
                <a:lnTo>
                  <a:pt x="102743" y="342900"/>
                </a:lnTo>
                <a:lnTo>
                  <a:pt x="104775" y="340741"/>
                </a:lnTo>
                <a:lnTo>
                  <a:pt x="104775" y="338201"/>
                </a:lnTo>
                <a:lnTo>
                  <a:pt x="104775" y="335534"/>
                </a:lnTo>
                <a:close/>
              </a:path>
              <a:path w="295909" h="342900">
                <a:moveTo>
                  <a:pt x="104775" y="287909"/>
                </a:moveTo>
                <a:lnTo>
                  <a:pt x="102743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116"/>
                </a:lnTo>
                <a:lnTo>
                  <a:pt x="97409" y="295275"/>
                </a:lnTo>
                <a:lnTo>
                  <a:pt x="102743" y="295275"/>
                </a:lnTo>
                <a:lnTo>
                  <a:pt x="104775" y="293116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295909" h="342900">
                <a:moveTo>
                  <a:pt x="104775" y="240284"/>
                </a:moveTo>
                <a:lnTo>
                  <a:pt x="102743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491"/>
                </a:lnTo>
                <a:lnTo>
                  <a:pt x="97409" y="247650"/>
                </a:lnTo>
                <a:lnTo>
                  <a:pt x="102743" y="247650"/>
                </a:lnTo>
                <a:lnTo>
                  <a:pt x="104775" y="245491"/>
                </a:lnTo>
                <a:lnTo>
                  <a:pt x="104775" y="242824"/>
                </a:lnTo>
                <a:lnTo>
                  <a:pt x="104775" y="240284"/>
                </a:lnTo>
                <a:close/>
              </a:path>
              <a:path w="295909" h="342900">
                <a:moveTo>
                  <a:pt x="104775" y="192659"/>
                </a:moveTo>
                <a:lnTo>
                  <a:pt x="102743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866"/>
                </a:lnTo>
                <a:lnTo>
                  <a:pt x="97409" y="200025"/>
                </a:lnTo>
                <a:lnTo>
                  <a:pt x="102743" y="200025"/>
                </a:lnTo>
                <a:lnTo>
                  <a:pt x="104775" y="197866"/>
                </a:lnTo>
                <a:lnTo>
                  <a:pt x="104775" y="195199"/>
                </a:lnTo>
                <a:lnTo>
                  <a:pt x="104775" y="192659"/>
                </a:lnTo>
                <a:close/>
              </a:path>
              <a:path w="295909" h="342900">
                <a:moveTo>
                  <a:pt x="104775" y="145034"/>
                </a:moveTo>
                <a:lnTo>
                  <a:pt x="102743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743" y="152400"/>
                </a:lnTo>
                <a:lnTo>
                  <a:pt x="104775" y="150241"/>
                </a:lnTo>
                <a:lnTo>
                  <a:pt x="104775" y="147574"/>
                </a:lnTo>
                <a:lnTo>
                  <a:pt x="104775" y="145034"/>
                </a:lnTo>
                <a:close/>
              </a:path>
              <a:path w="295909" h="342900">
                <a:moveTo>
                  <a:pt x="104775" y="97282"/>
                </a:moveTo>
                <a:lnTo>
                  <a:pt x="102743" y="95250"/>
                </a:lnTo>
                <a:lnTo>
                  <a:pt x="97409" y="95250"/>
                </a:lnTo>
                <a:lnTo>
                  <a:pt x="95250" y="97282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743" y="104775"/>
                </a:lnTo>
                <a:lnTo>
                  <a:pt x="104775" y="102616"/>
                </a:lnTo>
                <a:lnTo>
                  <a:pt x="104775" y="99949"/>
                </a:lnTo>
                <a:lnTo>
                  <a:pt x="104775" y="97282"/>
                </a:lnTo>
                <a:close/>
              </a:path>
              <a:path w="295909" h="342900">
                <a:moveTo>
                  <a:pt x="104775" y="49657"/>
                </a:moveTo>
                <a:lnTo>
                  <a:pt x="102743" y="47625"/>
                </a:lnTo>
                <a:lnTo>
                  <a:pt x="97409" y="47625"/>
                </a:lnTo>
                <a:lnTo>
                  <a:pt x="95250" y="49657"/>
                </a:lnTo>
                <a:lnTo>
                  <a:pt x="95250" y="54991"/>
                </a:lnTo>
                <a:lnTo>
                  <a:pt x="97409" y="57150"/>
                </a:lnTo>
                <a:lnTo>
                  <a:pt x="102743" y="57150"/>
                </a:lnTo>
                <a:lnTo>
                  <a:pt x="104775" y="54991"/>
                </a:lnTo>
                <a:lnTo>
                  <a:pt x="104775" y="52324"/>
                </a:lnTo>
                <a:lnTo>
                  <a:pt x="104775" y="49657"/>
                </a:lnTo>
                <a:close/>
              </a:path>
              <a:path w="295909" h="342900">
                <a:moveTo>
                  <a:pt x="104775" y="2032"/>
                </a:moveTo>
                <a:lnTo>
                  <a:pt x="102743" y="0"/>
                </a:lnTo>
                <a:lnTo>
                  <a:pt x="97409" y="0"/>
                </a:lnTo>
                <a:lnTo>
                  <a:pt x="95250" y="2032"/>
                </a:lnTo>
                <a:lnTo>
                  <a:pt x="95250" y="7366"/>
                </a:lnTo>
                <a:lnTo>
                  <a:pt x="97409" y="9525"/>
                </a:lnTo>
                <a:lnTo>
                  <a:pt x="102743" y="9525"/>
                </a:lnTo>
                <a:lnTo>
                  <a:pt x="104775" y="7366"/>
                </a:lnTo>
                <a:lnTo>
                  <a:pt x="104775" y="4699"/>
                </a:lnTo>
                <a:lnTo>
                  <a:pt x="104775" y="2032"/>
                </a:lnTo>
                <a:close/>
              </a:path>
              <a:path w="295909" h="342900">
                <a:moveTo>
                  <a:pt x="152527" y="335534"/>
                </a:moveTo>
                <a:lnTo>
                  <a:pt x="150368" y="333375"/>
                </a:lnTo>
                <a:lnTo>
                  <a:pt x="145034" y="333375"/>
                </a:lnTo>
                <a:lnTo>
                  <a:pt x="143002" y="335534"/>
                </a:lnTo>
                <a:lnTo>
                  <a:pt x="143002" y="340741"/>
                </a:lnTo>
                <a:lnTo>
                  <a:pt x="145034" y="342900"/>
                </a:lnTo>
                <a:lnTo>
                  <a:pt x="150368" y="342900"/>
                </a:lnTo>
                <a:lnTo>
                  <a:pt x="152527" y="340741"/>
                </a:lnTo>
                <a:lnTo>
                  <a:pt x="152527" y="338201"/>
                </a:lnTo>
                <a:lnTo>
                  <a:pt x="152527" y="335534"/>
                </a:lnTo>
                <a:close/>
              </a:path>
              <a:path w="295909" h="342900">
                <a:moveTo>
                  <a:pt x="152527" y="287909"/>
                </a:moveTo>
                <a:lnTo>
                  <a:pt x="150368" y="285750"/>
                </a:lnTo>
                <a:lnTo>
                  <a:pt x="145034" y="285750"/>
                </a:lnTo>
                <a:lnTo>
                  <a:pt x="143002" y="287909"/>
                </a:lnTo>
                <a:lnTo>
                  <a:pt x="143002" y="293116"/>
                </a:lnTo>
                <a:lnTo>
                  <a:pt x="145034" y="295275"/>
                </a:lnTo>
                <a:lnTo>
                  <a:pt x="150368" y="295275"/>
                </a:lnTo>
                <a:lnTo>
                  <a:pt x="152527" y="293116"/>
                </a:lnTo>
                <a:lnTo>
                  <a:pt x="152527" y="290576"/>
                </a:lnTo>
                <a:lnTo>
                  <a:pt x="152527" y="287909"/>
                </a:lnTo>
                <a:close/>
              </a:path>
              <a:path w="295909" h="342900">
                <a:moveTo>
                  <a:pt x="152527" y="240284"/>
                </a:moveTo>
                <a:lnTo>
                  <a:pt x="150368" y="238125"/>
                </a:lnTo>
                <a:lnTo>
                  <a:pt x="145034" y="238125"/>
                </a:lnTo>
                <a:lnTo>
                  <a:pt x="143002" y="240284"/>
                </a:lnTo>
                <a:lnTo>
                  <a:pt x="143002" y="245491"/>
                </a:lnTo>
                <a:lnTo>
                  <a:pt x="145034" y="247650"/>
                </a:lnTo>
                <a:lnTo>
                  <a:pt x="150368" y="247650"/>
                </a:lnTo>
                <a:lnTo>
                  <a:pt x="152527" y="245491"/>
                </a:lnTo>
                <a:lnTo>
                  <a:pt x="152527" y="242824"/>
                </a:lnTo>
                <a:lnTo>
                  <a:pt x="152527" y="240284"/>
                </a:lnTo>
                <a:close/>
              </a:path>
              <a:path w="295909" h="342900">
                <a:moveTo>
                  <a:pt x="152527" y="192659"/>
                </a:moveTo>
                <a:lnTo>
                  <a:pt x="150368" y="190500"/>
                </a:lnTo>
                <a:lnTo>
                  <a:pt x="145034" y="190500"/>
                </a:lnTo>
                <a:lnTo>
                  <a:pt x="143002" y="192659"/>
                </a:lnTo>
                <a:lnTo>
                  <a:pt x="143002" y="197866"/>
                </a:lnTo>
                <a:lnTo>
                  <a:pt x="145034" y="200025"/>
                </a:lnTo>
                <a:lnTo>
                  <a:pt x="150368" y="200025"/>
                </a:lnTo>
                <a:lnTo>
                  <a:pt x="152527" y="197866"/>
                </a:lnTo>
                <a:lnTo>
                  <a:pt x="152527" y="195199"/>
                </a:lnTo>
                <a:lnTo>
                  <a:pt x="152527" y="192659"/>
                </a:lnTo>
                <a:close/>
              </a:path>
              <a:path w="295909" h="342900">
                <a:moveTo>
                  <a:pt x="152527" y="145034"/>
                </a:moveTo>
                <a:lnTo>
                  <a:pt x="150368" y="142875"/>
                </a:lnTo>
                <a:lnTo>
                  <a:pt x="145034" y="142875"/>
                </a:lnTo>
                <a:lnTo>
                  <a:pt x="143002" y="145034"/>
                </a:lnTo>
                <a:lnTo>
                  <a:pt x="143002" y="150241"/>
                </a:lnTo>
                <a:lnTo>
                  <a:pt x="145034" y="152400"/>
                </a:lnTo>
                <a:lnTo>
                  <a:pt x="150368" y="152400"/>
                </a:lnTo>
                <a:lnTo>
                  <a:pt x="152527" y="150241"/>
                </a:lnTo>
                <a:lnTo>
                  <a:pt x="152527" y="147574"/>
                </a:lnTo>
                <a:lnTo>
                  <a:pt x="152527" y="145034"/>
                </a:lnTo>
                <a:close/>
              </a:path>
              <a:path w="295909" h="342900">
                <a:moveTo>
                  <a:pt x="152527" y="97282"/>
                </a:moveTo>
                <a:lnTo>
                  <a:pt x="150368" y="95250"/>
                </a:lnTo>
                <a:lnTo>
                  <a:pt x="145034" y="95250"/>
                </a:lnTo>
                <a:lnTo>
                  <a:pt x="143002" y="97282"/>
                </a:lnTo>
                <a:lnTo>
                  <a:pt x="143002" y="102616"/>
                </a:lnTo>
                <a:lnTo>
                  <a:pt x="145034" y="104775"/>
                </a:lnTo>
                <a:lnTo>
                  <a:pt x="150368" y="104775"/>
                </a:lnTo>
                <a:lnTo>
                  <a:pt x="152527" y="102616"/>
                </a:lnTo>
                <a:lnTo>
                  <a:pt x="152527" y="99949"/>
                </a:lnTo>
                <a:lnTo>
                  <a:pt x="152527" y="97282"/>
                </a:lnTo>
                <a:close/>
              </a:path>
              <a:path w="295909" h="342900">
                <a:moveTo>
                  <a:pt x="152527" y="49657"/>
                </a:moveTo>
                <a:lnTo>
                  <a:pt x="150368" y="47625"/>
                </a:lnTo>
                <a:lnTo>
                  <a:pt x="145034" y="47625"/>
                </a:lnTo>
                <a:lnTo>
                  <a:pt x="143002" y="49657"/>
                </a:lnTo>
                <a:lnTo>
                  <a:pt x="143002" y="54991"/>
                </a:lnTo>
                <a:lnTo>
                  <a:pt x="145034" y="57150"/>
                </a:lnTo>
                <a:lnTo>
                  <a:pt x="150368" y="57150"/>
                </a:lnTo>
                <a:lnTo>
                  <a:pt x="152527" y="54991"/>
                </a:lnTo>
                <a:lnTo>
                  <a:pt x="152527" y="52324"/>
                </a:lnTo>
                <a:lnTo>
                  <a:pt x="152527" y="49657"/>
                </a:lnTo>
                <a:close/>
              </a:path>
              <a:path w="295909" h="342900">
                <a:moveTo>
                  <a:pt x="152527" y="2032"/>
                </a:moveTo>
                <a:lnTo>
                  <a:pt x="150368" y="0"/>
                </a:lnTo>
                <a:lnTo>
                  <a:pt x="145034" y="0"/>
                </a:lnTo>
                <a:lnTo>
                  <a:pt x="143002" y="2032"/>
                </a:lnTo>
                <a:lnTo>
                  <a:pt x="143002" y="7366"/>
                </a:lnTo>
                <a:lnTo>
                  <a:pt x="145034" y="9525"/>
                </a:lnTo>
                <a:lnTo>
                  <a:pt x="150368" y="9525"/>
                </a:lnTo>
                <a:lnTo>
                  <a:pt x="152527" y="7366"/>
                </a:lnTo>
                <a:lnTo>
                  <a:pt x="152527" y="4699"/>
                </a:lnTo>
                <a:lnTo>
                  <a:pt x="152527" y="2032"/>
                </a:lnTo>
                <a:close/>
              </a:path>
              <a:path w="295909" h="342900">
                <a:moveTo>
                  <a:pt x="200152" y="335534"/>
                </a:moveTo>
                <a:lnTo>
                  <a:pt x="197993" y="333375"/>
                </a:lnTo>
                <a:lnTo>
                  <a:pt x="192659" y="333375"/>
                </a:lnTo>
                <a:lnTo>
                  <a:pt x="190627" y="335534"/>
                </a:lnTo>
                <a:lnTo>
                  <a:pt x="190627" y="340741"/>
                </a:lnTo>
                <a:lnTo>
                  <a:pt x="192659" y="342900"/>
                </a:lnTo>
                <a:lnTo>
                  <a:pt x="197993" y="342900"/>
                </a:lnTo>
                <a:lnTo>
                  <a:pt x="200152" y="340741"/>
                </a:lnTo>
                <a:lnTo>
                  <a:pt x="200152" y="338201"/>
                </a:lnTo>
                <a:lnTo>
                  <a:pt x="200152" y="335534"/>
                </a:lnTo>
                <a:close/>
              </a:path>
              <a:path w="295909" h="342900">
                <a:moveTo>
                  <a:pt x="200152" y="287909"/>
                </a:moveTo>
                <a:lnTo>
                  <a:pt x="197993" y="285750"/>
                </a:lnTo>
                <a:lnTo>
                  <a:pt x="192659" y="285750"/>
                </a:lnTo>
                <a:lnTo>
                  <a:pt x="190627" y="287909"/>
                </a:lnTo>
                <a:lnTo>
                  <a:pt x="190627" y="293116"/>
                </a:lnTo>
                <a:lnTo>
                  <a:pt x="192659" y="295275"/>
                </a:lnTo>
                <a:lnTo>
                  <a:pt x="197993" y="295275"/>
                </a:lnTo>
                <a:lnTo>
                  <a:pt x="200152" y="293116"/>
                </a:lnTo>
                <a:lnTo>
                  <a:pt x="200152" y="290576"/>
                </a:lnTo>
                <a:lnTo>
                  <a:pt x="200152" y="287909"/>
                </a:lnTo>
                <a:close/>
              </a:path>
              <a:path w="295909" h="342900">
                <a:moveTo>
                  <a:pt x="200152" y="240284"/>
                </a:moveTo>
                <a:lnTo>
                  <a:pt x="197993" y="238125"/>
                </a:lnTo>
                <a:lnTo>
                  <a:pt x="192659" y="238125"/>
                </a:lnTo>
                <a:lnTo>
                  <a:pt x="190627" y="240284"/>
                </a:lnTo>
                <a:lnTo>
                  <a:pt x="190627" y="245491"/>
                </a:lnTo>
                <a:lnTo>
                  <a:pt x="192659" y="247650"/>
                </a:lnTo>
                <a:lnTo>
                  <a:pt x="197993" y="247650"/>
                </a:lnTo>
                <a:lnTo>
                  <a:pt x="200152" y="245491"/>
                </a:lnTo>
                <a:lnTo>
                  <a:pt x="200152" y="242824"/>
                </a:lnTo>
                <a:lnTo>
                  <a:pt x="200152" y="240284"/>
                </a:lnTo>
                <a:close/>
              </a:path>
              <a:path w="295909" h="342900">
                <a:moveTo>
                  <a:pt x="200152" y="192659"/>
                </a:moveTo>
                <a:lnTo>
                  <a:pt x="197993" y="190500"/>
                </a:lnTo>
                <a:lnTo>
                  <a:pt x="192659" y="190500"/>
                </a:lnTo>
                <a:lnTo>
                  <a:pt x="190627" y="192659"/>
                </a:lnTo>
                <a:lnTo>
                  <a:pt x="190627" y="197866"/>
                </a:lnTo>
                <a:lnTo>
                  <a:pt x="192659" y="200025"/>
                </a:lnTo>
                <a:lnTo>
                  <a:pt x="197993" y="200025"/>
                </a:lnTo>
                <a:lnTo>
                  <a:pt x="200152" y="197866"/>
                </a:lnTo>
                <a:lnTo>
                  <a:pt x="200152" y="195199"/>
                </a:lnTo>
                <a:lnTo>
                  <a:pt x="200152" y="192659"/>
                </a:lnTo>
                <a:close/>
              </a:path>
              <a:path w="295909" h="342900">
                <a:moveTo>
                  <a:pt x="200152" y="145034"/>
                </a:moveTo>
                <a:lnTo>
                  <a:pt x="197993" y="142875"/>
                </a:lnTo>
                <a:lnTo>
                  <a:pt x="192659" y="142875"/>
                </a:lnTo>
                <a:lnTo>
                  <a:pt x="190627" y="145034"/>
                </a:lnTo>
                <a:lnTo>
                  <a:pt x="190627" y="150241"/>
                </a:lnTo>
                <a:lnTo>
                  <a:pt x="192659" y="152400"/>
                </a:lnTo>
                <a:lnTo>
                  <a:pt x="197993" y="152400"/>
                </a:lnTo>
                <a:lnTo>
                  <a:pt x="200152" y="150241"/>
                </a:lnTo>
                <a:lnTo>
                  <a:pt x="200152" y="147574"/>
                </a:lnTo>
                <a:lnTo>
                  <a:pt x="200152" y="145034"/>
                </a:lnTo>
                <a:close/>
              </a:path>
              <a:path w="295909" h="342900">
                <a:moveTo>
                  <a:pt x="200152" y="97282"/>
                </a:moveTo>
                <a:lnTo>
                  <a:pt x="197993" y="95250"/>
                </a:lnTo>
                <a:lnTo>
                  <a:pt x="192659" y="95250"/>
                </a:lnTo>
                <a:lnTo>
                  <a:pt x="190627" y="97282"/>
                </a:lnTo>
                <a:lnTo>
                  <a:pt x="190627" y="102616"/>
                </a:lnTo>
                <a:lnTo>
                  <a:pt x="192659" y="104775"/>
                </a:lnTo>
                <a:lnTo>
                  <a:pt x="197993" y="104775"/>
                </a:lnTo>
                <a:lnTo>
                  <a:pt x="200152" y="102616"/>
                </a:lnTo>
                <a:lnTo>
                  <a:pt x="200152" y="99949"/>
                </a:lnTo>
                <a:lnTo>
                  <a:pt x="200152" y="97282"/>
                </a:lnTo>
                <a:close/>
              </a:path>
              <a:path w="295909" h="342900">
                <a:moveTo>
                  <a:pt x="200152" y="49657"/>
                </a:moveTo>
                <a:lnTo>
                  <a:pt x="197993" y="47625"/>
                </a:lnTo>
                <a:lnTo>
                  <a:pt x="192659" y="47625"/>
                </a:lnTo>
                <a:lnTo>
                  <a:pt x="190627" y="49657"/>
                </a:lnTo>
                <a:lnTo>
                  <a:pt x="190627" y="54991"/>
                </a:lnTo>
                <a:lnTo>
                  <a:pt x="192659" y="57150"/>
                </a:lnTo>
                <a:lnTo>
                  <a:pt x="197993" y="57150"/>
                </a:lnTo>
                <a:lnTo>
                  <a:pt x="200152" y="54991"/>
                </a:lnTo>
                <a:lnTo>
                  <a:pt x="200152" y="52324"/>
                </a:lnTo>
                <a:lnTo>
                  <a:pt x="200152" y="49657"/>
                </a:lnTo>
                <a:close/>
              </a:path>
              <a:path w="295909" h="342900">
                <a:moveTo>
                  <a:pt x="200152" y="2032"/>
                </a:moveTo>
                <a:lnTo>
                  <a:pt x="197993" y="0"/>
                </a:lnTo>
                <a:lnTo>
                  <a:pt x="192659" y="0"/>
                </a:lnTo>
                <a:lnTo>
                  <a:pt x="190627" y="2032"/>
                </a:lnTo>
                <a:lnTo>
                  <a:pt x="190627" y="7366"/>
                </a:lnTo>
                <a:lnTo>
                  <a:pt x="192659" y="9525"/>
                </a:lnTo>
                <a:lnTo>
                  <a:pt x="197993" y="9525"/>
                </a:lnTo>
                <a:lnTo>
                  <a:pt x="200152" y="7366"/>
                </a:lnTo>
                <a:lnTo>
                  <a:pt x="200152" y="4699"/>
                </a:lnTo>
                <a:lnTo>
                  <a:pt x="200152" y="2032"/>
                </a:lnTo>
                <a:close/>
              </a:path>
              <a:path w="295909" h="342900">
                <a:moveTo>
                  <a:pt x="247777" y="335534"/>
                </a:moveTo>
                <a:lnTo>
                  <a:pt x="245618" y="333375"/>
                </a:lnTo>
                <a:lnTo>
                  <a:pt x="240284" y="333375"/>
                </a:lnTo>
                <a:lnTo>
                  <a:pt x="238252" y="335534"/>
                </a:lnTo>
                <a:lnTo>
                  <a:pt x="238252" y="340741"/>
                </a:lnTo>
                <a:lnTo>
                  <a:pt x="240284" y="342900"/>
                </a:lnTo>
                <a:lnTo>
                  <a:pt x="245618" y="342900"/>
                </a:lnTo>
                <a:lnTo>
                  <a:pt x="247777" y="340741"/>
                </a:lnTo>
                <a:lnTo>
                  <a:pt x="247777" y="338201"/>
                </a:lnTo>
                <a:lnTo>
                  <a:pt x="247777" y="335534"/>
                </a:lnTo>
                <a:close/>
              </a:path>
              <a:path w="295909" h="342900">
                <a:moveTo>
                  <a:pt x="247777" y="287909"/>
                </a:moveTo>
                <a:lnTo>
                  <a:pt x="245618" y="285750"/>
                </a:lnTo>
                <a:lnTo>
                  <a:pt x="240284" y="285750"/>
                </a:lnTo>
                <a:lnTo>
                  <a:pt x="238252" y="287909"/>
                </a:lnTo>
                <a:lnTo>
                  <a:pt x="238252" y="293116"/>
                </a:lnTo>
                <a:lnTo>
                  <a:pt x="240284" y="295275"/>
                </a:lnTo>
                <a:lnTo>
                  <a:pt x="245618" y="295275"/>
                </a:lnTo>
                <a:lnTo>
                  <a:pt x="247777" y="293116"/>
                </a:lnTo>
                <a:lnTo>
                  <a:pt x="247777" y="290576"/>
                </a:lnTo>
                <a:lnTo>
                  <a:pt x="247777" y="287909"/>
                </a:lnTo>
                <a:close/>
              </a:path>
              <a:path w="295909" h="342900">
                <a:moveTo>
                  <a:pt x="247777" y="240284"/>
                </a:moveTo>
                <a:lnTo>
                  <a:pt x="245618" y="238125"/>
                </a:lnTo>
                <a:lnTo>
                  <a:pt x="240284" y="238125"/>
                </a:lnTo>
                <a:lnTo>
                  <a:pt x="238252" y="240284"/>
                </a:lnTo>
                <a:lnTo>
                  <a:pt x="238252" y="245491"/>
                </a:lnTo>
                <a:lnTo>
                  <a:pt x="240284" y="247650"/>
                </a:lnTo>
                <a:lnTo>
                  <a:pt x="245618" y="247650"/>
                </a:lnTo>
                <a:lnTo>
                  <a:pt x="247777" y="245491"/>
                </a:lnTo>
                <a:lnTo>
                  <a:pt x="247777" y="242824"/>
                </a:lnTo>
                <a:lnTo>
                  <a:pt x="247777" y="240284"/>
                </a:lnTo>
                <a:close/>
              </a:path>
              <a:path w="295909" h="342900">
                <a:moveTo>
                  <a:pt x="247777" y="192659"/>
                </a:moveTo>
                <a:lnTo>
                  <a:pt x="245618" y="190500"/>
                </a:lnTo>
                <a:lnTo>
                  <a:pt x="240284" y="190500"/>
                </a:lnTo>
                <a:lnTo>
                  <a:pt x="238252" y="192659"/>
                </a:lnTo>
                <a:lnTo>
                  <a:pt x="238252" y="197866"/>
                </a:lnTo>
                <a:lnTo>
                  <a:pt x="240284" y="200025"/>
                </a:lnTo>
                <a:lnTo>
                  <a:pt x="245618" y="200025"/>
                </a:lnTo>
                <a:lnTo>
                  <a:pt x="247777" y="197866"/>
                </a:lnTo>
                <a:lnTo>
                  <a:pt x="247777" y="195199"/>
                </a:lnTo>
                <a:lnTo>
                  <a:pt x="247777" y="192659"/>
                </a:lnTo>
                <a:close/>
              </a:path>
              <a:path w="295909" h="342900">
                <a:moveTo>
                  <a:pt x="247777" y="145034"/>
                </a:moveTo>
                <a:lnTo>
                  <a:pt x="245618" y="142875"/>
                </a:lnTo>
                <a:lnTo>
                  <a:pt x="240284" y="142875"/>
                </a:lnTo>
                <a:lnTo>
                  <a:pt x="238252" y="145034"/>
                </a:lnTo>
                <a:lnTo>
                  <a:pt x="238252" y="150241"/>
                </a:lnTo>
                <a:lnTo>
                  <a:pt x="240284" y="152400"/>
                </a:lnTo>
                <a:lnTo>
                  <a:pt x="245618" y="152400"/>
                </a:lnTo>
                <a:lnTo>
                  <a:pt x="247777" y="150241"/>
                </a:lnTo>
                <a:lnTo>
                  <a:pt x="247777" y="147574"/>
                </a:lnTo>
                <a:lnTo>
                  <a:pt x="247777" y="145034"/>
                </a:lnTo>
                <a:close/>
              </a:path>
              <a:path w="295909" h="342900">
                <a:moveTo>
                  <a:pt x="247777" y="97282"/>
                </a:moveTo>
                <a:lnTo>
                  <a:pt x="245618" y="95250"/>
                </a:lnTo>
                <a:lnTo>
                  <a:pt x="240284" y="95250"/>
                </a:lnTo>
                <a:lnTo>
                  <a:pt x="238252" y="97282"/>
                </a:lnTo>
                <a:lnTo>
                  <a:pt x="238252" y="102616"/>
                </a:lnTo>
                <a:lnTo>
                  <a:pt x="240284" y="104775"/>
                </a:lnTo>
                <a:lnTo>
                  <a:pt x="245618" y="104775"/>
                </a:lnTo>
                <a:lnTo>
                  <a:pt x="247777" y="102616"/>
                </a:lnTo>
                <a:lnTo>
                  <a:pt x="247777" y="99949"/>
                </a:lnTo>
                <a:lnTo>
                  <a:pt x="247777" y="97282"/>
                </a:lnTo>
                <a:close/>
              </a:path>
              <a:path w="295909" h="342900">
                <a:moveTo>
                  <a:pt x="247777" y="49657"/>
                </a:moveTo>
                <a:lnTo>
                  <a:pt x="245618" y="47625"/>
                </a:lnTo>
                <a:lnTo>
                  <a:pt x="240284" y="47625"/>
                </a:lnTo>
                <a:lnTo>
                  <a:pt x="238252" y="49657"/>
                </a:lnTo>
                <a:lnTo>
                  <a:pt x="238252" y="54991"/>
                </a:lnTo>
                <a:lnTo>
                  <a:pt x="240284" y="57150"/>
                </a:lnTo>
                <a:lnTo>
                  <a:pt x="245618" y="57150"/>
                </a:lnTo>
                <a:lnTo>
                  <a:pt x="247777" y="54991"/>
                </a:lnTo>
                <a:lnTo>
                  <a:pt x="247777" y="52324"/>
                </a:lnTo>
                <a:lnTo>
                  <a:pt x="247777" y="49657"/>
                </a:lnTo>
                <a:close/>
              </a:path>
              <a:path w="295909" h="342900">
                <a:moveTo>
                  <a:pt x="247777" y="2032"/>
                </a:moveTo>
                <a:lnTo>
                  <a:pt x="245618" y="0"/>
                </a:lnTo>
                <a:lnTo>
                  <a:pt x="240284" y="0"/>
                </a:lnTo>
                <a:lnTo>
                  <a:pt x="238252" y="2032"/>
                </a:lnTo>
                <a:lnTo>
                  <a:pt x="238252" y="7366"/>
                </a:lnTo>
                <a:lnTo>
                  <a:pt x="240284" y="9525"/>
                </a:lnTo>
                <a:lnTo>
                  <a:pt x="245618" y="9525"/>
                </a:lnTo>
                <a:lnTo>
                  <a:pt x="247777" y="7366"/>
                </a:lnTo>
                <a:lnTo>
                  <a:pt x="247777" y="4699"/>
                </a:lnTo>
                <a:lnTo>
                  <a:pt x="247777" y="2032"/>
                </a:lnTo>
                <a:close/>
              </a:path>
              <a:path w="295909" h="342900">
                <a:moveTo>
                  <a:pt x="295402" y="335534"/>
                </a:moveTo>
                <a:lnTo>
                  <a:pt x="293243" y="333375"/>
                </a:lnTo>
                <a:lnTo>
                  <a:pt x="288036" y="333375"/>
                </a:lnTo>
                <a:lnTo>
                  <a:pt x="285877" y="335534"/>
                </a:lnTo>
                <a:lnTo>
                  <a:pt x="285877" y="340741"/>
                </a:lnTo>
                <a:lnTo>
                  <a:pt x="288036" y="342900"/>
                </a:lnTo>
                <a:lnTo>
                  <a:pt x="293243" y="342900"/>
                </a:lnTo>
                <a:lnTo>
                  <a:pt x="295402" y="340741"/>
                </a:lnTo>
                <a:lnTo>
                  <a:pt x="295402" y="338201"/>
                </a:lnTo>
                <a:lnTo>
                  <a:pt x="295402" y="335534"/>
                </a:lnTo>
                <a:close/>
              </a:path>
              <a:path w="295909" h="342900">
                <a:moveTo>
                  <a:pt x="295402" y="287909"/>
                </a:moveTo>
                <a:lnTo>
                  <a:pt x="293243" y="285750"/>
                </a:lnTo>
                <a:lnTo>
                  <a:pt x="288036" y="285750"/>
                </a:lnTo>
                <a:lnTo>
                  <a:pt x="285877" y="287909"/>
                </a:lnTo>
                <a:lnTo>
                  <a:pt x="285877" y="293116"/>
                </a:lnTo>
                <a:lnTo>
                  <a:pt x="288036" y="295275"/>
                </a:lnTo>
                <a:lnTo>
                  <a:pt x="293243" y="295275"/>
                </a:lnTo>
                <a:lnTo>
                  <a:pt x="295402" y="293116"/>
                </a:lnTo>
                <a:lnTo>
                  <a:pt x="295402" y="290576"/>
                </a:lnTo>
                <a:lnTo>
                  <a:pt x="295402" y="287909"/>
                </a:lnTo>
                <a:close/>
              </a:path>
              <a:path w="295909" h="342900">
                <a:moveTo>
                  <a:pt x="295402" y="240284"/>
                </a:moveTo>
                <a:lnTo>
                  <a:pt x="293243" y="238125"/>
                </a:lnTo>
                <a:lnTo>
                  <a:pt x="288036" y="238125"/>
                </a:lnTo>
                <a:lnTo>
                  <a:pt x="285877" y="240284"/>
                </a:lnTo>
                <a:lnTo>
                  <a:pt x="285877" y="245491"/>
                </a:lnTo>
                <a:lnTo>
                  <a:pt x="288036" y="247650"/>
                </a:lnTo>
                <a:lnTo>
                  <a:pt x="293243" y="247650"/>
                </a:lnTo>
                <a:lnTo>
                  <a:pt x="295402" y="245491"/>
                </a:lnTo>
                <a:lnTo>
                  <a:pt x="295402" y="242824"/>
                </a:lnTo>
                <a:lnTo>
                  <a:pt x="295402" y="240284"/>
                </a:lnTo>
                <a:close/>
              </a:path>
              <a:path w="295909" h="342900">
                <a:moveTo>
                  <a:pt x="295402" y="192659"/>
                </a:moveTo>
                <a:lnTo>
                  <a:pt x="293243" y="190500"/>
                </a:lnTo>
                <a:lnTo>
                  <a:pt x="288036" y="190500"/>
                </a:lnTo>
                <a:lnTo>
                  <a:pt x="285877" y="192659"/>
                </a:lnTo>
                <a:lnTo>
                  <a:pt x="285877" y="197866"/>
                </a:lnTo>
                <a:lnTo>
                  <a:pt x="288036" y="200025"/>
                </a:lnTo>
                <a:lnTo>
                  <a:pt x="293243" y="200025"/>
                </a:lnTo>
                <a:lnTo>
                  <a:pt x="295402" y="197866"/>
                </a:lnTo>
                <a:lnTo>
                  <a:pt x="295402" y="195199"/>
                </a:lnTo>
                <a:lnTo>
                  <a:pt x="295402" y="192659"/>
                </a:lnTo>
                <a:close/>
              </a:path>
              <a:path w="295909" h="342900">
                <a:moveTo>
                  <a:pt x="295402" y="145034"/>
                </a:moveTo>
                <a:lnTo>
                  <a:pt x="293243" y="142875"/>
                </a:lnTo>
                <a:lnTo>
                  <a:pt x="288036" y="142875"/>
                </a:lnTo>
                <a:lnTo>
                  <a:pt x="285877" y="145034"/>
                </a:lnTo>
                <a:lnTo>
                  <a:pt x="285877" y="150241"/>
                </a:lnTo>
                <a:lnTo>
                  <a:pt x="288036" y="152400"/>
                </a:lnTo>
                <a:lnTo>
                  <a:pt x="293243" y="152400"/>
                </a:lnTo>
                <a:lnTo>
                  <a:pt x="295402" y="150241"/>
                </a:lnTo>
                <a:lnTo>
                  <a:pt x="295402" y="147574"/>
                </a:lnTo>
                <a:lnTo>
                  <a:pt x="295402" y="145034"/>
                </a:lnTo>
                <a:close/>
              </a:path>
              <a:path w="295909" h="342900">
                <a:moveTo>
                  <a:pt x="295402" y="97282"/>
                </a:moveTo>
                <a:lnTo>
                  <a:pt x="293243" y="95250"/>
                </a:lnTo>
                <a:lnTo>
                  <a:pt x="288036" y="95250"/>
                </a:lnTo>
                <a:lnTo>
                  <a:pt x="285877" y="97282"/>
                </a:lnTo>
                <a:lnTo>
                  <a:pt x="285877" y="102616"/>
                </a:lnTo>
                <a:lnTo>
                  <a:pt x="288036" y="104775"/>
                </a:lnTo>
                <a:lnTo>
                  <a:pt x="293243" y="104775"/>
                </a:lnTo>
                <a:lnTo>
                  <a:pt x="295402" y="102616"/>
                </a:lnTo>
                <a:lnTo>
                  <a:pt x="295402" y="99949"/>
                </a:lnTo>
                <a:lnTo>
                  <a:pt x="295402" y="97282"/>
                </a:lnTo>
                <a:close/>
              </a:path>
              <a:path w="295909" h="342900">
                <a:moveTo>
                  <a:pt x="295402" y="49657"/>
                </a:moveTo>
                <a:lnTo>
                  <a:pt x="293243" y="47625"/>
                </a:lnTo>
                <a:lnTo>
                  <a:pt x="288036" y="47625"/>
                </a:lnTo>
                <a:lnTo>
                  <a:pt x="285877" y="49657"/>
                </a:lnTo>
                <a:lnTo>
                  <a:pt x="285877" y="54991"/>
                </a:lnTo>
                <a:lnTo>
                  <a:pt x="288036" y="57150"/>
                </a:lnTo>
                <a:lnTo>
                  <a:pt x="293243" y="57150"/>
                </a:lnTo>
                <a:lnTo>
                  <a:pt x="295402" y="54991"/>
                </a:lnTo>
                <a:lnTo>
                  <a:pt x="295402" y="52324"/>
                </a:lnTo>
                <a:lnTo>
                  <a:pt x="295402" y="49657"/>
                </a:lnTo>
                <a:close/>
              </a:path>
              <a:path w="295909" h="342900">
                <a:moveTo>
                  <a:pt x="295402" y="2032"/>
                </a:moveTo>
                <a:lnTo>
                  <a:pt x="293243" y="0"/>
                </a:lnTo>
                <a:lnTo>
                  <a:pt x="288036" y="0"/>
                </a:lnTo>
                <a:lnTo>
                  <a:pt x="285877" y="2032"/>
                </a:lnTo>
                <a:lnTo>
                  <a:pt x="285877" y="7366"/>
                </a:lnTo>
                <a:lnTo>
                  <a:pt x="288036" y="9525"/>
                </a:lnTo>
                <a:lnTo>
                  <a:pt x="293243" y="9525"/>
                </a:lnTo>
                <a:lnTo>
                  <a:pt x="295402" y="7366"/>
                </a:lnTo>
                <a:lnTo>
                  <a:pt x="295402" y="4699"/>
                </a:lnTo>
                <a:lnTo>
                  <a:pt x="295402" y="2032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1858879" y="1914651"/>
            <a:ext cx="295275" cy="342900"/>
          </a:xfrm>
          <a:custGeom>
            <a:avLst/>
            <a:gdLst/>
            <a:ahLst/>
            <a:cxnLst/>
            <a:rect l="l" t="t" r="r" b="b"/>
            <a:pathLst>
              <a:path w="295275" h="342900">
                <a:moveTo>
                  <a:pt x="9525" y="335534"/>
                </a:moveTo>
                <a:lnTo>
                  <a:pt x="7366" y="333375"/>
                </a:lnTo>
                <a:lnTo>
                  <a:pt x="2159" y="333375"/>
                </a:lnTo>
                <a:lnTo>
                  <a:pt x="0" y="335534"/>
                </a:lnTo>
                <a:lnTo>
                  <a:pt x="0" y="340741"/>
                </a:lnTo>
                <a:lnTo>
                  <a:pt x="2159" y="342900"/>
                </a:lnTo>
                <a:lnTo>
                  <a:pt x="7366" y="342900"/>
                </a:lnTo>
                <a:lnTo>
                  <a:pt x="9525" y="340741"/>
                </a:lnTo>
                <a:lnTo>
                  <a:pt x="9525" y="338201"/>
                </a:lnTo>
                <a:lnTo>
                  <a:pt x="9525" y="335534"/>
                </a:lnTo>
                <a:close/>
              </a:path>
              <a:path w="295275" h="342900">
                <a:moveTo>
                  <a:pt x="9525" y="287909"/>
                </a:moveTo>
                <a:lnTo>
                  <a:pt x="7366" y="285750"/>
                </a:lnTo>
                <a:lnTo>
                  <a:pt x="2159" y="285750"/>
                </a:lnTo>
                <a:lnTo>
                  <a:pt x="0" y="287909"/>
                </a:lnTo>
                <a:lnTo>
                  <a:pt x="0" y="293116"/>
                </a:lnTo>
                <a:lnTo>
                  <a:pt x="2159" y="295275"/>
                </a:lnTo>
                <a:lnTo>
                  <a:pt x="7366" y="295275"/>
                </a:lnTo>
                <a:lnTo>
                  <a:pt x="9525" y="293116"/>
                </a:lnTo>
                <a:lnTo>
                  <a:pt x="9525" y="290576"/>
                </a:lnTo>
                <a:lnTo>
                  <a:pt x="9525" y="287909"/>
                </a:lnTo>
                <a:close/>
              </a:path>
              <a:path w="295275" h="342900">
                <a:moveTo>
                  <a:pt x="9525" y="240284"/>
                </a:moveTo>
                <a:lnTo>
                  <a:pt x="7366" y="238125"/>
                </a:lnTo>
                <a:lnTo>
                  <a:pt x="2159" y="238125"/>
                </a:lnTo>
                <a:lnTo>
                  <a:pt x="0" y="240284"/>
                </a:lnTo>
                <a:lnTo>
                  <a:pt x="0" y="245491"/>
                </a:lnTo>
                <a:lnTo>
                  <a:pt x="2159" y="247650"/>
                </a:lnTo>
                <a:lnTo>
                  <a:pt x="7366" y="247650"/>
                </a:lnTo>
                <a:lnTo>
                  <a:pt x="9525" y="245491"/>
                </a:lnTo>
                <a:lnTo>
                  <a:pt x="9525" y="242824"/>
                </a:lnTo>
                <a:lnTo>
                  <a:pt x="9525" y="240284"/>
                </a:lnTo>
                <a:close/>
              </a:path>
              <a:path w="295275" h="342900">
                <a:moveTo>
                  <a:pt x="9525" y="192659"/>
                </a:moveTo>
                <a:lnTo>
                  <a:pt x="7366" y="190500"/>
                </a:lnTo>
                <a:lnTo>
                  <a:pt x="2159" y="190500"/>
                </a:lnTo>
                <a:lnTo>
                  <a:pt x="0" y="192659"/>
                </a:lnTo>
                <a:lnTo>
                  <a:pt x="0" y="197866"/>
                </a:lnTo>
                <a:lnTo>
                  <a:pt x="2159" y="200025"/>
                </a:lnTo>
                <a:lnTo>
                  <a:pt x="7366" y="200025"/>
                </a:lnTo>
                <a:lnTo>
                  <a:pt x="9525" y="197866"/>
                </a:lnTo>
                <a:lnTo>
                  <a:pt x="9525" y="195199"/>
                </a:lnTo>
                <a:lnTo>
                  <a:pt x="9525" y="192659"/>
                </a:lnTo>
                <a:close/>
              </a:path>
              <a:path w="295275" h="342900">
                <a:moveTo>
                  <a:pt x="9525" y="145034"/>
                </a:moveTo>
                <a:lnTo>
                  <a:pt x="7366" y="142875"/>
                </a:lnTo>
                <a:lnTo>
                  <a:pt x="2159" y="142875"/>
                </a:lnTo>
                <a:lnTo>
                  <a:pt x="0" y="145034"/>
                </a:lnTo>
                <a:lnTo>
                  <a:pt x="0" y="150241"/>
                </a:lnTo>
                <a:lnTo>
                  <a:pt x="2159" y="152400"/>
                </a:lnTo>
                <a:lnTo>
                  <a:pt x="7366" y="152400"/>
                </a:lnTo>
                <a:lnTo>
                  <a:pt x="9525" y="150241"/>
                </a:lnTo>
                <a:lnTo>
                  <a:pt x="9525" y="147574"/>
                </a:lnTo>
                <a:lnTo>
                  <a:pt x="9525" y="145034"/>
                </a:lnTo>
                <a:close/>
              </a:path>
              <a:path w="295275" h="342900">
                <a:moveTo>
                  <a:pt x="9525" y="97282"/>
                </a:moveTo>
                <a:lnTo>
                  <a:pt x="7366" y="95250"/>
                </a:lnTo>
                <a:lnTo>
                  <a:pt x="2159" y="95250"/>
                </a:lnTo>
                <a:lnTo>
                  <a:pt x="0" y="97282"/>
                </a:lnTo>
                <a:lnTo>
                  <a:pt x="0" y="102616"/>
                </a:lnTo>
                <a:lnTo>
                  <a:pt x="2159" y="104775"/>
                </a:lnTo>
                <a:lnTo>
                  <a:pt x="7366" y="104775"/>
                </a:lnTo>
                <a:lnTo>
                  <a:pt x="9525" y="102616"/>
                </a:lnTo>
                <a:lnTo>
                  <a:pt x="9525" y="99949"/>
                </a:lnTo>
                <a:lnTo>
                  <a:pt x="9525" y="97282"/>
                </a:lnTo>
                <a:close/>
              </a:path>
              <a:path w="295275" h="342900">
                <a:moveTo>
                  <a:pt x="9525" y="49657"/>
                </a:moveTo>
                <a:lnTo>
                  <a:pt x="7366" y="47625"/>
                </a:lnTo>
                <a:lnTo>
                  <a:pt x="2159" y="47625"/>
                </a:lnTo>
                <a:lnTo>
                  <a:pt x="0" y="49657"/>
                </a:lnTo>
                <a:lnTo>
                  <a:pt x="0" y="54991"/>
                </a:lnTo>
                <a:lnTo>
                  <a:pt x="2159" y="57150"/>
                </a:lnTo>
                <a:lnTo>
                  <a:pt x="7366" y="57150"/>
                </a:lnTo>
                <a:lnTo>
                  <a:pt x="9525" y="54991"/>
                </a:lnTo>
                <a:lnTo>
                  <a:pt x="9525" y="52324"/>
                </a:lnTo>
                <a:lnTo>
                  <a:pt x="9525" y="49657"/>
                </a:lnTo>
                <a:close/>
              </a:path>
              <a:path w="295275" h="342900">
                <a:moveTo>
                  <a:pt x="9525" y="2032"/>
                </a:moveTo>
                <a:lnTo>
                  <a:pt x="7366" y="0"/>
                </a:lnTo>
                <a:lnTo>
                  <a:pt x="2159" y="0"/>
                </a:lnTo>
                <a:lnTo>
                  <a:pt x="0" y="2032"/>
                </a:lnTo>
                <a:lnTo>
                  <a:pt x="0" y="7366"/>
                </a:lnTo>
                <a:lnTo>
                  <a:pt x="2159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699"/>
                </a:lnTo>
                <a:lnTo>
                  <a:pt x="9525" y="2032"/>
                </a:lnTo>
                <a:close/>
              </a:path>
              <a:path w="295275" h="342900">
                <a:moveTo>
                  <a:pt x="57150" y="335534"/>
                </a:moveTo>
                <a:lnTo>
                  <a:pt x="54991" y="333375"/>
                </a:lnTo>
                <a:lnTo>
                  <a:pt x="49784" y="333375"/>
                </a:lnTo>
                <a:lnTo>
                  <a:pt x="47625" y="335534"/>
                </a:lnTo>
                <a:lnTo>
                  <a:pt x="47625" y="340741"/>
                </a:lnTo>
                <a:lnTo>
                  <a:pt x="49784" y="342900"/>
                </a:lnTo>
                <a:lnTo>
                  <a:pt x="54991" y="342900"/>
                </a:lnTo>
                <a:lnTo>
                  <a:pt x="57150" y="340741"/>
                </a:lnTo>
                <a:lnTo>
                  <a:pt x="57150" y="338201"/>
                </a:lnTo>
                <a:lnTo>
                  <a:pt x="57150" y="335534"/>
                </a:lnTo>
                <a:close/>
              </a:path>
              <a:path w="295275" h="342900">
                <a:moveTo>
                  <a:pt x="57150" y="287909"/>
                </a:moveTo>
                <a:lnTo>
                  <a:pt x="54991" y="285750"/>
                </a:lnTo>
                <a:lnTo>
                  <a:pt x="49784" y="285750"/>
                </a:lnTo>
                <a:lnTo>
                  <a:pt x="47625" y="287909"/>
                </a:lnTo>
                <a:lnTo>
                  <a:pt x="47625" y="293116"/>
                </a:lnTo>
                <a:lnTo>
                  <a:pt x="49784" y="295275"/>
                </a:lnTo>
                <a:lnTo>
                  <a:pt x="54991" y="295275"/>
                </a:lnTo>
                <a:lnTo>
                  <a:pt x="57150" y="293116"/>
                </a:lnTo>
                <a:lnTo>
                  <a:pt x="57150" y="290576"/>
                </a:lnTo>
                <a:lnTo>
                  <a:pt x="57150" y="287909"/>
                </a:lnTo>
                <a:close/>
              </a:path>
              <a:path w="295275" h="342900">
                <a:moveTo>
                  <a:pt x="57150" y="240284"/>
                </a:moveTo>
                <a:lnTo>
                  <a:pt x="54991" y="238125"/>
                </a:lnTo>
                <a:lnTo>
                  <a:pt x="49784" y="238125"/>
                </a:lnTo>
                <a:lnTo>
                  <a:pt x="47625" y="240284"/>
                </a:lnTo>
                <a:lnTo>
                  <a:pt x="47625" y="245491"/>
                </a:lnTo>
                <a:lnTo>
                  <a:pt x="49784" y="247650"/>
                </a:lnTo>
                <a:lnTo>
                  <a:pt x="54991" y="247650"/>
                </a:lnTo>
                <a:lnTo>
                  <a:pt x="57150" y="245491"/>
                </a:lnTo>
                <a:lnTo>
                  <a:pt x="57150" y="242824"/>
                </a:lnTo>
                <a:lnTo>
                  <a:pt x="57150" y="240284"/>
                </a:lnTo>
                <a:close/>
              </a:path>
              <a:path w="295275" h="342900">
                <a:moveTo>
                  <a:pt x="57150" y="192659"/>
                </a:moveTo>
                <a:lnTo>
                  <a:pt x="54991" y="190500"/>
                </a:lnTo>
                <a:lnTo>
                  <a:pt x="49784" y="190500"/>
                </a:lnTo>
                <a:lnTo>
                  <a:pt x="47625" y="192659"/>
                </a:lnTo>
                <a:lnTo>
                  <a:pt x="47625" y="197866"/>
                </a:lnTo>
                <a:lnTo>
                  <a:pt x="49784" y="200025"/>
                </a:lnTo>
                <a:lnTo>
                  <a:pt x="54991" y="200025"/>
                </a:lnTo>
                <a:lnTo>
                  <a:pt x="57150" y="197866"/>
                </a:lnTo>
                <a:lnTo>
                  <a:pt x="57150" y="195199"/>
                </a:lnTo>
                <a:lnTo>
                  <a:pt x="57150" y="192659"/>
                </a:lnTo>
                <a:close/>
              </a:path>
              <a:path w="295275" h="342900">
                <a:moveTo>
                  <a:pt x="57150" y="145034"/>
                </a:moveTo>
                <a:lnTo>
                  <a:pt x="54991" y="142875"/>
                </a:lnTo>
                <a:lnTo>
                  <a:pt x="49784" y="142875"/>
                </a:lnTo>
                <a:lnTo>
                  <a:pt x="47625" y="145034"/>
                </a:lnTo>
                <a:lnTo>
                  <a:pt x="47625" y="150241"/>
                </a:lnTo>
                <a:lnTo>
                  <a:pt x="49784" y="152400"/>
                </a:lnTo>
                <a:lnTo>
                  <a:pt x="54991" y="152400"/>
                </a:lnTo>
                <a:lnTo>
                  <a:pt x="57150" y="150241"/>
                </a:lnTo>
                <a:lnTo>
                  <a:pt x="57150" y="147574"/>
                </a:lnTo>
                <a:lnTo>
                  <a:pt x="57150" y="145034"/>
                </a:lnTo>
                <a:close/>
              </a:path>
              <a:path w="295275" h="342900">
                <a:moveTo>
                  <a:pt x="57150" y="97282"/>
                </a:moveTo>
                <a:lnTo>
                  <a:pt x="54991" y="95250"/>
                </a:lnTo>
                <a:lnTo>
                  <a:pt x="49784" y="95250"/>
                </a:lnTo>
                <a:lnTo>
                  <a:pt x="47625" y="97282"/>
                </a:lnTo>
                <a:lnTo>
                  <a:pt x="47625" y="102616"/>
                </a:lnTo>
                <a:lnTo>
                  <a:pt x="49784" y="104775"/>
                </a:lnTo>
                <a:lnTo>
                  <a:pt x="54991" y="104775"/>
                </a:lnTo>
                <a:lnTo>
                  <a:pt x="57150" y="102616"/>
                </a:lnTo>
                <a:lnTo>
                  <a:pt x="57150" y="99949"/>
                </a:lnTo>
                <a:lnTo>
                  <a:pt x="57150" y="97282"/>
                </a:lnTo>
                <a:close/>
              </a:path>
              <a:path w="295275" h="342900">
                <a:moveTo>
                  <a:pt x="57150" y="49657"/>
                </a:moveTo>
                <a:lnTo>
                  <a:pt x="54991" y="47625"/>
                </a:lnTo>
                <a:lnTo>
                  <a:pt x="49784" y="47625"/>
                </a:lnTo>
                <a:lnTo>
                  <a:pt x="47625" y="49657"/>
                </a:lnTo>
                <a:lnTo>
                  <a:pt x="47625" y="54991"/>
                </a:lnTo>
                <a:lnTo>
                  <a:pt x="49784" y="57150"/>
                </a:lnTo>
                <a:lnTo>
                  <a:pt x="54991" y="57150"/>
                </a:lnTo>
                <a:lnTo>
                  <a:pt x="57150" y="54991"/>
                </a:lnTo>
                <a:lnTo>
                  <a:pt x="57150" y="52324"/>
                </a:lnTo>
                <a:lnTo>
                  <a:pt x="57150" y="49657"/>
                </a:lnTo>
                <a:close/>
              </a:path>
              <a:path w="295275" h="342900">
                <a:moveTo>
                  <a:pt x="57150" y="2032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032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699"/>
                </a:lnTo>
                <a:lnTo>
                  <a:pt x="57150" y="2032"/>
                </a:lnTo>
                <a:close/>
              </a:path>
              <a:path w="295275" h="342900">
                <a:moveTo>
                  <a:pt x="104775" y="335534"/>
                </a:moveTo>
                <a:lnTo>
                  <a:pt x="102616" y="333375"/>
                </a:lnTo>
                <a:lnTo>
                  <a:pt x="97409" y="333375"/>
                </a:lnTo>
                <a:lnTo>
                  <a:pt x="95250" y="335534"/>
                </a:lnTo>
                <a:lnTo>
                  <a:pt x="95250" y="340741"/>
                </a:lnTo>
                <a:lnTo>
                  <a:pt x="97409" y="342900"/>
                </a:lnTo>
                <a:lnTo>
                  <a:pt x="102616" y="342900"/>
                </a:lnTo>
                <a:lnTo>
                  <a:pt x="104775" y="340741"/>
                </a:lnTo>
                <a:lnTo>
                  <a:pt x="104775" y="338201"/>
                </a:lnTo>
                <a:lnTo>
                  <a:pt x="104775" y="335534"/>
                </a:lnTo>
                <a:close/>
              </a:path>
              <a:path w="295275" h="342900">
                <a:moveTo>
                  <a:pt x="104775" y="287909"/>
                </a:moveTo>
                <a:lnTo>
                  <a:pt x="102616" y="285750"/>
                </a:lnTo>
                <a:lnTo>
                  <a:pt x="97409" y="285750"/>
                </a:lnTo>
                <a:lnTo>
                  <a:pt x="95250" y="287909"/>
                </a:lnTo>
                <a:lnTo>
                  <a:pt x="95250" y="293116"/>
                </a:lnTo>
                <a:lnTo>
                  <a:pt x="97409" y="295275"/>
                </a:lnTo>
                <a:lnTo>
                  <a:pt x="102616" y="295275"/>
                </a:lnTo>
                <a:lnTo>
                  <a:pt x="104775" y="293116"/>
                </a:lnTo>
                <a:lnTo>
                  <a:pt x="104775" y="290576"/>
                </a:lnTo>
                <a:lnTo>
                  <a:pt x="104775" y="287909"/>
                </a:lnTo>
                <a:close/>
              </a:path>
              <a:path w="295275" h="342900">
                <a:moveTo>
                  <a:pt x="104775" y="240284"/>
                </a:moveTo>
                <a:lnTo>
                  <a:pt x="102616" y="238125"/>
                </a:lnTo>
                <a:lnTo>
                  <a:pt x="97409" y="238125"/>
                </a:lnTo>
                <a:lnTo>
                  <a:pt x="95250" y="240284"/>
                </a:lnTo>
                <a:lnTo>
                  <a:pt x="95250" y="245491"/>
                </a:lnTo>
                <a:lnTo>
                  <a:pt x="97409" y="247650"/>
                </a:lnTo>
                <a:lnTo>
                  <a:pt x="102616" y="247650"/>
                </a:lnTo>
                <a:lnTo>
                  <a:pt x="104775" y="245491"/>
                </a:lnTo>
                <a:lnTo>
                  <a:pt x="104775" y="242824"/>
                </a:lnTo>
                <a:lnTo>
                  <a:pt x="104775" y="240284"/>
                </a:lnTo>
                <a:close/>
              </a:path>
              <a:path w="295275" h="342900">
                <a:moveTo>
                  <a:pt x="104775" y="192659"/>
                </a:moveTo>
                <a:lnTo>
                  <a:pt x="102616" y="190500"/>
                </a:lnTo>
                <a:lnTo>
                  <a:pt x="97409" y="190500"/>
                </a:lnTo>
                <a:lnTo>
                  <a:pt x="95250" y="192659"/>
                </a:lnTo>
                <a:lnTo>
                  <a:pt x="95250" y="197866"/>
                </a:lnTo>
                <a:lnTo>
                  <a:pt x="97409" y="200025"/>
                </a:lnTo>
                <a:lnTo>
                  <a:pt x="102616" y="200025"/>
                </a:lnTo>
                <a:lnTo>
                  <a:pt x="104775" y="197866"/>
                </a:lnTo>
                <a:lnTo>
                  <a:pt x="104775" y="195199"/>
                </a:lnTo>
                <a:lnTo>
                  <a:pt x="104775" y="192659"/>
                </a:lnTo>
                <a:close/>
              </a:path>
              <a:path w="295275" h="342900">
                <a:moveTo>
                  <a:pt x="104775" y="145034"/>
                </a:moveTo>
                <a:lnTo>
                  <a:pt x="102616" y="142875"/>
                </a:lnTo>
                <a:lnTo>
                  <a:pt x="97409" y="142875"/>
                </a:lnTo>
                <a:lnTo>
                  <a:pt x="95250" y="145034"/>
                </a:lnTo>
                <a:lnTo>
                  <a:pt x="95250" y="150241"/>
                </a:lnTo>
                <a:lnTo>
                  <a:pt x="97409" y="152400"/>
                </a:lnTo>
                <a:lnTo>
                  <a:pt x="102616" y="152400"/>
                </a:lnTo>
                <a:lnTo>
                  <a:pt x="104775" y="150241"/>
                </a:lnTo>
                <a:lnTo>
                  <a:pt x="104775" y="147574"/>
                </a:lnTo>
                <a:lnTo>
                  <a:pt x="104775" y="145034"/>
                </a:lnTo>
                <a:close/>
              </a:path>
              <a:path w="295275" h="342900">
                <a:moveTo>
                  <a:pt x="104775" y="97282"/>
                </a:moveTo>
                <a:lnTo>
                  <a:pt x="102616" y="95250"/>
                </a:lnTo>
                <a:lnTo>
                  <a:pt x="97409" y="95250"/>
                </a:lnTo>
                <a:lnTo>
                  <a:pt x="95250" y="97282"/>
                </a:lnTo>
                <a:lnTo>
                  <a:pt x="95250" y="102616"/>
                </a:lnTo>
                <a:lnTo>
                  <a:pt x="97409" y="104775"/>
                </a:lnTo>
                <a:lnTo>
                  <a:pt x="102616" y="104775"/>
                </a:lnTo>
                <a:lnTo>
                  <a:pt x="104775" y="102616"/>
                </a:lnTo>
                <a:lnTo>
                  <a:pt x="104775" y="99949"/>
                </a:lnTo>
                <a:lnTo>
                  <a:pt x="104775" y="97282"/>
                </a:lnTo>
                <a:close/>
              </a:path>
              <a:path w="295275" h="342900">
                <a:moveTo>
                  <a:pt x="104775" y="49657"/>
                </a:moveTo>
                <a:lnTo>
                  <a:pt x="102616" y="47625"/>
                </a:lnTo>
                <a:lnTo>
                  <a:pt x="97409" y="47625"/>
                </a:lnTo>
                <a:lnTo>
                  <a:pt x="95250" y="49657"/>
                </a:lnTo>
                <a:lnTo>
                  <a:pt x="95250" y="54991"/>
                </a:lnTo>
                <a:lnTo>
                  <a:pt x="97409" y="57150"/>
                </a:lnTo>
                <a:lnTo>
                  <a:pt x="102616" y="57150"/>
                </a:lnTo>
                <a:lnTo>
                  <a:pt x="104775" y="54991"/>
                </a:lnTo>
                <a:lnTo>
                  <a:pt x="104775" y="52324"/>
                </a:lnTo>
                <a:lnTo>
                  <a:pt x="104775" y="49657"/>
                </a:lnTo>
                <a:close/>
              </a:path>
              <a:path w="295275" h="342900">
                <a:moveTo>
                  <a:pt x="104775" y="2032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032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699"/>
                </a:lnTo>
                <a:lnTo>
                  <a:pt x="104775" y="2032"/>
                </a:lnTo>
                <a:close/>
              </a:path>
              <a:path w="295275" h="342900">
                <a:moveTo>
                  <a:pt x="152400" y="335534"/>
                </a:moveTo>
                <a:lnTo>
                  <a:pt x="150241" y="333375"/>
                </a:lnTo>
                <a:lnTo>
                  <a:pt x="145034" y="333375"/>
                </a:lnTo>
                <a:lnTo>
                  <a:pt x="142875" y="335534"/>
                </a:lnTo>
                <a:lnTo>
                  <a:pt x="142875" y="340741"/>
                </a:lnTo>
                <a:lnTo>
                  <a:pt x="145034" y="342900"/>
                </a:lnTo>
                <a:lnTo>
                  <a:pt x="150241" y="342900"/>
                </a:lnTo>
                <a:lnTo>
                  <a:pt x="152400" y="340741"/>
                </a:lnTo>
                <a:lnTo>
                  <a:pt x="152400" y="338201"/>
                </a:lnTo>
                <a:lnTo>
                  <a:pt x="152400" y="335534"/>
                </a:lnTo>
                <a:close/>
              </a:path>
              <a:path w="295275" h="342900">
                <a:moveTo>
                  <a:pt x="152400" y="287909"/>
                </a:moveTo>
                <a:lnTo>
                  <a:pt x="150241" y="285750"/>
                </a:lnTo>
                <a:lnTo>
                  <a:pt x="145034" y="285750"/>
                </a:lnTo>
                <a:lnTo>
                  <a:pt x="142875" y="287909"/>
                </a:lnTo>
                <a:lnTo>
                  <a:pt x="142875" y="293116"/>
                </a:lnTo>
                <a:lnTo>
                  <a:pt x="145034" y="295275"/>
                </a:lnTo>
                <a:lnTo>
                  <a:pt x="150241" y="295275"/>
                </a:lnTo>
                <a:lnTo>
                  <a:pt x="152400" y="293116"/>
                </a:lnTo>
                <a:lnTo>
                  <a:pt x="152400" y="290576"/>
                </a:lnTo>
                <a:lnTo>
                  <a:pt x="152400" y="287909"/>
                </a:lnTo>
                <a:close/>
              </a:path>
              <a:path w="295275" h="342900">
                <a:moveTo>
                  <a:pt x="152400" y="240284"/>
                </a:moveTo>
                <a:lnTo>
                  <a:pt x="150241" y="238125"/>
                </a:lnTo>
                <a:lnTo>
                  <a:pt x="145034" y="238125"/>
                </a:lnTo>
                <a:lnTo>
                  <a:pt x="142875" y="240284"/>
                </a:lnTo>
                <a:lnTo>
                  <a:pt x="142875" y="245491"/>
                </a:lnTo>
                <a:lnTo>
                  <a:pt x="145034" y="247650"/>
                </a:lnTo>
                <a:lnTo>
                  <a:pt x="150241" y="247650"/>
                </a:lnTo>
                <a:lnTo>
                  <a:pt x="152400" y="245491"/>
                </a:lnTo>
                <a:lnTo>
                  <a:pt x="152400" y="242824"/>
                </a:lnTo>
                <a:lnTo>
                  <a:pt x="152400" y="240284"/>
                </a:lnTo>
                <a:close/>
              </a:path>
              <a:path w="295275" h="342900">
                <a:moveTo>
                  <a:pt x="152400" y="192659"/>
                </a:moveTo>
                <a:lnTo>
                  <a:pt x="150241" y="190500"/>
                </a:lnTo>
                <a:lnTo>
                  <a:pt x="145034" y="190500"/>
                </a:lnTo>
                <a:lnTo>
                  <a:pt x="142875" y="192659"/>
                </a:lnTo>
                <a:lnTo>
                  <a:pt x="142875" y="197866"/>
                </a:lnTo>
                <a:lnTo>
                  <a:pt x="145034" y="200025"/>
                </a:lnTo>
                <a:lnTo>
                  <a:pt x="150241" y="200025"/>
                </a:lnTo>
                <a:lnTo>
                  <a:pt x="152400" y="197866"/>
                </a:lnTo>
                <a:lnTo>
                  <a:pt x="152400" y="195199"/>
                </a:lnTo>
                <a:lnTo>
                  <a:pt x="152400" y="192659"/>
                </a:lnTo>
                <a:close/>
              </a:path>
              <a:path w="295275" h="342900">
                <a:moveTo>
                  <a:pt x="152400" y="145034"/>
                </a:moveTo>
                <a:lnTo>
                  <a:pt x="150241" y="142875"/>
                </a:lnTo>
                <a:lnTo>
                  <a:pt x="145034" y="142875"/>
                </a:lnTo>
                <a:lnTo>
                  <a:pt x="142875" y="145034"/>
                </a:lnTo>
                <a:lnTo>
                  <a:pt x="142875" y="150241"/>
                </a:lnTo>
                <a:lnTo>
                  <a:pt x="145034" y="152400"/>
                </a:lnTo>
                <a:lnTo>
                  <a:pt x="150241" y="152400"/>
                </a:lnTo>
                <a:lnTo>
                  <a:pt x="152400" y="150241"/>
                </a:lnTo>
                <a:lnTo>
                  <a:pt x="152400" y="147574"/>
                </a:lnTo>
                <a:lnTo>
                  <a:pt x="152400" y="145034"/>
                </a:lnTo>
                <a:close/>
              </a:path>
              <a:path w="295275" h="342900">
                <a:moveTo>
                  <a:pt x="152400" y="97282"/>
                </a:moveTo>
                <a:lnTo>
                  <a:pt x="150241" y="95250"/>
                </a:lnTo>
                <a:lnTo>
                  <a:pt x="145034" y="95250"/>
                </a:lnTo>
                <a:lnTo>
                  <a:pt x="142875" y="97282"/>
                </a:lnTo>
                <a:lnTo>
                  <a:pt x="142875" y="102616"/>
                </a:lnTo>
                <a:lnTo>
                  <a:pt x="145034" y="104775"/>
                </a:lnTo>
                <a:lnTo>
                  <a:pt x="150241" y="104775"/>
                </a:lnTo>
                <a:lnTo>
                  <a:pt x="152400" y="102616"/>
                </a:lnTo>
                <a:lnTo>
                  <a:pt x="152400" y="99949"/>
                </a:lnTo>
                <a:lnTo>
                  <a:pt x="152400" y="97282"/>
                </a:lnTo>
                <a:close/>
              </a:path>
              <a:path w="295275" h="342900">
                <a:moveTo>
                  <a:pt x="152400" y="49657"/>
                </a:moveTo>
                <a:lnTo>
                  <a:pt x="150241" y="47625"/>
                </a:lnTo>
                <a:lnTo>
                  <a:pt x="145034" y="47625"/>
                </a:lnTo>
                <a:lnTo>
                  <a:pt x="142875" y="49657"/>
                </a:lnTo>
                <a:lnTo>
                  <a:pt x="142875" y="54991"/>
                </a:lnTo>
                <a:lnTo>
                  <a:pt x="145034" y="57150"/>
                </a:lnTo>
                <a:lnTo>
                  <a:pt x="150241" y="57150"/>
                </a:lnTo>
                <a:lnTo>
                  <a:pt x="152400" y="54991"/>
                </a:lnTo>
                <a:lnTo>
                  <a:pt x="152400" y="52324"/>
                </a:lnTo>
                <a:lnTo>
                  <a:pt x="152400" y="49657"/>
                </a:lnTo>
                <a:close/>
              </a:path>
              <a:path w="295275" h="342900">
                <a:moveTo>
                  <a:pt x="152400" y="2032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032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699"/>
                </a:lnTo>
                <a:lnTo>
                  <a:pt x="152400" y="2032"/>
                </a:lnTo>
                <a:close/>
              </a:path>
              <a:path w="295275" h="342900">
                <a:moveTo>
                  <a:pt x="200025" y="335534"/>
                </a:moveTo>
                <a:lnTo>
                  <a:pt x="197866" y="333375"/>
                </a:lnTo>
                <a:lnTo>
                  <a:pt x="192659" y="333375"/>
                </a:lnTo>
                <a:lnTo>
                  <a:pt x="190500" y="335534"/>
                </a:lnTo>
                <a:lnTo>
                  <a:pt x="190500" y="340741"/>
                </a:lnTo>
                <a:lnTo>
                  <a:pt x="192659" y="342900"/>
                </a:lnTo>
                <a:lnTo>
                  <a:pt x="197866" y="342900"/>
                </a:lnTo>
                <a:lnTo>
                  <a:pt x="200025" y="340741"/>
                </a:lnTo>
                <a:lnTo>
                  <a:pt x="200025" y="338201"/>
                </a:lnTo>
                <a:lnTo>
                  <a:pt x="200025" y="335534"/>
                </a:lnTo>
                <a:close/>
              </a:path>
              <a:path w="295275" h="342900">
                <a:moveTo>
                  <a:pt x="200025" y="287909"/>
                </a:moveTo>
                <a:lnTo>
                  <a:pt x="197866" y="285750"/>
                </a:lnTo>
                <a:lnTo>
                  <a:pt x="192659" y="285750"/>
                </a:lnTo>
                <a:lnTo>
                  <a:pt x="190500" y="287909"/>
                </a:lnTo>
                <a:lnTo>
                  <a:pt x="190500" y="293116"/>
                </a:lnTo>
                <a:lnTo>
                  <a:pt x="192659" y="295275"/>
                </a:lnTo>
                <a:lnTo>
                  <a:pt x="197866" y="295275"/>
                </a:lnTo>
                <a:lnTo>
                  <a:pt x="200025" y="293116"/>
                </a:lnTo>
                <a:lnTo>
                  <a:pt x="200025" y="290576"/>
                </a:lnTo>
                <a:lnTo>
                  <a:pt x="200025" y="287909"/>
                </a:lnTo>
                <a:close/>
              </a:path>
              <a:path w="295275" h="342900">
                <a:moveTo>
                  <a:pt x="200025" y="240284"/>
                </a:moveTo>
                <a:lnTo>
                  <a:pt x="197866" y="238125"/>
                </a:lnTo>
                <a:lnTo>
                  <a:pt x="192659" y="238125"/>
                </a:lnTo>
                <a:lnTo>
                  <a:pt x="190500" y="240284"/>
                </a:lnTo>
                <a:lnTo>
                  <a:pt x="190500" y="245491"/>
                </a:lnTo>
                <a:lnTo>
                  <a:pt x="192659" y="247650"/>
                </a:lnTo>
                <a:lnTo>
                  <a:pt x="197866" y="247650"/>
                </a:lnTo>
                <a:lnTo>
                  <a:pt x="200025" y="245491"/>
                </a:lnTo>
                <a:lnTo>
                  <a:pt x="200025" y="242824"/>
                </a:lnTo>
                <a:lnTo>
                  <a:pt x="200025" y="240284"/>
                </a:lnTo>
                <a:close/>
              </a:path>
              <a:path w="295275" h="342900">
                <a:moveTo>
                  <a:pt x="200025" y="192659"/>
                </a:moveTo>
                <a:lnTo>
                  <a:pt x="197866" y="190500"/>
                </a:lnTo>
                <a:lnTo>
                  <a:pt x="192659" y="190500"/>
                </a:lnTo>
                <a:lnTo>
                  <a:pt x="190500" y="192659"/>
                </a:lnTo>
                <a:lnTo>
                  <a:pt x="190500" y="197866"/>
                </a:lnTo>
                <a:lnTo>
                  <a:pt x="192659" y="200025"/>
                </a:lnTo>
                <a:lnTo>
                  <a:pt x="197866" y="200025"/>
                </a:lnTo>
                <a:lnTo>
                  <a:pt x="200025" y="197866"/>
                </a:lnTo>
                <a:lnTo>
                  <a:pt x="200025" y="195199"/>
                </a:lnTo>
                <a:lnTo>
                  <a:pt x="200025" y="192659"/>
                </a:lnTo>
                <a:close/>
              </a:path>
              <a:path w="295275" h="342900">
                <a:moveTo>
                  <a:pt x="200025" y="145034"/>
                </a:moveTo>
                <a:lnTo>
                  <a:pt x="197866" y="142875"/>
                </a:lnTo>
                <a:lnTo>
                  <a:pt x="192659" y="142875"/>
                </a:lnTo>
                <a:lnTo>
                  <a:pt x="190500" y="145034"/>
                </a:lnTo>
                <a:lnTo>
                  <a:pt x="190500" y="150241"/>
                </a:lnTo>
                <a:lnTo>
                  <a:pt x="192659" y="152400"/>
                </a:lnTo>
                <a:lnTo>
                  <a:pt x="197866" y="152400"/>
                </a:lnTo>
                <a:lnTo>
                  <a:pt x="200025" y="150241"/>
                </a:lnTo>
                <a:lnTo>
                  <a:pt x="200025" y="147574"/>
                </a:lnTo>
                <a:lnTo>
                  <a:pt x="200025" y="145034"/>
                </a:lnTo>
                <a:close/>
              </a:path>
              <a:path w="295275" h="342900">
                <a:moveTo>
                  <a:pt x="200025" y="97282"/>
                </a:moveTo>
                <a:lnTo>
                  <a:pt x="197866" y="95250"/>
                </a:lnTo>
                <a:lnTo>
                  <a:pt x="192659" y="95250"/>
                </a:lnTo>
                <a:lnTo>
                  <a:pt x="190500" y="97282"/>
                </a:lnTo>
                <a:lnTo>
                  <a:pt x="190500" y="102616"/>
                </a:lnTo>
                <a:lnTo>
                  <a:pt x="192659" y="104775"/>
                </a:lnTo>
                <a:lnTo>
                  <a:pt x="197866" y="104775"/>
                </a:lnTo>
                <a:lnTo>
                  <a:pt x="200025" y="102616"/>
                </a:lnTo>
                <a:lnTo>
                  <a:pt x="200025" y="99949"/>
                </a:lnTo>
                <a:lnTo>
                  <a:pt x="200025" y="97282"/>
                </a:lnTo>
                <a:close/>
              </a:path>
              <a:path w="295275" h="342900">
                <a:moveTo>
                  <a:pt x="200025" y="49657"/>
                </a:moveTo>
                <a:lnTo>
                  <a:pt x="197866" y="47625"/>
                </a:lnTo>
                <a:lnTo>
                  <a:pt x="192659" y="47625"/>
                </a:lnTo>
                <a:lnTo>
                  <a:pt x="190500" y="49657"/>
                </a:lnTo>
                <a:lnTo>
                  <a:pt x="190500" y="54991"/>
                </a:lnTo>
                <a:lnTo>
                  <a:pt x="192659" y="57150"/>
                </a:lnTo>
                <a:lnTo>
                  <a:pt x="197866" y="57150"/>
                </a:lnTo>
                <a:lnTo>
                  <a:pt x="200025" y="54991"/>
                </a:lnTo>
                <a:lnTo>
                  <a:pt x="200025" y="52324"/>
                </a:lnTo>
                <a:lnTo>
                  <a:pt x="200025" y="49657"/>
                </a:lnTo>
                <a:close/>
              </a:path>
              <a:path w="295275" h="342900">
                <a:moveTo>
                  <a:pt x="200025" y="2032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032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699"/>
                </a:lnTo>
                <a:lnTo>
                  <a:pt x="200025" y="2032"/>
                </a:lnTo>
                <a:close/>
              </a:path>
              <a:path w="295275" h="342900">
                <a:moveTo>
                  <a:pt x="247650" y="335534"/>
                </a:moveTo>
                <a:lnTo>
                  <a:pt x="245491" y="333375"/>
                </a:lnTo>
                <a:lnTo>
                  <a:pt x="240284" y="333375"/>
                </a:lnTo>
                <a:lnTo>
                  <a:pt x="238125" y="335534"/>
                </a:lnTo>
                <a:lnTo>
                  <a:pt x="238125" y="340741"/>
                </a:lnTo>
                <a:lnTo>
                  <a:pt x="240284" y="342900"/>
                </a:lnTo>
                <a:lnTo>
                  <a:pt x="245491" y="342900"/>
                </a:lnTo>
                <a:lnTo>
                  <a:pt x="247650" y="340741"/>
                </a:lnTo>
                <a:lnTo>
                  <a:pt x="247650" y="338201"/>
                </a:lnTo>
                <a:lnTo>
                  <a:pt x="247650" y="335534"/>
                </a:lnTo>
                <a:close/>
              </a:path>
              <a:path w="295275" h="342900">
                <a:moveTo>
                  <a:pt x="247650" y="287909"/>
                </a:moveTo>
                <a:lnTo>
                  <a:pt x="245491" y="285750"/>
                </a:lnTo>
                <a:lnTo>
                  <a:pt x="240284" y="285750"/>
                </a:lnTo>
                <a:lnTo>
                  <a:pt x="238125" y="287909"/>
                </a:lnTo>
                <a:lnTo>
                  <a:pt x="238125" y="293116"/>
                </a:lnTo>
                <a:lnTo>
                  <a:pt x="240284" y="295275"/>
                </a:lnTo>
                <a:lnTo>
                  <a:pt x="245491" y="295275"/>
                </a:lnTo>
                <a:lnTo>
                  <a:pt x="247650" y="293116"/>
                </a:lnTo>
                <a:lnTo>
                  <a:pt x="247650" y="290576"/>
                </a:lnTo>
                <a:lnTo>
                  <a:pt x="247650" y="287909"/>
                </a:lnTo>
                <a:close/>
              </a:path>
              <a:path w="295275" h="342900">
                <a:moveTo>
                  <a:pt x="247650" y="240284"/>
                </a:moveTo>
                <a:lnTo>
                  <a:pt x="245491" y="238125"/>
                </a:lnTo>
                <a:lnTo>
                  <a:pt x="240284" y="238125"/>
                </a:lnTo>
                <a:lnTo>
                  <a:pt x="238125" y="240284"/>
                </a:lnTo>
                <a:lnTo>
                  <a:pt x="238125" y="245491"/>
                </a:lnTo>
                <a:lnTo>
                  <a:pt x="240284" y="247650"/>
                </a:lnTo>
                <a:lnTo>
                  <a:pt x="245491" y="247650"/>
                </a:lnTo>
                <a:lnTo>
                  <a:pt x="247650" y="245491"/>
                </a:lnTo>
                <a:lnTo>
                  <a:pt x="247650" y="242824"/>
                </a:lnTo>
                <a:lnTo>
                  <a:pt x="247650" y="240284"/>
                </a:lnTo>
                <a:close/>
              </a:path>
              <a:path w="295275" h="342900">
                <a:moveTo>
                  <a:pt x="247650" y="192659"/>
                </a:moveTo>
                <a:lnTo>
                  <a:pt x="245491" y="190500"/>
                </a:lnTo>
                <a:lnTo>
                  <a:pt x="240284" y="190500"/>
                </a:lnTo>
                <a:lnTo>
                  <a:pt x="238125" y="192659"/>
                </a:lnTo>
                <a:lnTo>
                  <a:pt x="238125" y="197866"/>
                </a:lnTo>
                <a:lnTo>
                  <a:pt x="240284" y="200025"/>
                </a:lnTo>
                <a:lnTo>
                  <a:pt x="245491" y="200025"/>
                </a:lnTo>
                <a:lnTo>
                  <a:pt x="247650" y="197866"/>
                </a:lnTo>
                <a:lnTo>
                  <a:pt x="247650" y="195199"/>
                </a:lnTo>
                <a:lnTo>
                  <a:pt x="247650" y="192659"/>
                </a:lnTo>
                <a:close/>
              </a:path>
              <a:path w="295275" h="342900">
                <a:moveTo>
                  <a:pt x="247650" y="145034"/>
                </a:moveTo>
                <a:lnTo>
                  <a:pt x="245491" y="142875"/>
                </a:lnTo>
                <a:lnTo>
                  <a:pt x="240284" y="142875"/>
                </a:lnTo>
                <a:lnTo>
                  <a:pt x="238125" y="145034"/>
                </a:lnTo>
                <a:lnTo>
                  <a:pt x="238125" y="150241"/>
                </a:lnTo>
                <a:lnTo>
                  <a:pt x="240284" y="152400"/>
                </a:lnTo>
                <a:lnTo>
                  <a:pt x="245491" y="152400"/>
                </a:lnTo>
                <a:lnTo>
                  <a:pt x="247650" y="150241"/>
                </a:lnTo>
                <a:lnTo>
                  <a:pt x="247650" y="147574"/>
                </a:lnTo>
                <a:lnTo>
                  <a:pt x="247650" y="145034"/>
                </a:lnTo>
                <a:close/>
              </a:path>
              <a:path w="295275" h="342900">
                <a:moveTo>
                  <a:pt x="247650" y="97282"/>
                </a:moveTo>
                <a:lnTo>
                  <a:pt x="245491" y="95250"/>
                </a:lnTo>
                <a:lnTo>
                  <a:pt x="240284" y="95250"/>
                </a:lnTo>
                <a:lnTo>
                  <a:pt x="238125" y="97282"/>
                </a:lnTo>
                <a:lnTo>
                  <a:pt x="238125" y="102616"/>
                </a:lnTo>
                <a:lnTo>
                  <a:pt x="240284" y="104775"/>
                </a:lnTo>
                <a:lnTo>
                  <a:pt x="245491" y="104775"/>
                </a:lnTo>
                <a:lnTo>
                  <a:pt x="247650" y="102616"/>
                </a:lnTo>
                <a:lnTo>
                  <a:pt x="247650" y="99949"/>
                </a:lnTo>
                <a:lnTo>
                  <a:pt x="247650" y="97282"/>
                </a:lnTo>
                <a:close/>
              </a:path>
              <a:path w="295275" h="342900">
                <a:moveTo>
                  <a:pt x="247650" y="49657"/>
                </a:moveTo>
                <a:lnTo>
                  <a:pt x="245491" y="47625"/>
                </a:lnTo>
                <a:lnTo>
                  <a:pt x="240284" y="47625"/>
                </a:lnTo>
                <a:lnTo>
                  <a:pt x="238125" y="49657"/>
                </a:lnTo>
                <a:lnTo>
                  <a:pt x="238125" y="54991"/>
                </a:lnTo>
                <a:lnTo>
                  <a:pt x="240284" y="57150"/>
                </a:lnTo>
                <a:lnTo>
                  <a:pt x="245491" y="57150"/>
                </a:lnTo>
                <a:lnTo>
                  <a:pt x="247650" y="54991"/>
                </a:lnTo>
                <a:lnTo>
                  <a:pt x="247650" y="52324"/>
                </a:lnTo>
                <a:lnTo>
                  <a:pt x="247650" y="49657"/>
                </a:lnTo>
                <a:close/>
              </a:path>
              <a:path w="295275" h="342900">
                <a:moveTo>
                  <a:pt x="247650" y="2032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032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699"/>
                </a:lnTo>
                <a:lnTo>
                  <a:pt x="247650" y="2032"/>
                </a:lnTo>
                <a:close/>
              </a:path>
              <a:path w="295275" h="342900">
                <a:moveTo>
                  <a:pt x="295275" y="335534"/>
                </a:moveTo>
                <a:lnTo>
                  <a:pt x="293243" y="333375"/>
                </a:lnTo>
                <a:lnTo>
                  <a:pt x="287909" y="333375"/>
                </a:lnTo>
                <a:lnTo>
                  <a:pt x="285750" y="335534"/>
                </a:lnTo>
                <a:lnTo>
                  <a:pt x="285750" y="340741"/>
                </a:lnTo>
                <a:lnTo>
                  <a:pt x="287909" y="342900"/>
                </a:lnTo>
                <a:lnTo>
                  <a:pt x="293243" y="342900"/>
                </a:lnTo>
                <a:lnTo>
                  <a:pt x="295275" y="340741"/>
                </a:lnTo>
                <a:lnTo>
                  <a:pt x="295275" y="338201"/>
                </a:lnTo>
                <a:lnTo>
                  <a:pt x="295275" y="335534"/>
                </a:lnTo>
                <a:close/>
              </a:path>
              <a:path w="295275" h="342900">
                <a:moveTo>
                  <a:pt x="295275" y="287909"/>
                </a:moveTo>
                <a:lnTo>
                  <a:pt x="293243" y="285750"/>
                </a:lnTo>
                <a:lnTo>
                  <a:pt x="287909" y="285750"/>
                </a:lnTo>
                <a:lnTo>
                  <a:pt x="285750" y="287909"/>
                </a:lnTo>
                <a:lnTo>
                  <a:pt x="285750" y="293116"/>
                </a:lnTo>
                <a:lnTo>
                  <a:pt x="287909" y="295275"/>
                </a:lnTo>
                <a:lnTo>
                  <a:pt x="293243" y="295275"/>
                </a:lnTo>
                <a:lnTo>
                  <a:pt x="295275" y="293116"/>
                </a:lnTo>
                <a:lnTo>
                  <a:pt x="295275" y="290576"/>
                </a:lnTo>
                <a:lnTo>
                  <a:pt x="295275" y="287909"/>
                </a:lnTo>
                <a:close/>
              </a:path>
              <a:path w="295275" h="342900">
                <a:moveTo>
                  <a:pt x="295275" y="240284"/>
                </a:moveTo>
                <a:lnTo>
                  <a:pt x="293243" y="238125"/>
                </a:lnTo>
                <a:lnTo>
                  <a:pt x="287909" y="238125"/>
                </a:lnTo>
                <a:lnTo>
                  <a:pt x="285750" y="240284"/>
                </a:lnTo>
                <a:lnTo>
                  <a:pt x="285750" y="245491"/>
                </a:lnTo>
                <a:lnTo>
                  <a:pt x="287909" y="247650"/>
                </a:lnTo>
                <a:lnTo>
                  <a:pt x="293243" y="247650"/>
                </a:lnTo>
                <a:lnTo>
                  <a:pt x="295275" y="245491"/>
                </a:lnTo>
                <a:lnTo>
                  <a:pt x="295275" y="242824"/>
                </a:lnTo>
                <a:lnTo>
                  <a:pt x="295275" y="240284"/>
                </a:lnTo>
                <a:close/>
              </a:path>
              <a:path w="295275" h="342900">
                <a:moveTo>
                  <a:pt x="295275" y="192659"/>
                </a:moveTo>
                <a:lnTo>
                  <a:pt x="293243" y="190500"/>
                </a:lnTo>
                <a:lnTo>
                  <a:pt x="287909" y="190500"/>
                </a:lnTo>
                <a:lnTo>
                  <a:pt x="285750" y="192659"/>
                </a:lnTo>
                <a:lnTo>
                  <a:pt x="285750" y="197866"/>
                </a:lnTo>
                <a:lnTo>
                  <a:pt x="287909" y="200025"/>
                </a:lnTo>
                <a:lnTo>
                  <a:pt x="293243" y="200025"/>
                </a:lnTo>
                <a:lnTo>
                  <a:pt x="295275" y="197866"/>
                </a:lnTo>
                <a:lnTo>
                  <a:pt x="295275" y="195199"/>
                </a:lnTo>
                <a:lnTo>
                  <a:pt x="295275" y="192659"/>
                </a:lnTo>
                <a:close/>
              </a:path>
              <a:path w="295275" h="342900">
                <a:moveTo>
                  <a:pt x="295275" y="145034"/>
                </a:moveTo>
                <a:lnTo>
                  <a:pt x="293243" y="142875"/>
                </a:lnTo>
                <a:lnTo>
                  <a:pt x="287909" y="142875"/>
                </a:lnTo>
                <a:lnTo>
                  <a:pt x="285750" y="145034"/>
                </a:lnTo>
                <a:lnTo>
                  <a:pt x="285750" y="150241"/>
                </a:lnTo>
                <a:lnTo>
                  <a:pt x="287909" y="152400"/>
                </a:lnTo>
                <a:lnTo>
                  <a:pt x="293243" y="152400"/>
                </a:lnTo>
                <a:lnTo>
                  <a:pt x="295275" y="150241"/>
                </a:lnTo>
                <a:lnTo>
                  <a:pt x="295275" y="147574"/>
                </a:lnTo>
                <a:lnTo>
                  <a:pt x="295275" y="145034"/>
                </a:lnTo>
                <a:close/>
              </a:path>
              <a:path w="295275" h="342900">
                <a:moveTo>
                  <a:pt x="295275" y="97282"/>
                </a:moveTo>
                <a:lnTo>
                  <a:pt x="293243" y="95250"/>
                </a:lnTo>
                <a:lnTo>
                  <a:pt x="287909" y="95250"/>
                </a:lnTo>
                <a:lnTo>
                  <a:pt x="285750" y="97282"/>
                </a:lnTo>
                <a:lnTo>
                  <a:pt x="285750" y="102616"/>
                </a:lnTo>
                <a:lnTo>
                  <a:pt x="287909" y="104775"/>
                </a:lnTo>
                <a:lnTo>
                  <a:pt x="293243" y="104775"/>
                </a:lnTo>
                <a:lnTo>
                  <a:pt x="295275" y="102616"/>
                </a:lnTo>
                <a:lnTo>
                  <a:pt x="295275" y="99949"/>
                </a:lnTo>
                <a:lnTo>
                  <a:pt x="295275" y="97282"/>
                </a:lnTo>
                <a:close/>
              </a:path>
              <a:path w="295275" h="342900">
                <a:moveTo>
                  <a:pt x="295275" y="49657"/>
                </a:moveTo>
                <a:lnTo>
                  <a:pt x="293243" y="47625"/>
                </a:lnTo>
                <a:lnTo>
                  <a:pt x="287909" y="47625"/>
                </a:lnTo>
                <a:lnTo>
                  <a:pt x="285750" y="49657"/>
                </a:lnTo>
                <a:lnTo>
                  <a:pt x="285750" y="54991"/>
                </a:lnTo>
                <a:lnTo>
                  <a:pt x="287909" y="57150"/>
                </a:lnTo>
                <a:lnTo>
                  <a:pt x="293243" y="57150"/>
                </a:lnTo>
                <a:lnTo>
                  <a:pt x="295275" y="54991"/>
                </a:lnTo>
                <a:lnTo>
                  <a:pt x="295275" y="52324"/>
                </a:lnTo>
                <a:lnTo>
                  <a:pt x="295275" y="49657"/>
                </a:lnTo>
                <a:close/>
              </a:path>
              <a:path w="295275" h="342900">
                <a:moveTo>
                  <a:pt x="295275" y="2032"/>
                </a:moveTo>
                <a:lnTo>
                  <a:pt x="293243" y="0"/>
                </a:lnTo>
                <a:lnTo>
                  <a:pt x="287909" y="0"/>
                </a:lnTo>
                <a:lnTo>
                  <a:pt x="285750" y="2032"/>
                </a:lnTo>
                <a:lnTo>
                  <a:pt x="285750" y="7366"/>
                </a:lnTo>
                <a:lnTo>
                  <a:pt x="287909" y="9525"/>
                </a:lnTo>
                <a:lnTo>
                  <a:pt x="293243" y="9525"/>
                </a:lnTo>
                <a:lnTo>
                  <a:pt x="295275" y="7366"/>
                </a:lnTo>
                <a:lnTo>
                  <a:pt x="295275" y="4699"/>
                </a:lnTo>
                <a:lnTo>
                  <a:pt x="295275" y="2032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677525" y="2305176"/>
            <a:ext cx="400685" cy="9525"/>
          </a:xfrm>
          <a:custGeom>
            <a:avLst/>
            <a:gdLst/>
            <a:ahLst/>
            <a:cxnLst/>
            <a:rect l="l" t="t" r="r" b="b"/>
            <a:pathLst>
              <a:path w="400684" h="9525">
                <a:moveTo>
                  <a:pt x="9525" y="2159"/>
                </a:moveTo>
                <a:lnTo>
                  <a:pt x="7366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400684" h="9525">
                <a:moveTo>
                  <a:pt x="66675" y="2159"/>
                </a:moveTo>
                <a:lnTo>
                  <a:pt x="62484" y="0"/>
                </a:lnTo>
                <a:lnTo>
                  <a:pt x="51943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51943" y="9525"/>
                </a:lnTo>
                <a:lnTo>
                  <a:pt x="62484" y="9525"/>
                </a:lnTo>
                <a:lnTo>
                  <a:pt x="66675" y="7366"/>
                </a:lnTo>
                <a:lnTo>
                  <a:pt x="66675" y="4826"/>
                </a:lnTo>
                <a:lnTo>
                  <a:pt x="66675" y="2159"/>
                </a:lnTo>
                <a:close/>
              </a:path>
              <a:path w="400684" h="9525">
                <a:moveTo>
                  <a:pt x="114300" y="2159"/>
                </a:moveTo>
                <a:lnTo>
                  <a:pt x="112141" y="0"/>
                </a:lnTo>
                <a:lnTo>
                  <a:pt x="106934" y="0"/>
                </a:lnTo>
                <a:lnTo>
                  <a:pt x="104775" y="2159"/>
                </a:lnTo>
                <a:lnTo>
                  <a:pt x="104775" y="7366"/>
                </a:lnTo>
                <a:lnTo>
                  <a:pt x="106934" y="9525"/>
                </a:lnTo>
                <a:lnTo>
                  <a:pt x="112141" y="9525"/>
                </a:lnTo>
                <a:lnTo>
                  <a:pt x="114300" y="7366"/>
                </a:lnTo>
                <a:lnTo>
                  <a:pt x="114300" y="4826"/>
                </a:lnTo>
                <a:lnTo>
                  <a:pt x="114300" y="2159"/>
                </a:lnTo>
                <a:close/>
              </a:path>
              <a:path w="400684" h="9525">
                <a:moveTo>
                  <a:pt x="161925" y="2159"/>
                </a:moveTo>
                <a:lnTo>
                  <a:pt x="159766" y="0"/>
                </a:lnTo>
                <a:lnTo>
                  <a:pt x="154559" y="0"/>
                </a:lnTo>
                <a:lnTo>
                  <a:pt x="152400" y="2159"/>
                </a:lnTo>
                <a:lnTo>
                  <a:pt x="152400" y="7366"/>
                </a:lnTo>
                <a:lnTo>
                  <a:pt x="154559" y="9525"/>
                </a:lnTo>
                <a:lnTo>
                  <a:pt x="159766" y="9525"/>
                </a:lnTo>
                <a:lnTo>
                  <a:pt x="161925" y="7366"/>
                </a:lnTo>
                <a:lnTo>
                  <a:pt x="161925" y="4826"/>
                </a:lnTo>
                <a:lnTo>
                  <a:pt x="161925" y="2159"/>
                </a:lnTo>
                <a:close/>
              </a:path>
              <a:path w="400684" h="9525">
                <a:moveTo>
                  <a:pt x="209550" y="2159"/>
                </a:moveTo>
                <a:lnTo>
                  <a:pt x="207518" y="0"/>
                </a:lnTo>
                <a:lnTo>
                  <a:pt x="202184" y="0"/>
                </a:lnTo>
                <a:lnTo>
                  <a:pt x="200025" y="2159"/>
                </a:lnTo>
                <a:lnTo>
                  <a:pt x="200025" y="7366"/>
                </a:lnTo>
                <a:lnTo>
                  <a:pt x="202184" y="9525"/>
                </a:lnTo>
                <a:lnTo>
                  <a:pt x="207518" y="9525"/>
                </a:lnTo>
                <a:lnTo>
                  <a:pt x="209550" y="7366"/>
                </a:lnTo>
                <a:lnTo>
                  <a:pt x="209550" y="4826"/>
                </a:lnTo>
                <a:lnTo>
                  <a:pt x="209550" y="2159"/>
                </a:lnTo>
                <a:close/>
              </a:path>
              <a:path w="400684" h="9525">
                <a:moveTo>
                  <a:pt x="257175" y="2159"/>
                </a:moveTo>
                <a:lnTo>
                  <a:pt x="255143" y="0"/>
                </a:lnTo>
                <a:lnTo>
                  <a:pt x="249809" y="0"/>
                </a:lnTo>
                <a:lnTo>
                  <a:pt x="247650" y="2159"/>
                </a:lnTo>
                <a:lnTo>
                  <a:pt x="247650" y="7366"/>
                </a:lnTo>
                <a:lnTo>
                  <a:pt x="249809" y="9525"/>
                </a:lnTo>
                <a:lnTo>
                  <a:pt x="255143" y="9525"/>
                </a:lnTo>
                <a:lnTo>
                  <a:pt x="257175" y="7366"/>
                </a:lnTo>
                <a:lnTo>
                  <a:pt x="257175" y="4826"/>
                </a:lnTo>
                <a:lnTo>
                  <a:pt x="257175" y="2159"/>
                </a:lnTo>
                <a:close/>
              </a:path>
              <a:path w="400684" h="9525">
                <a:moveTo>
                  <a:pt x="304800" y="2159"/>
                </a:moveTo>
                <a:lnTo>
                  <a:pt x="302768" y="0"/>
                </a:lnTo>
                <a:lnTo>
                  <a:pt x="297434" y="0"/>
                </a:lnTo>
                <a:lnTo>
                  <a:pt x="295275" y="2159"/>
                </a:lnTo>
                <a:lnTo>
                  <a:pt x="295275" y="7366"/>
                </a:lnTo>
                <a:lnTo>
                  <a:pt x="297434" y="9525"/>
                </a:lnTo>
                <a:lnTo>
                  <a:pt x="302768" y="9525"/>
                </a:lnTo>
                <a:lnTo>
                  <a:pt x="304800" y="7366"/>
                </a:lnTo>
                <a:lnTo>
                  <a:pt x="304800" y="4826"/>
                </a:lnTo>
                <a:lnTo>
                  <a:pt x="304800" y="2159"/>
                </a:lnTo>
                <a:close/>
              </a:path>
              <a:path w="400684" h="9525">
                <a:moveTo>
                  <a:pt x="352552" y="2159"/>
                </a:moveTo>
                <a:lnTo>
                  <a:pt x="350393" y="0"/>
                </a:lnTo>
                <a:lnTo>
                  <a:pt x="345059" y="0"/>
                </a:lnTo>
                <a:lnTo>
                  <a:pt x="343027" y="2159"/>
                </a:lnTo>
                <a:lnTo>
                  <a:pt x="343027" y="7366"/>
                </a:lnTo>
                <a:lnTo>
                  <a:pt x="345059" y="9525"/>
                </a:lnTo>
                <a:lnTo>
                  <a:pt x="350393" y="9525"/>
                </a:lnTo>
                <a:lnTo>
                  <a:pt x="352552" y="7366"/>
                </a:lnTo>
                <a:lnTo>
                  <a:pt x="352552" y="4826"/>
                </a:lnTo>
                <a:lnTo>
                  <a:pt x="352552" y="2159"/>
                </a:lnTo>
                <a:close/>
              </a:path>
              <a:path w="400684" h="9525">
                <a:moveTo>
                  <a:pt x="400177" y="2159"/>
                </a:moveTo>
                <a:lnTo>
                  <a:pt x="398018" y="0"/>
                </a:lnTo>
                <a:lnTo>
                  <a:pt x="392684" y="0"/>
                </a:lnTo>
                <a:lnTo>
                  <a:pt x="390652" y="2159"/>
                </a:lnTo>
                <a:lnTo>
                  <a:pt x="390652" y="7366"/>
                </a:lnTo>
                <a:lnTo>
                  <a:pt x="392684" y="9525"/>
                </a:lnTo>
                <a:lnTo>
                  <a:pt x="398018" y="9525"/>
                </a:lnTo>
                <a:lnTo>
                  <a:pt x="400177" y="7366"/>
                </a:lnTo>
                <a:lnTo>
                  <a:pt x="400177" y="4826"/>
                </a:lnTo>
                <a:lnTo>
                  <a:pt x="400177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125327" y="2305176"/>
            <a:ext cx="342900" cy="9525"/>
          </a:xfrm>
          <a:custGeom>
            <a:avLst/>
            <a:gdLst/>
            <a:ahLst/>
            <a:cxnLst/>
            <a:rect l="l" t="t" r="r" b="b"/>
            <a:pathLst>
              <a:path w="342900" h="9525">
                <a:moveTo>
                  <a:pt x="9525" y="2159"/>
                </a:moveTo>
                <a:lnTo>
                  <a:pt x="7366" y="0"/>
                </a:lnTo>
                <a:lnTo>
                  <a:pt x="2032" y="0"/>
                </a:lnTo>
                <a:lnTo>
                  <a:pt x="0" y="2159"/>
                </a:lnTo>
                <a:lnTo>
                  <a:pt x="0" y="7366"/>
                </a:lnTo>
                <a:lnTo>
                  <a:pt x="2032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342900" h="9525">
                <a:moveTo>
                  <a:pt x="57150" y="2159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342900" h="9525">
                <a:moveTo>
                  <a:pt x="104775" y="2159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342900" h="9525">
                <a:moveTo>
                  <a:pt x="152400" y="2159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159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826"/>
                </a:lnTo>
                <a:lnTo>
                  <a:pt x="152400" y="2159"/>
                </a:lnTo>
                <a:close/>
              </a:path>
              <a:path w="342900" h="9525">
                <a:moveTo>
                  <a:pt x="200025" y="2159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159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826"/>
                </a:lnTo>
                <a:lnTo>
                  <a:pt x="200025" y="2159"/>
                </a:lnTo>
                <a:close/>
              </a:path>
              <a:path w="342900" h="9525">
                <a:moveTo>
                  <a:pt x="247650" y="2159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159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826"/>
                </a:lnTo>
                <a:lnTo>
                  <a:pt x="247650" y="2159"/>
                </a:lnTo>
                <a:close/>
              </a:path>
              <a:path w="342900" h="9525">
                <a:moveTo>
                  <a:pt x="295275" y="2159"/>
                </a:moveTo>
                <a:lnTo>
                  <a:pt x="293116" y="0"/>
                </a:lnTo>
                <a:lnTo>
                  <a:pt x="287909" y="0"/>
                </a:lnTo>
                <a:lnTo>
                  <a:pt x="285750" y="2159"/>
                </a:lnTo>
                <a:lnTo>
                  <a:pt x="285750" y="7366"/>
                </a:lnTo>
                <a:lnTo>
                  <a:pt x="287909" y="9525"/>
                </a:lnTo>
                <a:lnTo>
                  <a:pt x="293116" y="9525"/>
                </a:lnTo>
                <a:lnTo>
                  <a:pt x="295275" y="7366"/>
                </a:lnTo>
                <a:lnTo>
                  <a:pt x="295275" y="4826"/>
                </a:lnTo>
                <a:lnTo>
                  <a:pt x="295275" y="2159"/>
                </a:lnTo>
                <a:close/>
              </a:path>
              <a:path w="342900" h="9525">
                <a:moveTo>
                  <a:pt x="342900" y="2159"/>
                </a:moveTo>
                <a:lnTo>
                  <a:pt x="340741" y="0"/>
                </a:lnTo>
                <a:lnTo>
                  <a:pt x="335534" y="0"/>
                </a:lnTo>
                <a:lnTo>
                  <a:pt x="333375" y="2159"/>
                </a:lnTo>
                <a:lnTo>
                  <a:pt x="333375" y="7366"/>
                </a:lnTo>
                <a:lnTo>
                  <a:pt x="335534" y="9525"/>
                </a:lnTo>
                <a:lnTo>
                  <a:pt x="340741" y="9525"/>
                </a:lnTo>
                <a:lnTo>
                  <a:pt x="342900" y="7366"/>
                </a:lnTo>
                <a:lnTo>
                  <a:pt x="342900" y="4826"/>
                </a:lnTo>
                <a:lnTo>
                  <a:pt x="342900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1515852" y="2305176"/>
            <a:ext cx="295910" cy="9525"/>
          </a:xfrm>
          <a:custGeom>
            <a:avLst/>
            <a:gdLst/>
            <a:ahLst/>
            <a:cxnLst/>
            <a:rect l="l" t="t" r="r" b="b"/>
            <a:pathLst>
              <a:path w="295909" h="9525">
                <a:moveTo>
                  <a:pt x="9525" y="2159"/>
                </a:moveTo>
                <a:lnTo>
                  <a:pt x="7493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493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295909" h="9525">
                <a:moveTo>
                  <a:pt x="57150" y="2159"/>
                </a:moveTo>
                <a:lnTo>
                  <a:pt x="55118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5118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295909" h="9525">
                <a:moveTo>
                  <a:pt x="104775" y="2159"/>
                </a:moveTo>
                <a:lnTo>
                  <a:pt x="102743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743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295909" h="9525">
                <a:moveTo>
                  <a:pt x="152527" y="2159"/>
                </a:moveTo>
                <a:lnTo>
                  <a:pt x="150368" y="0"/>
                </a:lnTo>
                <a:lnTo>
                  <a:pt x="145034" y="0"/>
                </a:lnTo>
                <a:lnTo>
                  <a:pt x="143002" y="2159"/>
                </a:lnTo>
                <a:lnTo>
                  <a:pt x="143002" y="7366"/>
                </a:lnTo>
                <a:lnTo>
                  <a:pt x="145034" y="9525"/>
                </a:lnTo>
                <a:lnTo>
                  <a:pt x="150368" y="9525"/>
                </a:lnTo>
                <a:lnTo>
                  <a:pt x="152527" y="7366"/>
                </a:lnTo>
                <a:lnTo>
                  <a:pt x="152527" y="4826"/>
                </a:lnTo>
                <a:lnTo>
                  <a:pt x="152527" y="2159"/>
                </a:lnTo>
                <a:close/>
              </a:path>
              <a:path w="295909" h="9525">
                <a:moveTo>
                  <a:pt x="200152" y="2159"/>
                </a:moveTo>
                <a:lnTo>
                  <a:pt x="197993" y="0"/>
                </a:lnTo>
                <a:lnTo>
                  <a:pt x="192659" y="0"/>
                </a:lnTo>
                <a:lnTo>
                  <a:pt x="190627" y="2159"/>
                </a:lnTo>
                <a:lnTo>
                  <a:pt x="190627" y="7366"/>
                </a:lnTo>
                <a:lnTo>
                  <a:pt x="192659" y="9525"/>
                </a:lnTo>
                <a:lnTo>
                  <a:pt x="197993" y="9525"/>
                </a:lnTo>
                <a:lnTo>
                  <a:pt x="200152" y="7366"/>
                </a:lnTo>
                <a:lnTo>
                  <a:pt x="200152" y="4826"/>
                </a:lnTo>
                <a:lnTo>
                  <a:pt x="200152" y="2159"/>
                </a:lnTo>
                <a:close/>
              </a:path>
              <a:path w="295909" h="9525">
                <a:moveTo>
                  <a:pt x="247777" y="2159"/>
                </a:moveTo>
                <a:lnTo>
                  <a:pt x="245618" y="0"/>
                </a:lnTo>
                <a:lnTo>
                  <a:pt x="240284" y="0"/>
                </a:lnTo>
                <a:lnTo>
                  <a:pt x="238252" y="2159"/>
                </a:lnTo>
                <a:lnTo>
                  <a:pt x="238252" y="7366"/>
                </a:lnTo>
                <a:lnTo>
                  <a:pt x="240284" y="9525"/>
                </a:lnTo>
                <a:lnTo>
                  <a:pt x="245618" y="9525"/>
                </a:lnTo>
                <a:lnTo>
                  <a:pt x="247777" y="7366"/>
                </a:lnTo>
                <a:lnTo>
                  <a:pt x="247777" y="4826"/>
                </a:lnTo>
                <a:lnTo>
                  <a:pt x="247777" y="2159"/>
                </a:lnTo>
                <a:close/>
              </a:path>
              <a:path w="295909" h="9525">
                <a:moveTo>
                  <a:pt x="295402" y="2159"/>
                </a:moveTo>
                <a:lnTo>
                  <a:pt x="293243" y="0"/>
                </a:lnTo>
                <a:lnTo>
                  <a:pt x="288036" y="0"/>
                </a:lnTo>
                <a:lnTo>
                  <a:pt x="285877" y="2159"/>
                </a:lnTo>
                <a:lnTo>
                  <a:pt x="285877" y="7366"/>
                </a:lnTo>
                <a:lnTo>
                  <a:pt x="288036" y="9525"/>
                </a:lnTo>
                <a:lnTo>
                  <a:pt x="293243" y="9525"/>
                </a:lnTo>
                <a:lnTo>
                  <a:pt x="295402" y="7366"/>
                </a:lnTo>
                <a:lnTo>
                  <a:pt x="295402" y="4826"/>
                </a:lnTo>
                <a:lnTo>
                  <a:pt x="295402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1858879" y="2305176"/>
            <a:ext cx="295275" cy="9525"/>
          </a:xfrm>
          <a:custGeom>
            <a:avLst/>
            <a:gdLst/>
            <a:ahLst/>
            <a:cxnLst/>
            <a:rect l="l" t="t" r="r" b="b"/>
            <a:pathLst>
              <a:path w="295275" h="9525">
                <a:moveTo>
                  <a:pt x="9525" y="2159"/>
                </a:moveTo>
                <a:lnTo>
                  <a:pt x="7366" y="0"/>
                </a:lnTo>
                <a:lnTo>
                  <a:pt x="2159" y="0"/>
                </a:lnTo>
                <a:lnTo>
                  <a:pt x="0" y="2159"/>
                </a:lnTo>
                <a:lnTo>
                  <a:pt x="0" y="7366"/>
                </a:lnTo>
                <a:lnTo>
                  <a:pt x="2159" y="9525"/>
                </a:lnTo>
                <a:lnTo>
                  <a:pt x="7366" y="9525"/>
                </a:lnTo>
                <a:lnTo>
                  <a:pt x="9525" y="7366"/>
                </a:lnTo>
                <a:lnTo>
                  <a:pt x="9525" y="4826"/>
                </a:lnTo>
                <a:lnTo>
                  <a:pt x="9525" y="2159"/>
                </a:lnTo>
                <a:close/>
              </a:path>
              <a:path w="295275" h="9525">
                <a:moveTo>
                  <a:pt x="57150" y="2159"/>
                </a:moveTo>
                <a:lnTo>
                  <a:pt x="54991" y="0"/>
                </a:lnTo>
                <a:lnTo>
                  <a:pt x="49784" y="0"/>
                </a:lnTo>
                <a:lnTo>
                  <a:pt x="47625" y="2159"/>
                </a:lnTo>
                <a:lnTo>
                  <a:pt x="47625" y="7366"/>
                </a:lnTo>
                <a:lnTo>
                  <a:pt x="49784" y="9525"/>
                </a:lnTo>
                <a:lnTo>
                  <a:pt x="54991" y="9525"/>
                </a:lnTo>
                <a:lnTo>
                  <a:pt x="57150" y="7366"/>
                </a:lnTo>
                <a:lnTo>
                  <a:pt x="57150" y="4826"/>
                </a:lnTo>
                <a:lnTo>
                  <a:pt x="57150" y="2159"/>
                </a:lnTo>
                <a:close/>
              </a:path>
              <a:path w="295275" h="9525">
                <a:moveTo>
                  <a:pt x="104775" y="2159"/>
                </a:moveTo>
                <a:lnTo>
                  <a:pt x="102616" y="0"/>
                </a:lnTo>
                <a:lnTo>
                  <a:pt x="97409" y="0"/>
                </a:lnTo>
                <a:lnTo>
                  <a:pt x="95250" y="2159"/>
                </a:lnTo>
                <a:lnTo>
                  <a:pt x="95250" y="7366"/>
                </a:lnTo>
                <a:lnTo>
                  <a:pt x="97409" y="9525"/>
                </a:lnTo>
                <a:lnTo>
                  <a:pt x="102616" y="9525"/>
                </a:lnTo>
                <a:lnTo>
                  <a:pt x="104775" y="7366"/>
                </a:lnTo>
                <a:lnTo>
                  <a:pt x="104775" y="4826"/>
                </a:lnTo>
                <a:lnTo>
                  <a:pt x="104775" y="2159"/>
                </a:lnTo>
                <a:close/>
              </a:path>
              <a:path w="295275" h="9525">
                <a:moveTo>
                  <a:pt x="152400" y="2159"/>
                </a:moveTo>
                <a:lnTo>
                  <a:pt x="150241" y="0"/>
                </a:lnTo>
                <a:lnTo>
                  <a:pt x="145034" y="0"/>
                </a:lnTo>
                <a:lnTo>
                  <a:pt x="142875" y="2159"/>
                </a:lnTo>
                <a:lnTo>
                  <a:pt x="142875" y="7366"/>
                </a:lnTo>
                <a:lnTo>
                  <a:pt x="145034" y="9525"/>
                </a:lnTo>
                <a:lnTo>
                  <a:pt x="150241" y="9525"/>
                </a:lnTo>
                <a:lnTo>
                  <a:pt x="152400" y="7366"/>
                </a:lnTo>
                <a:lnTo>
                  <a:pt x="152400" y="4826"/>
                </a:lnTo>
                <a:lnTo>
                  <a:pt x="152400" y="2159"/>
                </a:lnTo>
                <a:close/>
              </a:path>
              <a:path w="295275" h="9525">
                <a:moveTo>
                  <a:pt x="200025" y="2159"/>
                </a:moveTo>
                <a:lnTo>
                  <a:pt x="197866" y="0"/>
                </a:lnTo>
                <a:lnTo>
                  <a:pt x="192659" y="0"/>
                </a:lnTo>
                <a:lnTo>
                  <a:pt x="190500" y="2159"/>
                </a:lnTo>
                <a:lnTo>
                  <a:pt x="190500" y="7366"/>
                </a:lnTo>
                <a:lnTo>
                  <a:pt x="192659" y="9525"/>
                </a:lnTo>
                <a:lnTo>
                  <a:pt x="197866" y="9525"/>
                </a:lnTo>
                <a:lnTo>
                  <a:pt x="200025" y="7366"/>
                </a:lnTo>
                <a:lnTo>
                  <a:pt x="200025" y="4826"/>
                </a:lnTo>
                <a:lnTo>
                  <a:pt x="200025" y="2159"/>
                </a:lnTo>
                <a:close/>
              </a:path>
              <a:path w="295275" h="9525">
                <a:moveTo>
                  <a:pt x="247650" y="2159"/>
                </a:moveTo>
                <a:lnTo>
                  <a:pt x="245491" y="0"/>
                </a:lnTo>
                <a:lnTo>
                  <a:pt x="240284" y="0"/>
                </a:lnTo>
                <a:lnTo>
                  <a:pt x="238125" y="2159"/>
                </a:lnTo>
                <a:lnTo>
                  <a:pt x="238125" y="7366"/>
                </a:lnTo>
                <a:lnTo>
                  <a:pt x="240284" y="9525"/>
                </a:lnTo>
                <a:lnTo>
                  <a:pt x="245491" y="9525"/>
                </a:lnTo>
                <a:lnTo>
                  <a:pt x="247650" y="7366"/>
                </a:lnTo>
                <a:lnTo>
                  <a:pt x="247650" y="4826"/>
                </a:lnTo>
                <a:lnTo>
                  <a:pt x="247650" y="2159"/>
                </a:lnTo>
                <a:close/>
              </a:path>
              <a:path w="295275" h="9525">
                <a:moveTo>
                  <a:pt x="295275" y="2159"/>
                </a:moveTo>
                <a:lnTo>
                  <a:pt x="293243" y="0"/>
                </a:lnTo>
                <a:lnTo>
                  <a:pt x="287909" y="0"/>
                </a:lnTo>
                <a:lnTo>
                  <a:pt x="285750" y="2159"/>
                </a:lnTo>
                <a:lnTo>
                  <a:pt x="285750" y="7366"/>
                </a:lnTo>
                <a:lnTo>
                  <a:pt x="287909" y="9525"/>
                </a:lnTo>
                <a:lnTo>
                  <a:pt x="293243" y="9525"/>
                </a:lnTo>
                <a:lnTo>
                  <a:pt x="295275" y="7366"/>
                </a:lnTo>
                <a:lnTo>
                  <a:pt x="295275" y="4826"/>
                </a:lnTo>
                <a:lnTo>
                  <a:pt x="295275" y="2159"/>
                </a:lnTo>
                <a:close/>
              </a:path>
            </a:pathLst>
          </a:custGeom>
          <a:solidFill>
            <a:srgbClr val="CFDBE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625326" y="6365240"/>
            <a:ext cx="1397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-25" dirty="0">
                <a:solidFill>
                  <a:srgbClr val="003C79"/>
                </a:solidFill>
                <a:latin typeface="Arial" panose="020B0604020202020204"/>
                <a:cs typeface="Arial" panose="020B0604020202020204"/>
              </a:rPr>
              <a:t>20</a:t>
            </a:r>
            <a:endParaRPr sz="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0525" y="1600200"/>
            <a:ext cx="4924425" cy="73342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0287" y="2733675"/>
            <a:ext cx="410477" cy="453353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19100" y="2733675"/>
            <a:ext cx="464767" cy="49630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7508" y="598004"/>
            <a:ext cx="1949031" cy="491986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700" b="0" spc="-10" dirty="0">
                <a:solidFill>
                  <a:srgbClr val="000000"/>
                </a:solidFill>
                <a:latin typeface="Arial MT"/>
                <a:cs typeface="Arial MT"/>
                <a:hlinkClick r:id="rId13"/>
              </a:rPr>
              <a:t>www.anblicks.com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7040" y="3857942"/>
            <a:ext cx="2696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3C79"/>
                </a:solidFill>
                <a:latin typeface="Tahoma" panose="020B0604030504040204"/>
                <a:cs typeface="Tahoma" panose="020B0604030504040204"/>
              </a:rPr>
              <a:t>Technology</a:t>
            </a:r>
            <a:r>
              <a:rPr sz="1800" b="1" spc="-80" dirty="0">
                <a:solidFill>
                  <a:srgbClr val="003C79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1800" b="1" spc="-85" dirty="0">
                <a:solidFill>
                  <a:srgbClr val="003C79"/>
                </a:solidFill>
                <a:latin typeface="Tahoma" panose="020B0604030504040204"/>
                <a:cs typeface="Tahoma" panose="020B0604030504040204"/>
              </a:rPr>
              <a:t>Partnerships</a:t>
            </a:r>
            <a:endParaRPr sz="18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56151" y="2783903"/>
            <a:ext cx="30333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Arial MT"/>
                <a:cs typeface="Arial MT"/>
                <a:hlinkClick r:id="rId14"/>
              </a:rPr>
              <a:t>Vaishnavi.chinnala@anblicks.com</a:t>
            </a:r>
            <a:endParaRPr sz="1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50" dirty="0"/>
              <a:t>Problem</a:t>
            </a:r>
            <a:r>
              <a:rPr sz="2850" spc="-85" dirty="0"/>
              <a:t> </a:t>
            </a:r>
            <a:r>
              <a:rPr sz="2850" spc="-10" dirty="0"/>
              <a:t>Statement</a:t>
            </a:r>
            <a:endParaRPr sz="285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0037" y="872553"/>
            <a:ext cx="11603990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0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vast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collection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music</a:t>
            </a:r>
            <a:r>
              <a:rPr sz="24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across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regions,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languages,</a:t>
            </a:r>
            <a:r>
              <a:rPr sz="2400" spc="1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preferences.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derive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meaningful</a:t>
            </a:r>
            <a:r>
              <a:rPr sz="24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insights from</a:t>
            </a:r>
            <a:r>
              <a:rPr sz="24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massive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dataset,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aimed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end-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automated</a:t>
            </a:r>
            <a:r>
              <a:rPr sz="2400" spc="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3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extract,</a:t>
            </a:r>
            <a:r>
              <a:rPr sz="2400" spc="3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enrich,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transform,</a:t>
            </a:r>
            <a:r>
              <a:rPr sz="2400" spc="3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3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load</a:t>
            </a:r>
            <a:r>
              <a:rPr sz="24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2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2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2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scalable</a:t>
            </a:r>
            <a:r>
              <a:rPr sz="24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25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warehouse.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2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goal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enable</a:t>
            </a:r>
            <a:r>
              <a:rPr sz="2400" spc="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analysts</a:t>
            </a:r>
            <a:r>
              <a:rPr sz="24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business</a:t>
            </a:r>
            <a:r>
              <a:rPr sz="2400" spc="2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2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2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gain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valuable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insights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interactive</a:t>
            </a:r>
            <a:r>
              <a:rPr sz="2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dashboards.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Research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1084897"/>
            <a:ext cx="11527155" cy="46551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93700" marR="7620" indent="-381635">
              <a:lnSpc>
                <a:spcPts val="2630"/>
              </a:lnSpc>
              <a:spcBef>
                <a:spcPts val="395"/>
              </a:spcBef>
              <a:buClr>
                <a:srgbClr val="154985"/>
              </a:buClr>
              <a:buAutoNum type="arabicPeriod"/>
              <a:tabLst>
                <a:tab pos="39370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b="1" spc="2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APIs:</a:t>
            </a:r>
            <a:r>
              <a:rPr sz="2400" b="1" spc="204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Studied</a:t>
            </a:r>
            <a:r>
              <a:rPr sz="2400" spc="18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18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2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Web</a:t>
            </a:r>
            <a:r>
              <a:rPr sz="2400" spc="2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400" spc="2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18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endpoints</a:t>
            </a:r>
            <a:r>
              <a:rPr sz="2400" spc="2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related</a:t>
            </a:r>
            <a:r>
              <a:rPr sz="2400" spc="2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9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track,</a:t>
            </a:r>
            <a:r>
              <a:rPr sz="2400" spc="19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album,</a:t>
            </a:r>
            <a:r>
              <a:rPr sz="2400" spc="2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artist,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audio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features.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ts val="2715"/>
              </a:lnSpc>
              <a:spcBef>
                <a:spcPts val="680"/>
              </a:spcBef>
              <a:buClr>
                <a:srgbClr val="154985"/>
              </a:buClr>
              <a:buAutoNum type="arabicPeriod"/>
              <a:tabLst>
                <a:tab pos="39370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5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Formats:</a:t>
            </a:r>
            <a:r>
              <a:rPr sz="2400" b="1" spc="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JSON</a:t>
            </a:r>
            <a:r>
              <a:rPr sz="2400" spc="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2400" spc="8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7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400" spc="6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responses,</a:t>
            </a:r>
            <a:r>
              <a:rPr sz="24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converted</a:t>
            </a:r>
            <a:r>
              <a:rPr sz="2400" spc="7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CSV</a:t>
            </a:r>
            <a:r>
              <a:rPr sz="2400" spc="8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ts val="2715"/>
              </a:lnSpc>
            </a:pP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compatibility.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ts val="2755"/>
              </a:lnSpc>
              <a:spcBef>
                <a:spcPts val="725"/>
              </a:spcBef>
              <a:buClr>
                <a:srgbClr val="154985"/>
              </a:buClr>
              <a:buAutoNum type="arabicPeriod" startAt="3"/>
              <a:tabLst>
                <a:tab pos="39370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27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Enrichment:</a:t>
            </a:r>
            <a:r>
              <a:rPr sz="2400" b="1" spc="27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Integrated</a:t>
            </a:r>
            <a:r>
              <a:rPr sz="2400" spc="2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language</a:t>
            </a:r>
            <a:r>
              <a:rPr sz="2400" spc="29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detection</a:t>
            </a:r>
            <a:r>
              <a:rPr sz="2400" spc="26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(LangDetect)</a:t>
            </a:r>
            <a:r>
              <a:rPr sz="2400" spc="28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28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simulated</a:t>
            </a:r>
            <a:r>
              <a:rPr sz="2400" spc="30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streaming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ts val="2755"/>
              </a:lnSpc>
            </a:pP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 for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richer</a:t>
            </a:r>
            <a:r>
              <a:rPr sz="24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analysis.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ts val="2715"/>
              </a:lnSpc>
              <a:spcBef>
                <a:spcPts val="725"/>
              </a:spcBef>
              <a:buClr>
                <a:srgbClr val="154985"/>
              </a:buClr>
              <a:buAutoNum type="arabicPeriod" startAt="4"/>
              <a:tabLst>
                <a:tab pos="39370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b="1" spc="-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400" b="1" spc="-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Design:</a:t>
            </a:r>
            <a:r>
              <a:rPr sz="2400" b="1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4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orchestration</a:t>
            </a:r>
            <a:r>
              <a:rPr sz="24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2400" spc="-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Factory</a:t>
            </a:r>
            <a:r>
              <a:rPr sz="2400" spc="-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ts val="2715"/>
              </a:lnSpc>
            </a:pP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Airflow.</a:t>
            </a:r>
            <a:r>
              <a:rPr sz="2400" spc="-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Selected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Apache</a:t>
            </a:r>
            <a:r>
              <a:rPr sz="2400" spc="-8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Airflow</a:t>
            </a:r>
            <a:r>
              <a:rPr sz="24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scalability</a:t>
            </a:r>
            <a:r>
              <a:rPr sz="2400" spc="-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integration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capabilities.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ts val="2755"/>
              </a:lnSpc>
              <a:spcBef>
                <a:spcPts val="725"/>
              </a:spcBef>
              <a:buClr>
                <a:srgbClr val="154985"/>
              </a:buClr>
              <a:buAutoNum type="arabicPeriod" startAt="5"/>
              <a:tabLst>
                <a:tab pos="393700" algn="l"/>
                <a:tab pos="2315845" algn="l"/>
                <a:tab pos="3695065" algn="l"/>
                <a:tab pos="4633595" algn="l"/>
                <a:tab pos="6113780" algn="l"/>
                <a:tab pos="6645275" algn="l"/>
                <a:tab pos="7108825" algn="l"/>
                <a:tab pos="8435975" algn="l"/>
                <a:tab pos="9568815" algn="l"/>
                <a:tab pos="11071225" algn="l"/>
              </a:tabLst>
            </a:pPr>
            <a:r>
              <a:rPr sz="2400" b="1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Warehousing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b="1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Strategy: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Chose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columnar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storage,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scalability,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>
              <a:lnSpc>
                <a:spcPts val="2755"/>
              </a:lnSpc>
            </a:pP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support for</a:t>
            </a:r>
            <a:r>
              <a:rPr sz="2400" spc="-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semi-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400" spc="-1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data.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marR="11430" indent="-381635">
              <a:lnSpc>
                <a:spcPts val="2550"/>
              </a:lnSpc>
              <a:spcBef>
                <a:spcPts val="1085"/>
              </a:spcBef>
              <a:buClr>
                <a:srgbClr val="154985"/>
              </a:buClr>
              <a:buAutoNum type="arabicPeriod" startAt="6"/>
              <a:tabLst>
                <a:tab pos="393700" algn="l"/>
              </a:tabLst>
            </a:pP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b="1" spc="17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Tools:</a:t>
            </a:r>
            <a:r>
              <a:rPr sz="2400" b="1" spc="15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Evaluated</a:t>
            </a:r>
            <a:r>
              <a:rPr sz="2400" spc="1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Tableau</a:t>
            </a:r>
            <a:r>
              <a:rPr sz="2400" spc="1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1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1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BI;</a:t>
            </a:r>
            <a:r>
              <a:rPr sz="2400" spc="1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chose</a:t>
            </a:r>
            <a:r>
              <a:rPr sz="2400" spc="1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17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BI</a:t>
            </a:r>
            <a:r>
              <a:rPr sz="2400" spc="17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2400" spc="14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1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13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native</a:t>
            </a:r>
            <a:r>
              <a:rPr sz="2400" spc="13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integration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Snowflake</a:t>
            </a:r>
            <a:r>
              <a:rPr sz="2400" spc="-6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ecosystem</a:t>
            </a:r>
            <a:r>
              <a:rPr sz="2400" spc="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ease</a:t>
            </a:r>
            <a:r>
              <a:rPr sz="2400" spc="-4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374151"/>
                </a:solidFill>
                <a:latin typeface="Times New Roman" panose="02020603050405020304"/>
                <a:cs typeface="Times New Roman" panose="02020603050405020304"/>
              </a:rPr>
              <a:t>use.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037" y="88582"/>
            <a:ext cx="6440170" cy="487680"/>
          </a:xfrm>
          <a:prstGeom prst="rect">
            <a:avLst/>
          </a:prstGeom>
        </p:spPr>
        <p:txBody>
          <a:bodyPr vert="horz" wrap="square" lIns="0" tIns="654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674110" algn="l"/>
              </a:tabLst>
            </a:pPr>
            <a:r>
              <a:rPr dirty="0"/>
              <a:t>Resource</a:t>
            </a:r>
            <a:r>
              <a:rPr spc="40" dirty="0"/>
              <a:t> </a:t>
            </a:r>
            <a:r>
              <a:rPr spc="-10" dirty="0"/>
              <a:t>Requirement</a:t>
            </a:r>
            <a:r>
              <a:rPr lang="en-US" spc="-10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10" dirty="0"/>
              <a:t>Specifications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00037" y="919869"/>
            <a:ext cx="7422515" cy="50717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Datasets: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API data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fetched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developers: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735">
              <a:lnSpc>
                <a:spcPct val="100000"/>
              </a:lnSpc>
              <a:spcBef>
                <a:spcPts val="425"/>
              </a:spcBef>
            </a:pP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Home</a:t>
            </a:r>
            <a:r>
              <a:rPr sz="2400" u="heavy" spc="-35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 </a:t>
            </a: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|</a:t>
            </a:r>
            <a:r>
              <a:rPr sz="2400" u="heavy" spc="-15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 </a:t>
            </a: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Spotify</a:t>
            </a:r>
            <a:r>
              <a:rPr sz="2400" u="heavy" spc="-4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 </a:t>
            </a: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for</a:t>
            </a:r>
            <a:r>
              <a:rPr sz="2400" u="heavy" spc="-9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 </a:t>
            </a:r>
            <a:r>
              <a:rPr sz="2400" u="heavy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1"/>
              </a:rPr>
              <a:t>Developers</a:t>
            </a: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CSV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is taken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mentioned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Kaggle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link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735">
              <a:lnSpc>
                <a:spcPct val="100000"/>
              </a:lnSpc>
              <a:spcBef>
                <a:spcPts val="425"/>
              </a:spcBef>
            </a:pP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Spotify</a:t>
            </a:r>
            <a:r>
              <a:rPr sz="2400" u="heavy" spc="-15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User</a:t>
            </a:r>
            <a:r>
              <a:rPr sz="2400" u="heavy" spc="-13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Behavior</a:t>
            </a:r>
            <a:r>
              <a:rPr sz="2400" u="heavy" spc="-135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 </a:t>
            </a:r>
            <a:r>
              <a:rPr sz="2400" u="heavy" spc="-10" dirty="0">
                <a:solidFill>
                  <a:srgbClr val="0C70C3"/>
                </a:solidFill>
                <a:uFill>
                  <a:solidFill>
                    <a:srgbClr val="0C70C3"/>
                  </a:solidFill>
                </a:uFill>
                <a:latin typeface="Roboto"/>
                <a:cs typeface="Roboto"/>
                <a:hlinkClick r:id="rId2"/>
              </a:rPr>
              <a:t>Dataset</a:t>
            </a:r>
            <a:endParaRPr sz="2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20"/>
              </a:spcBef>
            </a:pPr>
            <a:endParaRPr sz="2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Requirements: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indent="-202565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Portal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(Blob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Storage)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indent="-202565">
              <a:lnSpc>
                <a:spcPct val="100000"/>
              </a:lnSpc>
              <a:spcBef>
                <a:spcPts val="425"/>
              </a:spcBef>
              <a:buChar char="•"/>
              <a:tabLst>
                <a:tab pos="240665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Snowflake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indent="-202565">
              <a:lnSpc>
                <a:spcPct val="100000"/>
              </a:lnSpc>
              <a:spcBef>
                <a:spcPts val="420"/>
              </a:spcBef>
              <a:buChar char="•"/>
              <a:tabLst>
                <a:tab pos="2406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BI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indent="-202565">
              <a:lnSpc>
                <a:spcPct val="100000"/>
              </a:lnSpc>
              <a:spcBef>
                <a:spcPts val="430"/>
              </a:spcBef>
              <a:buChar char="•"/>
              <a:tabLst>
                <a:tab pos="2406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Apache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Airflow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40665" indent="-202565">
              <a:lnSpc>
                <a:spcPct val="100000"/>
              </a:lnSpc>
              <a:spcBef>
                <a:spcPts val="420"/>
              </a:spcBef>
              <a:buChar char="•"/>
              <a:tabLst>
                <a:tab pos="240665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Python,</a:t>
            </a:r>
            <a:r>
              <a:rPr sz="24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Pandas,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Requests,</a:t>
            </a:r>
            <a:r>
              <a:rPr sz="24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LangDetect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85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Architecture</a:t>
            </a:r>
            <a:r>
              <a:rPr spc="100" dirty="0"/>
              <a:t> </a:t>
            </a:r>
            <a:r>
              <a:rPr spc="-10" dirty="0"/>
              <a:t>Diagram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7264" y="1879014"/>
            <a:ext cx="10178421" cy="33821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Flow</a:t>
            </a:r>
            <a:r>
              <a:rPr spc="80" dirty="0"/>
              <a:t> </a:t>
            </a:r>
            <a:r>
              <a:rPr spc="-10" dirty="0"/>
              <a:t>Diagram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8600" y="990600"/>
            <a:ext cx="11744325" cy="48768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51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Services</a:t>
            </a:r>
            <a:r>
              <a:rPr spc="60" dirty="0"/>
              <a:t> </a:t>
            </a:r>
            <a:r>
              <a:rPr dirty="0"/>
              <a:t>and</a:t>
            </a:r>
            <a:r>
              <a:rPr spc="55" dirty="0"/>
              <a:t> </a:t>
            </a:r>
            <a:r>
              <a:rPr dirty="0"/>
              <a:t>Tools</a:t>
            </a:r>
            <a:r>
              <a:rPr spc="70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dirty="0"/>
              <a:t>be</a:t>
            </a:r>
            <a:r>
              <a:rPr spc="70" dirty="0"/>
              <a:t> </a:t>
            </a:r>
            <a:r>
              <a:rPr spc="-20" dirty="0"/>
              <a:t>Used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800100"/>
            <a:ext cx="5307965" cy="511937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93700" indent="-381000">
              <a:lnSpc>
                <a:spcPct val="100000"/>
              </a:lnSpc>
              <a:spcBef>
                <a:spcPts val="370"/>
              </a:spcBef>
              <a:buChar char="●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Developers</a:t>
            </a:r>
            <a:r>
              <a:rPr sz="2400" spc="-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API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Char char="●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Python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Char char="●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Apache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Airflow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Font typeface="Times New Roman" panose="02020603050405020304"/>
              <a:buChar char="●"/>
            </a:pP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850900" lvl="1" indent="-457200">
              <a:lnSpc>
                <a:spcPct val="100000"/>
              </a:lnSpc>
              <a:buClr>
                <a:srgbClr val="154985"/>
              </a:buClr>
              <a:buSzPct val="120000"/>
              <a:buAutoNum type="alphaLcPeriod"/>
              <a:tabLst>
                <a:tab pos="850900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DAG</a:t>
            </a:r>
            <a:r>
              <a:rPr sz="2000" spc="-5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creation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50900" lvl="1" indent="-457200">
              <a:lnSpc>
                <a:spcPct val="100000"/>
              </a:lnSpc>
              <a:spcBef>
                <a:spcPts val="275"/>
              </a:spcBef>
              <a:buClr>
                <a:srgbClr val="154985"/>
              </a:buClr>
              <a:buSzPct val="120000"/>
              <a:buAutoNum type="alphaLcPeriod"/>
              <a:tabLst>
                <a:tab pos="850900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Task</a:t>
            </a:r>
            <a:r>
              <a:rPr sz="2000" spc="-3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scheduling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50900" lvl="1" indent="-457200">
              <a:lnSpc>
                <a:spcPct val="100000"/>
              </a:lnSpc>
              <a:spcBef>
                <a:spcPts val="275"/>
              </a:spcBef>
              <a:buClr>
                <a:srgbClr val="154985"/>
              </a:buClr>
              <a:buSzPct val="120000"/>
              <a:buAutoNum type="alphaLcPeriod"/>
              <a:tabLst>
                <a:tab pos="850900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PythonOperator</a:t>
            </a:r>
            <a:r>
              <a:rPr sz="2000" spc="-9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50900" lvl="1" indent="-457200">
              <a:lnSpc>
                <a:spcPct val="100000"/>
              </a:lnSpc>
              <a:spcBef>
                <a:spcPts val="270"/>
              </a:spcBef>
              <a:buClr>
                <a:srgbClr val="154985"/>
              </a:buClr>
              <a:buSzPct val="120000"/>
              <a:buAutoNum type="alphaLcPeriod"/>
              <a:tabLst>
                <a:tab pos="8509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Workflow</a:t>
            </a:r>
            <a:r>
              <a:rPr sz="20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orchestration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850900" lvl="1" indent="-457200">
              <a:lnSpc>
                <a:spcPct val="100000"/>
              </a:lnSpc>
              <a:spcBef>
                <a:spcPts val="275"/>
              </a:spcBef>
              <a:buClr>
                <a:srgbClr val="154985"/>
              </a:buClr>
              <a:buSzPct val="120000"/>
              <a:buAutoNum type="alphaLcPeriod"/>
              <a:tabLst>
                <a:tab pos="850900" algn="l"/>
              </a:tabLst>
            </a:pPr>
            <a:r>
              <a:rPr sz="20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0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pipeline</a:t>
            </a:r>
            <a:r>
              <a:rPr sz="2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automation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lvl="1">
              <a:lnSpc>
                <a:spcPct val="100000"/>
              </a:lnSpc>
              <a:spcBef>
                <a:spcPts val="830"/>
              </a:spcBef>
              <a:buClr>
                <a:srgbClr val="154985"/>
              </a:buClr>
              <a:buFont typeface="Times New Roman" panose="02020603050405020304"/>
              <a:buAutoNum type="alphaLcPeriod"/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buChar char="●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Azure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Lake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Gen2</a:t>
            </a:r>
            <a:r>
              <a:rPr sz="24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(ADLS)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00"/>
              </a:spcBef>
              <a:buChar char="●"/>
              <a:tabLst>
                <a:tab pos="393700" algn="l"/>
              </a:tabLst>
            </a:pP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Snowflake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93700" indent="-381000">
              <a:lnSpc>
                <a:spcPct val="100000"/>
              </a:lnSpc>
              <a:spcBef>
                <a:spcPts val="275"/>
              </a:spcBef>
              <a:buChar char="●"/>
              <a:tabLst>
                <a:tab pos="393700" algn="l"/>
              </a:tabLst>
            </a:pPr>
            <a:r>
              <a:rPr sz="2400" dirty="0"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4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latin typeface="Times New Roman" panose="02020603050405020304"/>
                <a:cs typeface="Times New Roman" panose="02020603050405020304"/>
              </a:rPr>
              <a:t>BI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9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Implementation(contd…)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76237" y="1094422"/>
            <a:ext cx="11529060" cy="61150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93700" marR="5080" indent="-381635">
              <a:lnSpc>
                <a:spcPts val="2180"/>
              </a:lnSpc>
              <a:spcBef>
                <a:spcPts val="380"/>
              </a:spcBef>
              <a:buClr>
                <a:srgbClr val="154985"/>
              </a:buClr>
              <a:buSzPct val="120000"/>
              <a:buFont typeface="Arial MT"/>
              <a:buChar char="•"/>
              <a:tabLst>
                <a:tab pos="393700" algn="l"/>
                <a:tab pos="2453640" algn="l"/>
                <a:tab pos="3681095" algn="l"/>
                <a:tab pos="6308090" algn="l"/>
                <a:tab pos="7069455" algn="l"/>
                <a:tab pos="10101580" algn="l"/>
                <a:tab pos="11202035" algn="l"/>
              </a:tabLst>
            </a:pP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Spotify</a:t>
            </a:r>
            <a:r>
              <a:rPr sz="2000" spc="45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Developer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Dashboard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showing</a:t>
            </a:r>
            <a:r>
              <a:rPr sz="2000" spc="47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Client</a:t>
            </a:r>
            <a:r>
              <a:rPr sz="2000" spc="46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000" spc="4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Secret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used</a:t>
            </a:r>
            <a:r>
              <a:rPr sz="2000" spc="459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authenticated</a:t>
            </a:r>
            <a:r>
              <a:rPr sz="2000" spc="44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API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access</a:t>
            </a:r>
            <a:r>
              <a:rPr sz="2000" spc="4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spc="-25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vaish_proj1</a:t>
            </a:r>
            <a:r>
              <a:rPr sz="2000" spc="-7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80F1C"/>
                </a:solidFill>
                <a:latin typeface="Times New Roman" panose="02020603050405020304"/>
                <a:cs typeface="Times New Roman" panose="02020603050405020304"/>
              </a:rPr>
              <a:t>application.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14400" y="1790700"/>
            <a:ext cx="9801225" cy="42862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/>
              <a:t>© </a:t>
            </a:r>
            <a:r>
              <a:rPr spc="-10" dirty="0"/>
              <a:t>Anblicks.</a:t>
            </a:r>
            <a:r>
              <a:rPr spc="-20" dirty="0"/>
              <a:t> </a:t>
            </a:r>
            <a:r>
              <a:rPr dirty="0"/>
              <a:t>All</a:t>
            </a:r>
            <a:r>
              <a:rPr spc="5" dirty="0"/>
              <a:t> </a:t>
            </a:r>
            <a:r>
              <a:rPr dirty="0"/>
              <a:t>Rights</a:t>
            </a:r>
            <a:r>
              <a:rPr spc="5" dirty="0"/>
              <a:t> </a:t>
            </a:r>
            <a:r>
              <a:rPr spc="-10" dirty="0"/>
              <a:t>Reserved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fld id="{81D60167-4931-47E6-BA6A-407CBD079E47}" type="slidenum">
              <a:rPr spc="-25" dirty="0"/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5139</Words>
  <Application>WPS Presentation</Application>
  <PresentationFormat>On-screen Show (4:3)</PresentationFormat>
  <Paragraphs>209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Times New Roman</vt:lpstr>
      <vt:lpstr>Roboto</vt:lpstr>
      <vt:lpstr>Times New Roman</vt:lpstr>
      <vt:lpstr>Arial MT</vt:lpstr>
      <vt:lpstr>Microsoft YaHei</vt:lpstr>
      <vt:lpstr>Arial Unicode MS</vt:lpstr>
      <vt:lpstr>Calibri</vt:lpstr>
      <vt:lpstr>Arial</vt:lpstr>
      <vt:lpstr>Tahoma</vt:lpstr>
      <vt:lpstr>Office Theme</vt:lpstr>
      <vt:lpstr>Spotify Data Engineering and Analytics Pipeline</vt:lpstr>
      <vt:lpstr>Table of Contents :</vt:lpstr>
      <vt:lpstr>Problem Statement</vt:lpstr>
      <vt:lpstr>Research</vt:lpstr>
      <vt:lpstr>Resource Requirement and Specifications</vt:lpstr>
      <vt:lpstr>Architecture Diagram</vt:lpstr>
      <vt:lpstr>Flow Diagram</vt:lpstr>
      <vt:lpstr>Services and Tools to be Used</vt:lpstr>
      <vt:lpstr>Implementation(contd…)</vt:lpstr>
      <vt:lpstr>Implementation(contd…)</vt:lpstr>
      <vt:lpstr>Implementation(contd…)</vt:lpstr>
      <vt:lpstr>Implementation(contd…)</vt:lpstr>
      <vt:lpstr>Implementation(contd…)</vt:lpstr>
      <vt:lpstr>Implementation</vt:lpstr>
      <vt:lpstr>Power BI Visuals</vt:lpstr>
      <vt:lpstr>Power Bi Visuals</vt:lpstr>
      <vt:lpstr>Conclusion</vt:lpstr>
      <vt:lpstr>Future Scope</vt:lpstr>
      <vt:lpstr>References</vt:lpstr>
      <vt:lpstr>www.anblicks.com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Engineering and Analytics Pipeline</dc:title>
  <dc:creator/>
  <cp:lastModifiedBy>vaishnavi chinnala</cp:lastModifiedBy>
  <cp:revision>2</cp:revision>
  <dcterms:created xsi:type="dcterms:W3CDTF">2025-06-18T19:25:00Z</dcterms:created>
  <dcterms:modified xsi:type="dcterms:W3CDTF">2025-06-23T09:46:01Z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2025-06-17T11:00:00Z</vt:filetime>
  </property>
  <property fmtid="{D5CDD505-2E9C-101B-9397-08002B2CF9AE}" pid="3" name="LastSaved">
    <vt:filetime>2025-06-18T11:00:00Z</vt:filetime>
  </property>
  <property fmtid="{D5CDD505-2E9C-101B-9397-08002B2CF9AE}" pid="4" name="ICV">
    <vt:lpwstr>E2F6D0478E2F45AA8FB3BA5D4E02CAEE_12</vt:lpwstr>
  </property>
  <property fmtid="{D5CDD505-2E9C-101B-9397-08002B2CF9AE}" pid="5" name="KSOProductBuildVer">
    <vt:lpwstr>1033-12.2.0.21546</vt:lpwstr>
  </property>
</Properties>
</file>