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4" r:id="rId5"/>
    <p:sldId id="282" r:id="rId6"/>
    <p:sldId id="276" r:id="rId7"/>
    <p:sldId id="283" r:id="rId8"/>
    <p:sldId id="28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9/10/2018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9/10/2018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219200"/>
            <a:ext cx="10157354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Operators In Python 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Arithmetic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Assignment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Unary minus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Relational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Logical Operators / Boolean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Bitwise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Membership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Identify Operators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sz="2000" dirty="0"/>
              <a:t>Operator precedence and Associativity</a:t>
            </a:r>
          </a:p>
          <a:p>
            <a:pPr marL="42664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Input and Output</a:t>
            </a:r>
          </a:p>
          <a:p>
            <a:pPr marL="0" indent="0">
              <a:buNone/>
            </a:pPr>
            <a:r>
              <a:rPr lang="en-US" sz="2000" dirty="0"/>
              <a:t>         a. Output Statements</a:t>
            </a:r>
          </a:p>
          <a:p>
            <a:pPr marL="0" indent="0">
              <a:buNone/>
            </a:pPr>
            <a:r>
              <a:rPr lang="en-US" sz="2000" dirty="0"/>
              <a:t>         b. Input Statements</a:t>
            </a:r>
          </a:p>
          <a:p>
            <a:pPr marL="0" indent="0">
              <a:buNone/>
            </a:pPr>
            <a:r>
              <a:rPr lang="en-US" sz="2000" dirty="0"/>
              <a:t>         c. Command Line Arguments	</a:t>
            </a:r>
          </a:p>
          <a:p>
            <a:pPr marL="0" indent="0">
              <a:buNone/>
            </a:pPr>
            <a:r>
              <a:rPr lang="en-US" sz="2000" dirty="0"/>
              <a:t>         d. Parsing Command Line Arguments			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4699000"/>
          </a:xfrm>
        </p:spPr>
        <p:txBody>
          <a:bodyPr>
            <a:normAutofit lnSpcReduction="10000"/>
          </a:bodyPr>
          <a:lstStyle/>
          <a:p>
            <a:pPr marL="426645" lvl="1" indent="0">
              <a:buNone/>
            </a:pPr>
            <a:r>
              <a:rPr lang="en-US" sz="2200" dirty="0"/>
              <a:t>3. Control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If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while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For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Infinite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Nested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Break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Continue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Pass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Assert and Return statement</a:t>
            </a:r>
          </a:p>
          <a:p>
            <a:pPr marL="0" indent="0">
              <a:buNone/>
            </a:pPr>
            <a:r>
              <a:rPr lang="en-US" sz="2200" dirty="0"/>
              <a:t>      4. Functions</a:t>
            </a:r>
          </a:p>
          <a:p>
            <a:pPr marL="1310490" lvl="2" indent="-457200">
              <a:buAutoNum type="alphaLcPeriod"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A3E0-DCC7-4CBA-A015-9C4981D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7DB-3A4B-49A8-A7DE-8F4BBA5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707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694</TotalTime>
  <Words>97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Books 16x9</vt:lpstr>
      <vt:lpstr>PYTHON FUNDAMENTALS</vt:lpstr>
      <vt:lpstr> CONTENTS</vt:lpstr>
      <vt:lpstr> CONT..</vt:lpstr>
      <vt:lpstr> CONT..</vt:lpstr>
      <vt:lpstr>Q&amp;A and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GururajaBO</cp:lastModifiedBy>
  <cp:revision>13</cp:revision>
  <dcterms:created xsi:type="dcterms:W3CDTF">2018-07-20T11:15:58Z</dcterms:created>
  <dcterms:modified xsi:type="dcterms:W3CDTF">2018-09-10T03:08:29Z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