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64" r:id="rId5"/>
    <p:sldId id="282" r:id="rId6"/>
    <p:sldId id="283" r:id="rId7"/>
    <p:sldId id="284" r:id="rId8"/>
    <p:sldId id="290" r:id="rId9"/>
    <p:sldId id="291" r:id="rId10"/>
    <p:sldId id="285" r:id="rId11"/>
    <p:sldId id="292" r:id="rId12"/>
    <p:sldId id="286" r:id="rId13"/>
    <p:sldId id="287" r:id="rId14"/>
    <p:sldId id="288" r:id="rId15"/>
    <p:sldId id="289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68" d="100"/>
          <a:sy n="68" d="100"/>
        </p:scale>
        <p:origin x="616" y="5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8/12/2018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8/12/2018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8/12/2018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8/12/2018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8/12/2018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8/12/2018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8/12/2018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8/12/2018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8/12/2018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8/12/2018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8/12/2018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eginnersbook.com/2015/04/json-tutoria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– Interactive dictionary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Program Demonstration</a:t>
            </a:r>
          </a:p>
          <a:p>
            <a:pPr marL="457200" indent="-457200">
              <a:buAutoNum type="arabicPeriod"/>
            </a:pPr>
            <a:r>
              <a:rPr lang="en-US" dirty="0"/>
              <a:t>The Data source</a:t>
            </a:r>
          </a:p>
          <a:p>
            <a:pPr marL="457200" indent="-457200">
              <a:buAutoNum type="arabicPeriod"/>
            </a:pPr>
            <a:r>
              <a:rPr lang="en-US" dirty="0"/>
              <a:t>Loading the JSON Data</a:t>
            </a:r>
          </a:p>
          <a:p>
            <a:pPr marL="457200" indent="-457200">
              <a:buAutoNum type="arabicPeriod"/>
            </a:pPr>
            <a:r>
              <a:rPr lang="en-US" dirty="0"/>
              <a:t>Returning the definition of a word</a:t>
            </a:r>
          </a:p>
          <a:p>
            <a:pPr marL="457200" indent="-457200">
              <a:buAutoNum type="arabicPeriod"/>
            </a:pPr>
            <a:r>
              <a:rPr lang="en-US" dirty="0"/>
              <a:t>Accounting for non-exiting word</a:t>
            </a:r>
          </a:p>
          <a:p>
            <a:pPr marL="457200" indent="-457200">
              <a:buAutoNum type="arabicPeriod"/>
            </a:pPr>
            <a:r>
              <a:rPr lang="en-US" dirty="0"/>
              <a:t>Implementing case sensitivity</a:t>
            </a:r>
          </a:p>
          <a:p>
            <a:pPr marL="457200" indent="-457200">
              <a:buAutoNum type="arabicPeriod"/>
            </a:pPr>
            <a:r>
              <a:rPr lang="en-US" dirty="0"/>
              <a:t>Best matches out of a List of words and recommending it. </a:t>
            </a:r>
            <a:r>
              <a:rPr lang="en-US" dirty="0" err="1"/>
              <a:t>etc</a:t>
            </a: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1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Program Demonstration</a:t>
            </a:r>
          </a:p>
          <a:p>
            <a:pPr marL="457200" indent="-457200">
              <a:buAutoNum type="arabicPeriod"/>
            </a:pPr>
            <a:r>
              <a:rPr lang="en-US" dirty="0"/>
              <a:t>The Data source</a:t>
            </a:r>
          </a:p>
          <a:p>
            <a:pPr marL="457200" indent="-457200">
              <a:buAutoNum type="arabicPeriod"/>
            </a:pPr>
            <a:r>
              <a:rPr lang="en-US" dirty="0"/>
              <a:t>Loading the JSON Data</a:t>
            </a:r>
          </a:p>
          <a:p>
            <a:pPr marL="457200" indent="-457200">
              <a:buAutoNum type="arabicPeriod"/>
            </a:pPr>
            <a:r>
              <a:rPr lang="en-US" dirty="0"/>
              <a:t>Returning the definition of a word</a:t>
            </a:r>
          </a:p>
          <a:p>
            <a:pPr marL="457200" indent="-457200">
              <a:buAutoNum type="arabicPeriod"/>
            </a:pPr>
            <a:r>
              <a:rPr lang="en-US" dirty="0"/>
              <a:t>Accounting for non-exiting word</a:t>
            </a:r>
          </a:p>
          <a:p>
            <a:pPr marL="457200" indent="-457200">
              <a:buAutoNum type="arabicPeriod"/>
            </a:pPr>
            <a:r>
              <a:rPr lang="en-US" dirty="0"/>
              <a:t>Implementing case sensitivity</a:t>
            </a:r>
          </a:p>
          <a:p>
            <a:pPr marL="457200" indent="-457200">
              <a:buAutoNum type="arabicPeriod"/>
            </a:pPr>
            <a:r>
              <a:rPr lang="en-US" dirty="0"/>
              <a:t>Best matches out of a List of words and recommending it. </a:t>
            </a:r>
            <a:r>
              <a:rPr lang="en-US" dirty="0" err="1"/>
              <a:t>etc</a:t>
            </a: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60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Program Demonstration</a:t>
            </a:r>
          </a:p>
          <a:p>
            <a:pPr marL="457200" indent="-457200">
              <a:buAutoNum type="arabicPeriod"/>
            </a:pPr>
            <a:r>
              <a:rPr lang="en-US" dirty="0"/>
              <a:t>The Data source</a:t>
            </a:r>
          </a:p>
          <a:p>
            <a:pPr marL="457200" indent="-457200">
              <a:buAutoNum type="arabicPeriod"/>
            </a:pPr>
            <a:r>
              <a:rPr lang="en-US" dirty="0"/>
              <a:t>Loading the JSON Data</a:t>
            </a:r>
          </a:p>
          <a:p>
            <a:pPr marL="457200" indent="-457200">
              <a:buAutoNum type="arabicPeriod"/>
            </a:pPr>
            <a:r>
              <a:rPr lang="en-US" dirty="0"/>
              <a:t>Returning the definition of a word</a:t>
            </a:r>
          </a:p>
          <a:p>
            <a:pPr marL="457200" indent="-457200">
              <a:buAutoNum type="arabicPeriod"/>
            </a:pPr>
            <a:r>
              <a:rPr lang="en-US" dirty="0"/>
              <a:t>Accounting for non-exiting word</a:t>
            </a:r>
          </a:p>
          <a:p>
            <a:pPr marL="457200" indent="-457200">
              <a:buAutoNum type="arabicPeriod"/>
            </a:pPr>
            <a:r>
              <a:rPr lang="en-US" dirty="0"/>
              <a:t>Implementing case sensitivity</a:t>
            </a:r>
          </a:p>
          <a:p>
            <a:pPr marL="457200" indent="-457200">
              <a:buAutoNum type="arabicPeriod"/>
            </a:pPr>
            <a:r>
              <a:rPr lang="en-US" dirty="0"/>
              <a:t>Best matches out of a List of words and recommending it. </a:t>
            </a:r>
            <a:r>
              <a:rPr lang="en-US" dirty="0" err="1"/>
              <a:t>etc</a:t>
            </a: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4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Program Demonstration</a:t>
            </a:r>
          </a:p>
          <a:p>
            <a:pPr marL="457200" indent="-457200">
              <a:buAutoNum type="arabicPeriod"/>
            </a:pPr>
            <a:r>
              <a:rPr lang="en-US" dirty="0"/>
              <a:t>The Data source</a:t>
            </a:r>
          </a:p>
          <a:p>
            <a:pPr marL="457200" indent="-457200">
              <a:buAutoNum type="arabicPeriod"/>
            </a:pPr>
            <a:r>
              <a:rPr lang="en-US" dirty="0"/>
              <a:t>Loading the JSON Data</a:t>
            </a:r>
          </a:p>
          <a:p>
            <a:pPr marL="457200" indent="-457200">
              <a:buAutoNum type="arabicPeriod"/>
            </a:pPr>
            <a:r>
              <a:rPr lang="en-US" dirty="0"/>
              <a:t>Returning the definition of a word</a:t>
            </a:r>
          </a:p>
          <a:p>
            <a:pPr marL="457200" indent="-457200">
              <a:buAutoNum type="arabicPeriod"/>
            </a:pPr>
            <a:r>
              <a:rPr lang="en-US" dirty="0"/>
              <a:t>Accounting for non-exiting word</a:t>
            </a:r>
          </a:p>
          <a:p>
            <a:pPr marL="457200" indent="-457200">
              <a:buAutoNum type="arabicPeriod"/>
            </a:pPr>
            <a:r>
              <a:rPr lang="en-US" dirty="0"/>
              <a:t>Implementing case sensitivity</a:t>
            </a:r>
          </a:p>
          <a:p>
            <a:pPr marL="457200" indent="-457200">
              <a:buAutoNum type="arabicPeriod"/>
            </a:pPr>
            <a:r>
              <a:rPr lang="en-US" dirty="0"/>
              <a:t>Best matches out of a List of words and recommending it. </a:t>
            </a:r>
            <a:r>
              <a:rPr lang="en-US" dirty="0" err="1"/>
              <a:t>etc</a:t>
            </a: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Program Demonstration</a:t>
            </a:r>
          </a:p>
          <a:p>
            <a:pPr marL="0" indent="0">
              <a:buNone/>
            </a:pPr>
            <a:r>
              <a:rPr lang="en-US" dirty="0"/>
              <a:t>DEMO and discussion.</a:t>
            </a:r>
          </a:p>
        </p:txBody>
      </p:sp>
    </p:spTree>
    <p:extLst>
      <p:ext uri="{BB962C8B-B14F-4D97-AF65-F5344CB8AC3E}">
        <p14:creationId xmlns:p14="http://schemas.microsoft.com/office/powerpoint/2010/main" val="288110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The Data source  - </a:t>
            </a:r>
          </a:p>
          <a:p>
            <a:pPr marL="0" indent="0">
              <a:buNone/>
            </a:pPr>
            <a:r>
              <a:rPr lang="en-US" dirty="0"/>
              <a:t>The data is contained in </a:t>
            </a:r>
            <a:r>
              <a:rPr lang="en-US" dirty="0" err="1"/>
              <a:t>data.json</a:t>
            </a:r>
            <a:r>
              <a:rPr lang="en-US" dirty="0"/>
              <a:t> where the program will extract it.</a:t>
            </a:r>
          </a:p>
          <a:p>
            <a:pPr marL="0" indent="0">
              <a:buNone/>
            </a:pPr>
            <a:r>
              <a:rPr lang="en-US" dirty="0"/>
              <a:t>It has word and its definition. This file is around 5 MB and has around 49k of words and its definition.</a:t>
            </a:r>
          </a:p>
          <a:p>
            <a:pPr marL="0" indent="0">
              <a:buNone/>
            </a:pPr>
            <a:r>
              <a:rPr lang="en-US" dirty="0"/>
              <a:t>Exercise: 1. Open the file and see its contents</a:t>
            </a:r>
          </a:p>
          <a:p>
            <a:pPr marL="0" indent="0">
              <a:buNone/>
            </a:pPr>
            <a:r>
              <a:rPr lang="en-US" dirty="0"/>
              <a:t>                2. Discuss how the contents are stored.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2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1581" y="1473200"/>
            <a:ext cx="10157354" cy="5156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What is JSON ( Java Script Object Notation )</a:t>
            </a:r>
          </a:p>
          <a:p>
            <a:pPr marL="0" indent="0">
              <a:buNone/>
            </a:pPr>
            <a:r>
              <a:rPr lang="en-US" dirty="0"/>
              <a:t>Reference:  </a:t>
            </a:r>
            <a:r>
              <a:rPr lang="en-US" dirty="0">
                <a:hlinkClick r:id="rId2"/>
              </a:rPr>
              <a:t>https://beginnersbook.com/2015/04/json-tutorial/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 short:</a:t>
            </a:r>
          </a:p>
          <a:p>
            <a:pPr marL="0" indent="0">
              <a:buNone/>
            </a:pPr>
            <a:r>
              <a:rPr lang="en-US" sz="2000" dirty="0"/>
              <a:t>JSON stands for JavaScript Object Notation. JSON objects are used for transferring data between server and client, XML serves the same purpose. However JSON objects have several advantages over XML.</a:t>
            </a:r>
          </a:p>
          <a:p>
            <a:pPr marL="0" indent="0">
              <a:buNone/>
            </a:pPr>
            <a:r>
              <a:rPr lang="en-US" dirty="0"/>
              <a:t>Example : 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chaitanya</a:t>
            </a:r>
            <a:r>
              <a:rPr lang="en-US" dirty="0"/>
              <a:t> = { </a:t>
            </a:r>
          </a:p>
          <a:p>
            <a:pPr marL="0" indent="0">
              <a:buNone/>
            </a:pPr>
            <a:r>
              <a:rPr lang="en-US" dirty="0"/>
              <a:t>		"</a:t>
            </a:r>
            <a:r>
              <a:rPr lang="en-US" dirty="0" err="1"/>
              <a:t>firstName</a:t>
            </a:r>
            <a:r>
              <a:rPr lang="en-US" dirty="0"/>
              <a:t>" : "Chaitanya", </a:t>
            </a:r>
          </a:p>
          <a:p>
            <a:pPr marL="0" indent="0">
              <a:buNone/>
            </a:pPr>
            <a:r>
              <a:rPr lang="en-US" dirty="0"/>
              <a:t>		"</a:t>
            </a:r>
            <a:r>
              <a:rPr lang="en-US" dirty="0" err="1"/>
              <a:t>lastName</a:t>
            </a:r>
            <a:r>
              <a:rPr lang="en-US" dirty="0"/>
              <a:t>" : "Singh", </a:t>
            </a:r>
          </a:p>
          <a:p>
            <a:pPr marL="0" indent="0">
              <a:buNone/>
            </a:pPr>
            <a:r>
              <a:rPr lang="en-US" dirty="0"/>
              <a:t>		"age" :  "28" </a:t>
            </a:r>
          </a:p>
          <a:p>
            <a:pPr marL="0" indent="0">
              <a:buNone/>
            </a:pPr>
            <a:r>
              <a:rPr lang="en-US" dirty="0"/>
              <a:t>	};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746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1581" y="1473200"/>
            <a:ext cx="10157354" cy="515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Features of JSON</a:t>
            </a:r>
            <a:r>
              <a:rPr lang="en-US" dirty="0"/>
              <a:t>:</a:t>
            </a:r>
          </a:p>
          <a:p>
            <a:r>
              <a:rPr lang="en-US" sz="2000" dirty="0"/>
              <a:t>It is light-weight</a:t>
            </a:r>
          </a:p>
          <a:p>
            <a:r>
              <a:rPr lang="en-US" sz="2000" dirty="0"/>
              <a:t>It is language independent</a:t>
            </a:r>
          </a:p>
          <a:p>
            <a:r>
              <a:rPr lang="en-US" sz="2000" dirty="0"/>
              <a:t>Easy to read and write</a:t>
            </a:r>
          </a:p>
          <a:p>
            <a:r>
              <a:rPr lang="en-US" sz="2000" dirty="0"/>
              <a:t>Text based, human readable data exchange format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433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2812" y="1676400"/>
            <a:ext cx="10157354" cy="447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Loading the JSON Data</a:t>
            </a:r>
          </a:p>
          <a:p>
            <a:pPr marL="0" indent="0">
              <a:buNone/>
            </a:pPr>
            <a:r>
              <a:rPr lang="en-US" dirty="0"/>
              <a:t>Which python data structure best suite to store the </a:t>
            </a:r>
            <a:r>
              <a:rPr lang="en-US" dirty="0" err="1"/>
              <a:t>Json</a:t>
            </a:r>
            <a:r>
              <a:rPr lang="en-US" dirty="0"/>
              <a:t> data ? Guess?</a:t>
            </a:r>
          </a:p>
          <a:p>
            <a:pPr marL="0" indent="0">
              <a:buNone/>
            </a:pPr>
            <a:r>
              <a:rPr lang="en-US" dirty="0"/>
              <a:t>Yes Correct? Dictionaries..</a:t>
            </a:r>
          </a:p>
          <a:p>
            <a:pPr marL="0" indent="0">
              <a:buNone/>
            </a:pPr>
            <a:r>
              <a:rPr lang="en-US" dirty="0"/>
              <a:t>Command to load the </a:t>
            </a:r>
            <a:r>
              <a:rPr lang="en-US" dirty="0" err="1"/>
              <a:t>Json</a:t>
            </a:r>
            <a:r>
              <a:rPr lang="en-US" dirty="0"/>
              <a:t> data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json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Data = </a:t>
            </a:r>
            <a:r>
              <a:rPr lang="en-US" dirty="0" err="1"/>
              <a:t>json.load</a:t>
            </a:r>
            <a:r>
              <a:rPr lang="en-US" dirty="0"/>
              <a:t>(open(“Path of </a:t>
            </a:r>
            <a:r>
              <a:rPr lang="en-US" dirty="0" err="1"/>
              <a:t>json</a:t>
            </a:r>
            <a:r>
              <a:rPr lang="en-US" dirty="0"/>
              <a:t> file”))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5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2812" y="1676400"/>
            <a:ext cx="10157354" cy="447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Try on below functions on data dictionary</a:t>
            </a:r>
          </a:p>
          <a:p>
            <a:pPr marL="0" indent="0">
              <a:buNone/>
            </a:pPr>
            <a:r>
              <a:rPr lang="en-US" dirty="0"/>
              <a:t>type, </a:t>
            </a:r>
            <a:r>
              <a:rPr lang="en-US" dirty="0" err="1"/>
              <a:t>len</a:t>
            </a:r>
            <a:r>
              <a:rPr lang="en-US" dirty="0"/>
              <a:t>, keys, values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Again discuss on dictionary. 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81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4. Returning the definition of a word</a:t>
            </a:r>
          </a:p>
          <a:p>
            <a:pPr marL="0" indent="0">
              <a:buNone/>
            </a:pPr>
            <a:r>
              <a:rPr lang="en-US" dirty="0"/>
              <a:t>	Key value pair. ( Dictionaries )</a:t>
            </a:r>
          </a:p>
          <a:p>
            <a:pPr marL="0" indent="0">
              <a:buNone/>
            </a:pPr>
            <a:r>
              <a:rPr lang="en-US" dirty="0"/>
              <a:t>5. Accounting for non-exiting word</a:t>
            </a:r>
          </a:p>
          <a:p>
            <a:pPr marL="0" indent="0">
              <a:buNone/>
            </a:pPr>
            <a:r>
              <a:rPr lang="en-US" dirty="0"/>
              <a:t>      ??</a:t>
            </a:r>
          </a:p>
          <a:p>
            <a:pPr marL="0" indent="0">
              <a:buNone/>
            </a:pPr>
            <a:r>
              <a:rPr lang="en-US" dirty="0"/>
              <a:t>6. Implementing case sensitivity</a:t>
            </a:r>
          </a:p>
          <a:p>
            <a:pPr marL="0" indent="0">
              <a:buNone/>
            </a:pPr>
            <a:r>
              <a:rPr lang="en-US" dirty="0"/>
              <a:t>    “lower” function	</a:t>
            </a:r>
          </a:p>
        </p:txBody>
      </p:sp>
    </p:spTree>
    <p:extLst>
      <p:ext uri="{BB962C8B-B14F-4D97-AF65-F5344CB8AC3E}">
        <p14:creationId xmlns:p14="http://schemas.microsoft.com/office/powerpoint/2010/main" val="194821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2676</TotalTime>
  <Words>400</Words>
  <Application>Microsoft Office PowerPoint</Application>
  <PresentationFormat>Custom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Books 16x9</vt:lpstr>
      <vt:lpstr>PYTHON FUNDAMENTALS</vt:lpstr>
      <vt:lpstr> CONTENTS</vt:lpstr>
      <vt:lpstr> CONTENTS</vt:lpstr>
      <vt:lpstr> CONTENTS</vt:lpstr>
      <vt:lpstr>Contd</vt:lpstr>
      <vt:lpstr>Contd</vt:lpstr>
      <vt:lpstr> </vt:lpstr>
      <vt:lpstr> Contd</vt:lpstr>
      <vt:lpstr> CONTENTS</vt:lpstr>
      <vt:lpstr> CONTENTS</vt:lpstr>
      <vt:lpstr> CONTENTS</vt:lpstr>
      <vt:lpstr> 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</dc:title>
  <dc:creator>Bhari, Gururaja</dc:creator>
  <cp:lastModifiedBy>Bhari, GururajaBO</cp:lastModifiedBy>
  <cp:revision>39</cp:revision>
  <dcterms:created xsi:type="dcterms:W3CDTF">2018-07-20T11:15:58Z</dcterms:created>
  <dcterms:modified xsi:type="dcterms:W3CDTF">2018-08-12T02:40:58Z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