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alyzingCustomerChurn_17108154637570/Overview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A8912F-1456-4A6D-B074-825DB68585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Analyzing Customer Churn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4F87B7-A3DA-4027-B150-8892FFFFEF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3/22/2024 7:48:59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Analysis1" id="2" name="slide2">
            <a:extLst>
              <a:ext uri="{FF2B5EF4-FFF2-40B4-BE49-F238E27FC236}">
                <a16:creationId xmlns:a16="http://schemas.microsoft.com/office/drawing/2014/main" id="{D10A13FD-6F0A-4518-B5EE-462BF6DC0F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60"/>
            <a:ext cx="12192000" cy="53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Analysis2" id="3" name="slide3">
            <a:extLst>
              <a:ext uri="{FF2B5EF4-FFF2-40B4-BE49-F238E27FC236}">
                <a16:creationId xmlns:a16="http://schemas.microsoft.com/office/drawing/2014/main" id="{0CBB3E43-5AAB-43C0-945E-8835C1084E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60"/>
            <a:ext cx="12192000" cy="53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Analysis3" id="4" name="slide4">
            <a:extLst>
              <a:ext uri="{FF2B5EF4-FFF2-40B4-BE49-F238E27FC236}">
                <a16:creationId xmlns:a16="http://schemas.microsoft.com/office/drawing/2014/main" id="{16517E72-7104-445E-B6BB-158D69FC0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60"/>
            <a:ext cx="12192000" cy="53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Analysis4" id="5" name="slide5">
            <a:extLst>
              <a:ext uri="{FF2B5EF4-FFF2-40B4-BE49-F238E27FC236}">
                <a16:creationId xmlns:a16="http://schemas.microsoft.com/office/drawing/2014/main" id="{EEE421A7-8A58-4883-81FA-06DB38A90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60"/>
            <a:ext cx="12192000" cy="53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2024-03-22T19:49:01Z</dcterms:created>
  <dcterms:modified xsi:type="dcterms:W3CDTF">2024-03-22T19:49:01Z</dcterms:modified>
</cp:coreProperties>
</file>