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nalyzingCustomerChurn_17108154637570/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60BD418-D0D0-401B-8633-79F98F680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Analyzing Customer Churn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49BB6EA-03F4-41BF-AFFE-6FAEC7C4F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C2DAA3C6-4D53-4A5A-9AA9-06C5A201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87"/>
            <a:ext cx="1193482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Analyzing Customer Churn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</dc:title>
  <dc:creator/>
  <cp:lastModifiedBy>Gawali, Vaishnavi</cp:lastModifiedBy>
  <cp:revision>2</cp:revision>
  <dcterms:created xsi:type="dcterms:W3CDTF">2024-03-19T02:40:19Z</dcterms:created>
  <dcterms:modified xsi:type="dcterms:W3CDTF">2024-03-19T02:40:54Z</dcterms:modified>
</cp:coreProperties>
</file>