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nalyzingCustomerChurn_17108154637570/ChurnAnalysi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6FBE5D9-D261-41C8-B0C7-1FD74928149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Analyzing Customer Churn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F872E95-C825-4D6E-B784-42E03640079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3/20/2024 3:28:26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" id="2" name="slide2">
            <a:extLst>
              <a:ext uri="{FF2B5EF4-FFF2-40B4-BE49-F238E27FC236}">
                <a16:creationId xmlns:a16="http://schemas.microsoft.com/office/drawing/2014/main" id="{13E16205-875A-45D1-BE22-937654383A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205"/>
            <a:ext cx="12192000" cy="526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 " id="3" name="slide3">
            <a:extLst>
              <a:ext uri="{FF2B5EF4-FFF2-40B4-BE49-F238E27FC236}">
                <a16:creationId xmlns:a16="http://schemas.microsoft.com/office/drawing/2014/main" id="{107C98F4-63C0-4D16-8D08-4229FFFC77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205"/>
            <a:ext cx="12192000" cy="526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tract &amp;amp; Payment Type" id="4" name="slide4">
            <a:extLst>
              <a:ext uri="{FF2B5EF4-FFF2-40B4-BE49-F238E27FC236}">
                <a16:creationId xmlns:a16="http://schemas.microsoft.com/office/drawing/2014/main" id="{02EF6749-C05E-40B8-8C48-52348BEE7B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205"/>
            <a:ext cx="12192000" cy="526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Usage and International Plan" id="5" name="slide5">
            <a:extLst>
              <a:ext uri="{FF2B5EF4-FFF2-40B4-BE49-F238E27FC236}">
                <a16:creationId xmlns:a16="http://schemas.microsoft.com/office/drawing/2014/main" id="{4CC09606-0ABA-480C-9331-4C06E1816D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205"/>
            <a:ext cx="12192000" cy="526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urn Analysis1" id="6" name="slide6">
            <a:extLst>
              <a:ext uri="{FF2B5EF4-FFF2-40B4-BE49-F238E27FC236}">
                <a16:creationId xmlns:a16="http://schemas.microsoft.com/office/drawing/2014/main" id="{609CD272-8D9E-4273-AE2A-42CF64CB0E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205"/>
            <a:ext cx="12192000" cy="526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urn Analysis2" id="7" name="slide7">
            <a:extLst>
              <a:ext uri="{FF2B5EF4-FFF2-40B4-BE49-F238E27FC236}">
                <a16:creationId xmlns:a16="http://schemas.microsoft.com/office/drawing/2014/main" id="{7BE7E10F-BC5F-4559-8953-6E9906063B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205"/>
            <a:ext cx="12192000" cy="526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urn Analysis3" id="8" name="slide8">
            <a:extLst>
              <a:ext uri="{FF2B5EF4-FFF2-40B4-BE49-F238E27FC236}">
                <a16:creationId xmlns:a16="http://schemas.microsoft.com/office/drawing/2014/main" id="{96CD930E-0182-4A78-9D91-8247688DE1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205"/>
            <a:ext cx="12192000" cy="526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urn Analysis4" id="9" name="slide9">
            <a:extLst>
              <a:ext uri="{FF2B5EF4-FFF2-40B4-BE49-F238E27FC236}">
                <a16:creationId xmlns:a16="http://schemas.microsoft.com/office/drawing/2014/main" id="{1652067E-A1C3-4506-A0D9-7C9041D675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205"/>
            <a:ext cx="12192000" cy="526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2024-03-20T03:28:27Z</dcterms:created>
  <dcterms:modified xsi:type="dcterms:W3CDTF">2024-03-20T03:28:27Z</dcterms:modified>
</cp:coreProperties>
</file>