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42" r:id="rId3"/>
    <p:sldId id="257" r:id="rId4"/>
    <p:sldId id="258" r:id="rId5"/>
    <p:sldId id="329" r:id="rId6"/>
    <p:sldId id="259" r:id="rId7"/>
    <p:sldId id="260" r:id="rId8"/>
    <p:sldId id="331" r:id="rId9"/>
    <p:sldId id="261" r:id="rId10"/>
    <p:sldId id="262" r:id="rId11"/>
    <p:sldId id="330" r:id="rId12"/>
    <p:sldId id="263" r:id="rId13"/>
    <p:sldId id="264" r:id="rId14"/>
    <p:sldId id="332" r:id="rId15"/>
    <p:sldId id="265" r:id="rId16"/>
    <p:sldId id="266" r:id="rId17"/>
    <p:sldId id="333" r:id="rId18"/>
    <p:sldId id="267" r:id="rId19"/>
    <p:sldId id="268" r:id="rId20"/>
    <p:sldId id="334" r:id="rId21"/>
    <p:sldId id="269" r:id="rId22"/>
    <p:sldId id="270" r:id="rId23"/>
    <p:sldId id="335" r:id="rId24"/>
    <p:sldId id="271" r:id="rId25"/>
    <p:sldId id="272" r:id="rId26"/>
    <p:sldId id="336" r:id="rId27"/>
    <p:sldId id="273" r:id="rId28"/>
    <p:sldId id="274" r:id="rId29"/>
    <p:sldId id="337" r:id="rId30"/>
    <p:sldId id="275" r:id="rId31"/>
    <p:sldId id="276" r:id="rId32"/>
    <p:sldId id="338" r:id="rId33"/>
    <p:sldId id="277" r:id="rId34"/>
    <p:sldId id="278" r:id="rId35"/>
    <p:sldId id="339" r:id="rId36"/>
    <p:sldId id="279" r:id="rId37"/>
    <p:sldId id="280" r:id="rId38"/>
    <p:sldId id="305" r:id="rId39"/>
    <p:sldId id="281" r:id="rId40"/>
    <p:sldId id="308" r:id="rId41"/>
    <p:sldId id="307" r:id="rId42"/>
    <p:sldId id="283" r:id="rId43"/>
    <p:sldId id="309" r:id="rId44"/>
    <p:sldId id="310" r:id="rId45"/>
    <p:sldId id="285" r:id="rId46"/>
    <p:sldId id="340" r:id="rId47"/>
    <p:sldId id="341" r:id="rId48"/>
    <p:sldId id="287" r:id="rId49"/>
    <p:sldId id="311" r:id="rId50"/>
    <p:sldId id="312" r:id="rId51"/>
    <p:sldId id="289" r:id="rId52"/>
    <p:sldId id="313" r:id="rId53"/>
    <p:sldId id="314" r:id="rId54"/>
    <p:sldId id="291" r:id="rId55"/>
    <p:sldId id="315" r:id="rId56"/>
    <p:sldId id="316" r:id="rId57"/>
    <p:sldId id="293" r:id="rId58"/>
    <p:sldId id="317" r:id="rId59"/>
    <p:sldId id="318" r:id="rId60"/>
    <p:sldId id="295" r:id="rId61"/>
    <p:sldId id="319" r:id="rId62"/>
    <p:sldId id="320" r:id="rId63"/>
    <p:sldId id="297" r:id="rId64"/>
    <p:sldId id="321" r:id="rId65"/>
    <p:sldId id="322" r:id="rId66"/>
    <p:sldId id="299" r:id="rId67"/>
    <p:sldId id="323" r:id="rId68"/>
    <p:sldId id="324" r:id="rId69"/>
    <p:sldId id="301" r:id="rId70"/>
    <p:sldId id="325" r:id="rId71"/>
    <p:sldId id="328" r:id="rId72"/>
    <p:sldId id="303" r:id="rId73"/>
    <p:sldId id="326" r:id="rId74"/>
    <p:sldId id="32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E37C0-D3D9-4A31-BEDB-51E2CD53783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5FAA9-A470-464E-ACC0-863482BC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CEE0-42AC-2E7C-A323-238617D9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3E77E-C27F-BEEE-EC4C-BAC35540E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A1FD-1038-758B-4599-58FDF803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6D22-E760-4C8E-B89C-9ED3C9E5AE0F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B86A-063E-AE47-6159-FEEAE9D0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03F4-DC45-0F57-0EF0-AAE3E4D8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EC70-9F5B-9399-352A-A3B575F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CC71C-C599-FD1F-E911-A2E28A6E4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A58B-15C5-23A6-A8E3-64ACF046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DE56-A7F5-493B-885D-6AF0F7D72EC4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AB7B-8ABE-4E15-7C33-DE748B75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0EE4-49B7-6058-C3F7-5A7D75A0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54FF7-754C-5CFA-106E-903A325CD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859A-3569-DA4F-C099-40A68FA67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DB1E-393F-0845-F59A-D946C259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914-4867-4F73-A6A5-EBADE1C2EDDE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A9F3-2D02-8BAA-4A20-81D84DC5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2D0C-441F-1047-0720-10B0BC3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2CA8-E1BB-FEDE-985E-28AC62D7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38C-8A96-E890-4DE5-56E8C898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74D9-058B-5ACA-B70A-B5AE589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970-37E1-4D5C-8732-11B1B706E9BC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24E8-7A1F-B24B-8F41-DBA0CBB2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19BA-C292-EC4E-1D42-82F2E6E6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DA8-4E04-952D-54F0-FF7AAFDB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72E4-1B83-956B-10A5-FF73C582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C73-3855-F0EB-982F-728FDDDB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6EEA-DC7A-4AF5-ADCF-0F7DD146D3AF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174F-1224-0AA9-C288-260FC21B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3C9C-E044-B087-2D89-20A42674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F111-EE61-2CC1-FA12-E99DE1C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17EF-C0A0-BC54-4DAB-7E8FE3D41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E8D7-6727-7357-840D-767FE280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AF765-E40C-69E3-F0A9-4FFFC737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7A79-9EDD-4587-999B-03D95D8E7FC7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54AFD-7192-DCF4-003E-4A081F23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6E38-8514-EE29-8219-F722081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80B1-4DFC-A994-EC14-44649DAB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B584A-A6D1-A158-BFA9-F15F315C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30FF-CCD7-8630-CF6A-5D6A047F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9E216-CBB3-636F-EE46-D22C51610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C424B-6DE0-E3CB-6570-7D952FF9C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1057F-F509-BF59-7545-D9181E0F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83F2-E03E-4CC9-93B0-5653A68E53A2}" type="datetime1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D8EEE-F25B-9F7A-544E-B25AEE1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159D-10E3-267B-2DFF-CC2FF5E0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BC89-8806-9F15-88CA-C722C701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ACFE0-61AA-71D6-7993-E316F066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4F4F-3038-43B6-AAD6-72D6A1BA3211}" type="datetime1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B17AA-02A8-7E04-11BE-517011EE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0E2DD-C2C9-0A70-0134-F95F0465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8EFC7-79D0-1505-FA32-2AC88AC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A078-076E-4CC9-AABC-6F495F05F3A2}" type="datetime1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6C51F-75F4-B998-7FAB-F6EA2BDB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4FFE3-CA34-3094-E4BD-FC3EE06D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6D5B-A6E6-7C06-094F-730DA6BA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6DB3-85E5-7994-AAB9-F4884639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318E2-B9C5-3F90-FBB3-B040D1EA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AD63A-A52D-9863-83EF-AE60DA17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C8A0-F35F-4A69-B43D-9D9232B47B7F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6B40-163C-4936-9308-29022BBF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F588-9A45-F4A9-B9AC-AAFC262F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FC9-05BC-B890-A778-F88EECA0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236A0-AE00-6C31-0800-6CC01C846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84605-A2C8-5D72-9DEE-97A1ACFB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B8E5A-087B-2E01-955E-E0783153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5E9-5A16-441B-AD0A-FA918485DD5B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41DF-E452-2B7B-2B55-5BCA9DFA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9F3D1-4480-6A41-7311-F258F4C7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585D-4D70-C845-07D6-B22D4D2D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98045-2B6C-3A93-303B-876C30DB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ADFA-BDB9-EF08-000A-B61F0D145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1F2A8-C4C9-4C66-A591-41E6A55C7EBD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7E08-C741-380B-3CBF-6ECCA3B4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https://www.sqlcalendar.com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8E91-0AB8-547B-8FA4-5F07DB98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99EEC-7F0F-48F7-9C79-C5BCF4E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calendar.com/app/advent-calenda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ta-dawn" TargetMode="External"/><Relationship Id="rId2" Type="http://schemas.openxmlformats.org/officeDocument/2006/relationships/hyperlink" Target="https://lnkd.in/dDwSxf3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5865-4630-9C86-0A7B-DABE23A7F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Advent Calendar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704C-0E4E-74C9-52A5-87A213C51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https://www.sqlcalendar.com/app/advent-calendar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5DC6-4F94-3164-6073-E6EE51FC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61597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D1519-0759-978B-0D65-FB02267A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BC4966-F7FB-1409-6BF6-324D7876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6" y="1231426"/>
            <a:ext cx="5815940" cy="3315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1AD8B9-2A8A-D3A9-BCFC-207D4961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3B46FD-A95C-7E13-CB69-676183D4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96" y="209677"/>
            <a:ext cx="5744038" cy="5916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01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C04D-F0C4-502E-5500-6216E00C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A8D29-A4B2-0962-31C6-05B33D1A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D3470-FCA1-9BC9-7E80-EE304DE830EC}"/>
              </a:ext>
            </a:extLst>
          </p:cNvPr>
          <p:cNvSpPr txBox="1"/>
          <p:nvPr/>
        </p:nvSpPr>
        <p:spPr>
          <a:xfrm>
            <a:off x="991362" y="1690688"/>
            <a:ext cx="8033766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candy_name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candy_category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calories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candy_category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calories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rank_in_category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candy_nutrition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750B-DB90-34B6-28A2-B5D30183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161A-DCF3-9C5D-BB05-9FCDC794C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63536-DDED-D013-E592-5E5AD3821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B6C4C-AE20-FC44-1E35-B3E89570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72701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87C51-599D-3AE6-B6F9-EABC934A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31A61-87A8-0C85-9E1D-6683039E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1" y="1280419"/>
            <a:ext cx="5864269" cy="4452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E33963F-5BBD-83D1-FE1F-84F8A985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F96CF9-1AD0-A5CE-BF95-AD6112E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18" y="310896"/>
            <a:ext cx="5778595" cy="5843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37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B42D-B312-6FAC-5005-407D9464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D7AC2-A947-ED27-3C32-72C95DB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39460-C30F-9F47-CFE0-40364189E615}"/>
              </a:ext>
            </a:extLst>
          </p:cNvPr>
          <p:cNvSpPr txBox="1"/>
          <p:nvPr/>
        </p:nvSpPr>
        <p:spPr>
          <a:xfrm>
            <a:off x="838200" y="1690688"/>
            <a:ext cx="7391400" cy="162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ski_resorts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snowfall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snowfall_inches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average_snowfall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ski_resorts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snowfall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ski_resorts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resort_id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snowfall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resort_id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ski_resorts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region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average_snowfall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0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955DC-8693-29CA-3609-16744BCBA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4815-9934-44C0-8D8A-078151F20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F444F-11CA-F65D-78E1-0F1B3559A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3B010-65BD-038F-B545-6A0D45D9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21753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88A47-C524-1F04-FD39-EA595A29F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23CEB-656F-185C-A3EA-FB8F807F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1" y="1776530"/>
            <a:ext cx="5737914" cy="2837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9ADD1-3A65-7792-22DA-5788B5E5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E52B9C-67D4-1C61-DB8F-51575F7B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42" y="136525"/>
            <a:ext cx="6037027" cy="6117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2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443B-83B4-3AC4-1C16-4196A0A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7D187-15D8-8FF4-564F-EA8CC00F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E8913-4E76-AD43-42BB-40A8D1028E46}"/>
              </a:ext>
            </a:extLst>
          </p:cNvPr>
          <p:cNvSpPr txBox="1"/>
          <p:nvPr/>
        </p:nvSpPr>
        <p:spPr>
          <a:xfrm>
            <a:off x="838200" y="1572780"/>
            <a:ext cx="7994904" cy="75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beach_name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beach_temperature_predictions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expected_temperature_c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'2024-12-25'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7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C65F5-9FC8-6F5E-8D4B-BB93CE22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3356-EC75-29A7-CE87-18AFEAE79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F0332-B68F-D5A0-7FFC-B7DE268A0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04DA2-A618-81D3-2A5B-D353B72B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80983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FEFAD-6027-CF86-461C-BAFFC787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0A5E8-0F30-1C63-1502-2C3241F7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1" y="938434"/>
            <a:ext cx="5377129" cy="4794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847AFE2-51CA-501D-D038-5E37C67F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AFD8C6-B1EF-8A2F-3FBB-9A43C6C3A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21" y="104724"/>
            <a:ext cx="6212967" cy="621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31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0302-5C6E-7FCF-C9BA-57241C65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SQL Advent Calendar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E32F-69E7-17B1-83B7-6E54AA71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contains my solutions to the </a:t>
            </a:r>
            <a:r>
              <a:rPr lang="en-US" b="1" dirty="0">
                <a:hlinkClick r:id="rId2"/>
              </a:rPr>
              <a:t>SQL Advent Calendar </a:t>
            </a:r>
            <a:r>
              <a:rPr lang="en-US" b="1" dirty="0"/>
              <a:t>Challenge</a:t>
            </a:r>
            <a:r>
              <a:rPr lang="en-US" dirty="0"/>
              <a:t>, created by </a:t>
            </a:r>
            <a:r>
              <a:rPr lang="en-US" dirty="0">
                <a:hlinkClick r:id="rId3"/>
              </a:rPr>
              <a:t>Dawn Choo</a:t>
            </a:r>
            <a:r>
              <a:rPr lang="en-US" dirty="0"/>
              <a:t>. The challenge features 24 SQL problems, designed to be solved daily from December 1st to Christmas Eve, 2024.</a:t>
            </a:r>
          </a:p>
          <a:p>
            <a:r>
              <a:rPr lang="en-US" dirty="0"/>
              <a:t>Each solution is carefully crafted to demonstrate best practices in SQL problem-solving, with clear and concise explanations to ensure ease of understanding.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6D531-6732-79F1-E757-4638321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61849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2510-8548-DFEA-3334-CB09E4D5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C6A1F-D974-F6BA-CFE9-F436CB3F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EFF9A-5D7D-AC6A-E1D5-C67381F6A532}"/>
              </a:ext>
            </a:extLst>
          </p:cNvPr>
          <p:cNvSpPr txBox="1"/>
          <p:nvPr/>
        </p:nvSpPr>
        <p:spPr>
          <a:xfrm>
            <a:off x="838200" y="1487131"/>
            <a:ext cx="8483346" cy="227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polar_bears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bear_id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polar_bears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tracking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distance_km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total_distance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tracking 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polar_bears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tracking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polar_bears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'2024-12-01'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'2024-12-31'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polar_bears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total_distance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4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1793-D56F-87DE-9E57-A7A969AB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0579-392D-0ACD-E939-AF45139E6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F4DB2-1AAA-A6FD-0F79-5B845E508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7D82-5213-EB82-33B0-F3AB0543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36280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1834-73C8-7180-4A29-04B83D1B8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E59BD-C0C5-6D61-1B75-E4181AF0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5" y="1161070"/>
            <a:ext cx="5674789" cy="4124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BE3CEC8-6C05-9CC8-85D8-0B76C2E1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32AD21-1E6D-F0F8-56FC-DFA06A5E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14" y="136525"/>
            <a:ext cx="6171111" cy="6281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334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E35-3EF7-67D2-E201-0090E895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0EBCE-3034-5E0B-1E7D-9475D21E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31381-C1E3-F362-9E94-848F62D2B97E}"/>
              </a:ext>
            </a:extLst>
          </p:cNvPr>
          <p:cNvSpPr txBox="1"/>
          <p:nvPr/>
        </p:nvSpPr>
        <p:spPr>
          <a:xfrm>
            <a:off x="838200" y="1587727"/>
            <a:ext cx="7888986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vendor_name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quantity_sold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price_per_unit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total_revenue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sales 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vendors v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vendor_id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vendor_id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vendor_name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total_revenue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7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288D-251A-CF89-492F-BC801776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E1E2-02C0-020A-2913-3ED8D0E11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75A3-4A2D-DE5F-D1A4-CECCACEF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57EB7-B0F3-2F2B-3783-345E3D3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94698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641A1-8F31-1790-98EC-DD14D075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27B1E-BE68-82CC-E832-E50A50D8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6" y="1725783"/>
            <a:ext cx="6111080" cy="30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17B17F-6AF4-5E30-03F4-6D9C5775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EF1DDE-B42E-26B8-CB1C-F55ED37EF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08" y="237109"/>
            <a:ext cx="5621556" cy="5596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6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C7C7-7D95-29D9-4A1C-13466305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3AA31-5200-0574-3EC6-344C5CA0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52AE9-ED46-2A73-2047-230E705B9D76}"/>
              </a:ext>
            </a:extLst>
          </p:cNvPr>
          <p:cNvSpPr txBox="1"/>
          <p:nvPr/>
        </p:nvSpPr>
        <p:spPr>
          <a:xfrm>
            <a:off x="838200" y="1581924"/>
            <a:ext cx="6094476" cy="9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gift_name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weight_kg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weight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gifts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recipient_type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'good'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6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949CD-6325-F2E6-501B-60733546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68D9-C4AA-F23A-3561-5411A3E9C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957CB-3914-D338-7942-4224C069A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36DD-0444-0F65-E7AE-E3CA4E52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162554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3F4CB-20A2-F559-77D7-DD014A86A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A8CABD-A0D0-E8BB-EFC0-E74EF501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0" y="1631121"/>
            <a:ext cx="5342984" cy="4007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0BDEA8-94A7-74B6-3775-1A54842B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E2076-ADBF-826A-CD79-E0E7AB38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061" y="43507"/>
            <a:ext cx="6210139" cy="6312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866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49F8-BEF6-8631-4910-FF48F354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7091F-BC59-F1A7-5A58-4FF7BAA4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4F5CB-276F-99FD-F737-A74F0D22D993}"/>
              </a:ext>
            </a:extLst>
          </p:cNvPr>
          <p:cNvSpPr txBox="1"/>
          <p:nvPr/>
        </p:nvSpPr>
        <p:spPr>
          <a:xfrm>
            <a:off x="838200" y="1526602"/>
            <a:ext cx="7980426" cy="3367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calorie_density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calories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calorie_density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calories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calorie_rank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menu m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events e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calorie_rank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1EC1-3487-172A-FC0B-1600FDA18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D3B9B-F872-0D6E-DE8D-D89EF2EA6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072E-5069-DC8E-2C5E-DC1B1AC6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985314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B2D6-8F9C-1C77-E455-BB514407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483F-83AE-C5FC-118C-EDDD225A0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AD8D2-5228-6754-1A10-E2502553D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64380-BB7F-A48C-C1FE-3C8A72C9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77679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01B99-A018-587C-D4F1-85B738FF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F05A0-D17F-BCA3-2602-0FD13E55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5" y="974376"/>
            <a:ext cx="5577690" cy="4255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FFBBB3D-D586-6D41-5A93-01EB372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5BB1D-E27E-5906-ECC7-11D3AC52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352" y="175006"/>
            <a:ext cx="6107276" cy="6181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9294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C3EA-D30B-C353-E128-2D17DC49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E234E-58E7-247F-8CFA-B228FC42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1B67-CED5-E1D6-4FDE-3AACFB859425}"/>
              </a:ext>
            </a:extLst>
          </p:cNvPr>
          <p:cNvSpPr txBox="1"/>
          <p:nvPr/>
        </p:nvSpPr>
        <p:spPr>
          <a:xfrm>
            <a:off x="838200" y="1657692"/>
            <a:ext cx="10911840" cy="358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friend_name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no_of_resolutions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completed_resolutions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success_percentage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success_percentage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success_percentage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'Red'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success_category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friend_name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no_of_resolutions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is_completed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completed_resolutions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is_completed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success_percentage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resolutions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friend_name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    </a:t>
            </a:r>
          </a:p>
        </p:txBody>
      </p:sp>
    </p:spTree>
    <p:extLst>
      <p:ext uri="{BB962C8B-B14F-4D97-AF65-F5344CB8AC3E}">
        <p14:creationId xmlns:p14="http://schemas.microsoft.com/office/powerpoint/2010/main" val="1342152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19D6-E1AC-F07A-7981-6FD84351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2B9A-E34A-64C9-0FB1-45299AF5B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E16B8-C215-76CF-308D-2803F649A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F0BCF-EC05-864A-F355-B49AF147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87672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D7112-F0C3-3F08-996D-34497F509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597C4-1D77-0401-45A6-C958E969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7" y="1883374"/>
            <a:ext cx="5676768" cy="2641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3D6EDF-51BB-A5FC-AAE9-DB4AC1D8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E6CB5-82EF-BA13-8528-8255654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97" y="136523"/>
            <a:ext cx="6054648" cy="6134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038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4297-7AA8-D95D-4CEF-029F1D1E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6BB50-42D4-E23A-E2A1-D5C34AA3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B178-B42A-5F12-DB56-37DEE0A6615E}"/>
              </a:ext>
            </a:extLst>
          </p:cNvPr>
          <p:cNvSpPr txBox="1"/>
          <p:nvPr/>
        </p:nvSpPr>
        <p:spPr>
          <a:xfrm>
            <a:off x="838200" y="1546072"/>
            <a:ext cx="7427976" cy="9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birthday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family_members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birthday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'2024-12-01'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'2024-12-31'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3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B37D-6502-20FE-85B8-2731B677D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DBD2-3FBB-770E-92EB-BFB6619D7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31715-D5AD-BB3E-8B39-4BF562C12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A3361-068E-43A6-34F6-A2A5A426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866647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27F4-15B0-71BA-D7E4-673375E3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585E6-2AEA-172A-D94D-50DFFD96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3" y="362484"/>
            <a:ext cx="5980929" cy="5974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1E871A-6C77-3106-41F3-8E980DC3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52585-52E4-1DFC-77AA-1AD66D94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50" y="321072"/>
            <a:ext cx="5936662" cy="6035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12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F80E-7B80-F58C-8F94-DCF22564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43E7F-216F-3AAB-6AB1-7A38D4BFF1F8}"/>
              </a:ext>
            </a:extLst>
          </p:cNvPr>
          <p:cNvSpPr txBox="1"/>
          <p:nvPr/>
        </p:nvSpPr>
        <p:spPr>
          <a:xfrm>
            <a:off x="838200" y="1690688"/>
            <a:ext cx="9174480" cy="227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globe_name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figurine_type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no_of_figurines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material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figurines f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snow_globes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globe_id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globe_id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globe_name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no_of_figurines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712A-55CF-126D-4F79-C8846DE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32593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E28B-0705-B256-6BFD-06587958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F194-D2EB-500B-81C3-EAEFC157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ACE3-8494-33A1-5C08-BC2437811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096A0-1EC5-4B5F-840C-FA87320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8097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8807A-51C6-98EE-FF37-3942821C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7" y="1277940"/>
            <a:ext cx="5660721" cy="345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5CABC8-B824-440E-6A10-BD15C998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20A0F-341A-5E29-4476-2EA554B4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22" y="305601"/>
            <a:ext cx="5838301" cy="5967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1844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968EE-852E-AFAA-CC25-0CA3022C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7" y="1716177"/>
            <a:ext cx="5729419" cy="2544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99614-D320-2930-9130-07236ED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8E423-7FED-C41D-A511-21919AFCB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525"/>
            <a:ext cx="5978628" cy="6044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401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4337-9A67-89E2-492F-68EC10D2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8F9A7-6651-3FB6-063C-5AE14D8CFCFB}"/>
              </a:ext>
            </a:extLst>
          </p:cNvPr>
          <p:cNvSpPr txBox="1"/>
          <p:nvPr/>
        </p:nvSpPr>
        <p:spPr>
          <a:xfrm>
            <a:off x="838200" y="1618500"/>
            <a:ext cx="6094476" cy="9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weight_kg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total_weight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gifts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87A28A-E8B4-A2AC-E3B7-0D04B241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027787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26FB0-8384-8D26-46CE-59F35F9E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659F-373A-C987-3635-A058F434A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F1B82-B694-77DC-1B2F-9227AE796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23E0-9D14-16AF-3AC9-3FD31254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353011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994A1-3DF5-77F5-673F-C15074D9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2" y="1965612"/>
            <a:ext cx="5159187" cy="268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E7D836-6676-95AF-9428-0374BAF3DF95}"/>
              </a:ext>
            </a:extLst>
          </p:cNvPr>
          <p:cNvSpPr/>
          <p:nvPr/>
        </p:nvSpPr>
        <p:spPr>
          <a:xfrm>
            <a:off x="6711436" y="401988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64C4C6-8F28-6C8A-5DBF-5CD814C7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22F3CD-8C27-0156-45CE-149BD7BE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51" y="136525"/>
            <a:ext cx="6146667" cy="6282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726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15A6-BE31-2AFB-ABE3-F90B2DAB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45CBF-B0AC-EE8C-377B-E15FAF706299}"/>
              </a:ext>
            </a:extLst>
          </p:cNvPr>
          <p:cNvSpPr txBox="1"/>
          <p:nvPr/>
        </p:nvSpPr>
        <p:spPr>
          <a:xfrm>
            <a:off x="838200" y="1690688"/>
            <a:ext cx="6094476" cy="75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resort_name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snowfall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snowfall_inches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EAC2-BB9C-C863-18AC-82109033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150454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B6796-33B5-AB38-B176-FF8F6402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FBF0-90FC-BCD0-749D-6A2EBE546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B39E3-6414-A47A-81AF-8C26BCB02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EB85D-AA17-11AD-3FCE-4A1269E2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869552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75A08D-3B0F-E267-A054-EF07477D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4D125-BBB0-A7E6-0F2B-1649907A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3" y="586599"/>
            <a:ext cx="6211914" cy="5684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11B4C-37F1-E4A4-001C-8DD8F746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45" y="466671"/>
            <a:ext cx="5742262" cy="5924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762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1C42-9B0B-5259-5744-94352993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7AEC9-A645-493D-D2B0-5FA10989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7889B-3A89-824F-D92A-C91327E7C8BA}"/>
              </a:ext>
            </a:extLst>
          </p:cNvPr>
          <p:cNvSpPr txBox="1"/>
          <p:nvPr/>
        </p:nvSpPr>
        <p:spPr>
          <a:xfrm>
            <a:off x="838200" y="1690688"/>
            <a:ext cx="8763000" cy="227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parent_name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total_children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parent_name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child_id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total_children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child_id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rnk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parent_child_relationships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family_members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parent_id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member_id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25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67F8-1BB1-FA02-B289-6B10373C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0869-8A8D-BB7A-D6F0-E0701366E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AAA5C-8602-389C-0D26-BD9D86E9D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ABEE5-9835-066B-4D4A-12B51C23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4229543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FFC0A-10DD-8A76-B81F-C03AE282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57" y="265176"/>
            <a:ext cx="6035318" cy="6108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98FFB-FFD7-52B7-C21B-6B1D342B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5" y="1420204"/>
            <a:ext cx="5682635" cy="3060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EDD45-609B-EFCF-719C-528E9360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08384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E590-E67C-26FE-1E8F-A480B6CF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A8AFA-625A-EFC4-4BFE-C24A25EF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9D36C-242A-D0B4-2D6F-635345C6DB41}"/>
              </a:ext>
            </a:extLst>
          </p:cNvPr>
          <p:cNvSpPr txBox="1"/>
          <p:nvPr/>
        </p:nvSpPr>
        <p:spPr>
          <a:xfrm>
            <a:off x="838200" y="1690688"/>
            <a:ext cx="7315200" cy="118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customer_name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distinct_activities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rentals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customer_name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48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90A5-65F3-AC29-ACFB-878BA56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5094-1526-9E61-6313-F15E90002CAF}"/>
              </a:ext>
            </a:extLst>
          </p:cNvPr>
          <p:cNvSpPr txBox="1"/>
          <p:nvPr/>
        </p:nvSpPr>
        <p:spPr>
          <a:xfrm>
            <a:off x="838200" y="1518640"/>
            <a:ext cx="8260080" cy="9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category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quantity_sold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price_per_unit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total_revenue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candy_sales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category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20635-2628-4237-FC87-DA3F5E3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621944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6CD03-94CA-A575-A0E4-3BB1765F7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9CF0-D83E-3376-060F-5502DAC44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ACD80-020F-01A7-8E3F-292434941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9515-A4F9-C1D5-6A87-4214E8FF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123916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04620-5152-5F62-B105-F6B7B42C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4" y="1785641"/>
            <a:ext cx="5854696" cy="2920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92B61-1E08-36EE-2B38-2EDD2ED0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6" y="210312"/>
            <a:ext cx="5520400" cy="5586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4801-6734-2B84-3312-0F969247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182204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1DEC-E858-3CD1-4BC6-33952145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ED4F4-EA6F-6E5E-CC83-1B4200C77C3D}"/>
              </a:ext>
            </a:extLst>
          </p:cNvPr>
          <p:cNvSpPr txBox="1"/>
          <p:nvPr/>
        </p:nvSpPr>
        <p:spPr>
          <a:xfrm>
            <a:off x="838200" y="1690688"/>
            <a:ext cx="6094476" cy="118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prank_name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location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grinch_pranks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difficulty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Advanced'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'Expert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prank_name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487F-D5FE-B249-E269-3E94E0C4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743734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493D-6065-A5FC-C396-0DA1BE9EB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6B5F-4881-78EE-938B-2E0CDF192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B888-6A46-A28F-E1B6-298BC0064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956F1-17A6-9EAE-F292-6C5C73FB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040526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64C71-0E9D-361E-4697-6671825B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5" y="405339"/>
            <a:ext cx="5768205" cy="5538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BAD00-237C-0FDA-7158-41B5D9B9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41" y="405339"/>
            <a:ext cx="5441717" cy="553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15830-49AA-87FA-A057-5DAAECFC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05534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63B6-94B5-DDD9-AC60-947435B1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EC0DA-0F29-724F-8916-BACAFFFFB9A9}"/>
              </a:ext>
            </a:extLst>
          </p:cNvPr>
          <p:cNvSpPr txBox="1"/>
          <p:nvPr/>
        </p:nvSpPr>
        <p:spPr>
          <a:xfrm>
            <a:off x="838200" y="1520812"/>
            <a:ext cx="6094476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activity_id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a2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average_rating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activity_ratings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a1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activities a2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activity_id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a2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activity_id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activity_id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a2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activity_name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average_rating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2A90-E744-B2F8-E54A-82EFD8F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279482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E5126-F3B5-E560-EEA6-3271A4F06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5AD2-8E98-B20E-224E-A08952E38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4C294-5896-4295-F527-0CD759A6E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11571-BD1E-65C3-25A6-E3F48980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214458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36781-D2AF-E21C-0267-3F278437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6" y="743350"/>
            <a:ext cx="6253837" cy="537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7A3D6-9E1C-3843-F3CA-CE0733FB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54" y="743349"/>
            <a:ext cx="5215360" cy="5371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CA8CA-C8EA-E1C5-7BA2-97EC113E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44922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DB65-0231-261F-B89A-C011B53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4E18C-92C1-E68E-D006-5681F86E73D9}"/>
              </a:ext>
            </a:extLst>
          </p:cNvPr>
          <p:cNvSpPr txBox="1"/>
          <p:nvPr/>
        </p:nvSpPr>
        <p:spPr>
          <a:xfrm>
            <a:off x="925830" y="1759279"/>
            <a:ext cx="6983730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food_weight_kg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biggest_meal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meal_log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polar_bears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'2024-12-01'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'2024-12-31'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bear_name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biggest_meal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25CE-5A2B-A5F1-F314-AB98A77A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71250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A5D3E-FD50-EA67-7B78-1AB7B7206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8A0B-E1C8-9022-ACD2-B8184FF5A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8406F-F78B-8003-01B5-9A39A5B79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A4D6C-DAF7-E04E-8D8B-06A66F78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7999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375-470F-05A5-3E5E-06E2C0BDB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D666-66DE-7715-55A6-5CB6B7BAD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43CB9-95A2-5B1F-2CB6-CA2971A82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12AAB-1E6B-F4D1-8AFD-C739DB1A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93436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C916E-A0FC-A2CE-6EA9-7CF6A6CE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2" y="898945"/>
            <a:ext cx="5846918" cy="4221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4E91A-A592-CB6C-5F7F-79287B58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84" y="274320"/>
            <a:ext cx="5607717" cy="5806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2925-84C4-3C61-901A-BAB0FA8B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197780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1E06-3E69-637D-4C80-1DBA7713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9F5CD-E61A-C9BD-96FA-C9BC88F82F7D}"/>
              </a:ext>
            </a:extLst>
          </p:cNvPr>
          <p:cNvSpPr txBox="1"/>
          <p:nvPr/>
        </p:nvSpPr>
        <p:spPr>
          <a:xfrm>
            <a:off x="838200" y="1690688"/>
            <a:ext cx="6094476" cy="118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vendor_name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item_prices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vendors v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vendor_id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vendor_id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price_usd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9EEB-EDF8-948C-8394-CB9CA5C9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160801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FF81F-EB2C-F12F-05DB-A92A865D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29E2-D554-5023-109C-DA75247C8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6848-F9A8-613E-E0B4-513D5505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6EBD7-957C-611D-05A9-F215E30D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940791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DB206-C773-9FCB-14CA-34FF48C5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" y="1487268"/>
            <a:ext cx="6114223" cy="3180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42F0B-D6F9-7C3C-536F-328F6CA7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30" y="100584"/>
            <a:ext cx="5508671" cy="5641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F37D4-6D20-EC37-8F03-DC43806B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1368830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C84A-33F3-C752-5DA3-ED9C9093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CB0E-4DB4-6C57-942C-3DD9F2482990}"/>
              </a:ext>
            </a:extLst>
          </p:cNvPr>
          <p:cNvSpPr txBox="1"/>
          <p:nvPr/>
        </p:nvSpPr>
        <p:spPr>
          <a:xfrm>
            <a:off x="838200" y="1528508"/>
            <a:ext cx="9832848" cy="118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recipient_type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weight_kg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total_weight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weight_kg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weight_kg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weight_percentage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gifts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recipient_type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C4C6-06E0-B194-8EE6-67F9A684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0618633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8B119-9B24-ED6B-3C07-016AB7EE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5351-B372-B2AB-5569-39FFB4570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BBCE4-D74D-69F4-7F74-180D2FE00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1A333-F1BF-B74C-9FB9-246A1E6C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132636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4E0B7-ECCD-5C45-55F2-E892906D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20" y="876831"/>
            <a:ext cx="5552021" cy="4463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C147F-E827-B7F6-2FE0-AD96E749B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55" y="457200"/>
            <a:ext cx="5439425" cy="5541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1A9F9-632A-911E-8380-786CEF6A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438210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B30F-4CBD-C7F1-ED4D-7ACE66F6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CC1FC-E447-B31A-9888-D276CF2D9E39}"/>
              </a:ext>
            </a:extLst>
          </p:cNvPr>
          <p:cNvSpPr txBox="1"/>
          <p:nvPr/>
        </p:nvSpPr>
        <p:spPr>
          <a:xfrm>
            <a:off x="838200" y="1491208"/>
            <a:ext cx="6094476" cy="118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guest_name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guests g1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guest_gifts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g2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guest_id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g2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guest_id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g2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gift_id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7E37-F1D5-E0FB-876E-678F8E2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2989035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3792-7F7D-FB9D-B31F-FD87F4F91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673-2124-1F47-5223-2C2291AD6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57D38-0383-6D22-8E8D-F1E99DD1E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F11B5-8E6D-12DA-9F53-AED8F5F5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3161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1FFE2-02C5-E8C7-25C9-7E297913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5" y="1450064"/>
            <a:ext cx="6138075" cy="3547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987389-352E-0FE4-B9C9-425E55D0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FEBC4-2D47-EABB-37AF-6BE363C9D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64" y="658368"/>
            <a:ext cx="5519331" cy="5641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179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D1705-A370-A8E2-E7AA-6CB926FA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72" y="265176"/>
            <a:ext cx="5641789" cy="5797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D51D0-0144-A107-450A-EDCBDA9C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3" y="1747109"/>
            <a:ext cx="5728647" cy="3099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1B94-1AD5-739B-D4A6-B32058B5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3438154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E76F-2320-722F-FE02-493242B9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4A305-39BC-B479-6D42-90B782F9B2EF}"/>
              </a:ext>
            </a:extLst>
          </p:cNvPr>
          <p:cNvSpPr txBox="1"/>
          <p:nvPr/>
        </p:nvSpPr>
        <p:spPr>
          <a:xfrm>
            <a:off x="838200" y="1530679"/>
            <a:ext cx="8223504" cy="162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day_of_month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weight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weight_previous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weight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weight_difference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day_of_month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weight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LAG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weight_previous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grinch_weight_log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8764-0242-E776-AFE4-1086A14B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611696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74C8E-4681-7C7F-11D6-FDA7F90A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F40-B66E-A5DE-9E7C-9B832CAEF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981FE-1A95-6721-8626-1258D3FBC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B6BB8-5E7B-35C8-FA60-177C8AA6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866192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F8B90-25FB-5366-9EDF-5926AC80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011C-F205-CCC1-C7B8-F155D2CD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9" y="900484"/>
            <a:ext cx="6005619" cy="4039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5A7ED-B740-C0B8-2790-B8D31258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82" y="136525"/>
            <a:ext cx="5739449" cy="5885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4209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150B-0D85-1BAB-7BD6-B7EF3F03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2516F-E284-17A2-C6C6-23DDB1D4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B74D5-A885-3B8B-F989-9D1161161385}"/>
              </a:ext>
            </a:extLst>
          </p:cNvPr>
          <p:cNvSpPr txBox="1"/>
          <p:nvPr/>
        </p:nvSpPr>
        <p:spPr>
          <a:xfrm>
            <a:off x="838200" y="1591068"/>
            <a:ext cx="9713976" cy="75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delivery_date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gifts_delivered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delivery_date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sum_of_gifts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deliveries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F2BB-11D0-7A5A-C734-02CADD7B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F9E1E-69AE-F97B-38BD-3AB9F20B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75D29-0C75-E7BD-6265-B9A597BBEA56}"/>
              </a:ext>
            </a:extLst>
          </p:cNvPr>
          <p:cNvSpPr txBox="1"/>
          <p:nvPr/>
        </p:nvSpPr>
        <p:spPr>
          <a:xfrm>
            <a:off x="838200" y="1562913"/>
            <a:ext cx="6094476" cy="75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gift_name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gifts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weight_kg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4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AB13-4DD7-6604-0B92-670C71B0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927F-362C-93FA-EA6C-3D758AE22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1BF6A-B25E-FF13-A885-6C52D05DE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14671-4CD8-FC8B-27D1-27773CD0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https://www.sqlcalendar.com</a:t>
            </a:r>
          </a:p>
        </p:txBody>
      </p:sp>
    </p:spTree>
    <p:extLst>
      <p:ext uri="{BB962C8B-B14F-4D97-AF65-F5344CB8AC3E}">
        <p14:creationId xmlns:p14="http://schemas.microsoft.com/office/powerpoint/2010/main" val="180978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1873</Words>
  <Application>Microsoft Office PowerPoint</Application>
  <PresentationFormat>Widescreen</PresentationFormat>
  <Paragraphs>284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Aptos</vt:lpstr>
      <vt:lpstr>Aptos Display</vt:lpstr>
      <vt:lpstr>Arial</vt:lpstr>
      <vt:lpstr>Consolas</vt:lpstr>
      <vt:lpstr>Office Theme</vt:lpstr>
      <vt:lpstr>SQL Advent Calendar 2024</vt:lpstr>
      <vt:lpstr>About SQL Advent Calendar 2024</vt:lpstr>
      <vt:lpstr>Day 1</vt:lpstr>
      <vt:lpstr>PowerPoint Presentation</vt:lpstr>
      <vt:lpstr>Solution:</vt:lpstr>
      <vt:lpstr>Day 2</vt:lpstr>
      <vt:lpstr>PowerPoint Presentation</vt:lpstr>
      <vt:lpstr>Solution:</vt:lpstr>
      <vt:lpstr>Day 3</vt:lpstr>
      <vt:lpstr>PowerPoint Presentation</vt:lpstr>
      <vt:lpstr>Solution:</vt:lpstr>
      <vt:lpstr>Day 4</vt:lpstr>
      <vt:lpstr>PowerPoint Presentation</vt:lpstr>
      <vt:lpstr>Solution:</vt:lpstr>
      <vt:lpstr>Day 5</vt:lpstr>
      <vt:lpstr>PowerPoint Presentation</vt:lpstr>
      <vt:lpstr>Solution:</vt:lpstr>
      <vt:lpstr>Day 6</vt:lpstr>
      <vt:lpstr>PowerPoint Presentation</vt:lpstr>
      <vt:lpstr>Solution:</vt:lpstr>
      <vt:lpstr>Day 7</vt:lpstr>
      <vt:lpstr>PowerPoint Presentation</vt:lpstr>
      <vt:lpstr>Solution:</vt:lpstr>
      <vt:lpstr>Day 8</vt:lpstr>
      <vt:lpstr>PowerPoint Presentation</vt:lpstr>
      <vt:lpstr>Solution:</vt:lpstr>
      <vt:lpstr>Day 9</vt:lpstr>
      <vt:lpstr>PowerPoint Presentation</vt:lpstr>
      <vt:lpstr>Solution:</vt:lpstr>
      <vt:lpstr>Day 10</vt:lpstr>
      <vt:lpstr>PowerPoint Presentation</vt:lpstr>
      <vt:lpstr>Solution:</vt:lpstr>
      <vt:lpstr>Day 11</vt:lpstr>
      <vt:lpstr>PowerPoint Presentation</vt:lpstr>
      <vt:lpstr>Solution:</vt:lpstr>
      <vt:lpstr>Day 12</vt:lpstr>
      <vt:lpstr>PowerPoint Presentation</vt:lpstr>
      <vt:lpstr>Solution:</vt:lpstr>
      <vt:lpstr>Day 13</vt:lpstr>
      <vt:lpstr>PowerPoint Presentation</vt:lpstr>
      <vt:lpstr>Solution:</vt:lpstr>
      <vt:lpstr>Day 14</vt:lpstr>
      <vt:lpstr>PowerPoint Presentation</vt:lpstr>
      <vt:lpstr>Solution:</vt:lpstr>
      <vt:lpstr>Day 15</vt:lpstr>
      <vt:lpstr>PowerPoint Presentation</vt:lpstr>
      <vt:lpstr>Solution:</vt:lpstr>
      <vt:lpstr>Day 16</vt:lpstr>
      <vt:lpstr>PowerPoint Presentation</vt:lpstr>
      <vt:lpstr>Solution:</vt:lpstr>
      <vt:lpstr>Day 17</vt:lpstr>
      <vt:lpstr>PowerPoint Presentation</vt:lpstr>
      <vt:lpstr>Solution:</vt:lpstr>
      <vt:lpstr>Day 18</vt:lpstr>
      <vt:lpstr>PowerPoint Presentation</vt:lpstr>
      <vt:lpstr>Solution:</vt:lpstr>
      <vt:lpstr>Day 19</vt:lpstr>
      <vt:lpstr>PowerPoint Presentation</vt:lpstr>
      <vt:lpstr>Solution:</vt:lpstr>
      <vt:lpstr>Day 20</vt:lpstr>
      <vt:lpstr>PowerPoint Presentation</vt:lpstr>
      <vt:lpstr>Solution:</vt:lpstr>
      <vt:lpstr>Day 21</vt:lpstr>
      <vt:lpstr>PowerPoint Presentation</vt:lpstr>
      <vt:lpstr>Solution:</vt:lpstr>
      <vt:lpstr>Day 22</vt:lpstr>
      <vt:lpstr>PowerPoint Presentation</vt:lpstr>
      <vt:lpstr>Solution:</vt:lpstr>
      <vt:lpstr>Day 23</vt:lpstr>
      <vt:lpstr>PowerPoint Presentation</vt:lpstr>
      <vt:lpstr>Solution:</vt:lpstr>
      <vt:lpstr>Day 24</vt:lpstr>
      <vt:lpstr>PowerPoint Presentation</vt:lpstr>
      <vt:lpstr>Solution: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Gawali, Vaishnavi</dc:creator>
  <cp:lastModifiedBy>Gawali, Vaishnavi</cp:lastModifiedBy>
  <cp:revision>7</cp:revision>
  <dcterms:created xsi:type="dcterms:W3CDTF">2024-12-24T05:32:07Z</dcterms:created>
  <dcterms:modified xsi:type="dcterms:W3CDTF">2024-12-24T17:05:10Z</dcterms:modified>
</cp:coreProperties>
</file>