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63" r:id="rId2"/>
    <p:sldId id="256" r:id="rId3"/>
    <p:sldId id="258" r:id="rId4"/>
    <p:sldId id="260" r:id="rId5"/>
    <p:sldId id="264" r:id="rId6"/>
    <p:sldId id="265" r:id="rId7"/>
    <p:sldId id="261" r:id="rId8"/>
    <p:sldId id="262"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394E2B-A3A4-4264-AD80-15CC48C6165B}"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7D8F2EE-8C7C-45DF-AB3D-06C258DDEFD0}">
      <dgm:prSet/>
      <dgm:spPr/>
      <dgm:t>
        <a:bodyPr/>
        <a:lstStyle/>
        <a:p>
          <a:r>
            <a:rPr lang="en-US"/>
            <a:t>Insert the Dataset in Python Notebook.</a:t>
          </a:r>
        </a:p>
      </dgm:t>
    </dgm:pt>
    <dgm:pt modelId="{CF21E41B-A529-4D57-8C3F-15AD39A3EBF5}" type="parTrans" cxnId="{850C2529-F6E2-4FF8-B92C-37179F975E5B}">
      <dgm:prSet/>
      <dgm:spPr/>
      <dgm:t>
        <a:bodyPr/>
        <a:lstStyle/>
        <a:p>
          <a:endParaRPr lang="en-US"/>
        </a:p>
      </dgm:t>
    </dgm:pt>
    <dgm:pt modelId="{63C315A9-BBFC-44DF-A6BB-1CEBF2D0E096}" type="sibTrans" cxnId="{850C2529-F6E2-4FF8-B92C-37179F975E5B}">
      <dgm:prSet/>
      <dgm:spPr/>
      <dgm:t>
        <a:bodyPr/>
        <a:lstStyle/>
        <a:p>
          <a:endParaRPr lang="en-US"/>
        </a:p>
      </dgm:t>
    </dgm:pt>
    <dgm:pt modelId="{EAFC6914-19E5-45BE-B46F-10B547341759}">
      <dgm:prSet/>
      <dgm:spPr/>
      <dgm:t>
        <a:bodyPr/>
        <a:lstStyle/>
        <a:p>
          <a:r>
            <a:rPr lang="en-US"/>
            <a:t>Install the required Packages &amp; run the code in Python integrated environment.</a:t>
          </a:r>
        </a:p>
      </dgm:t>
    </dgm:pt>
    <dgm:pt modelId="{4F20650A-DB10-489B-86C5-3FCF8D6F90F2}" type="parTrans" cxnId="{FEB0CD52-3572-4E6F-B5CB-35CCA865FB44}">
      <dgm:prSet/>
      <dgm:spPr/>
      <dgm:t>
        <a:bodyPr/>
        <a:lstStyle/>
        <a:p>
          <a:endParaRPr lang="en-US"/>
        </a:p>
      </dgm:t>
    </dgm:pt>
    <dgm:pt modelId="{A2BC476F-E12A-4917-9420-EBC9AACD6A48}" type="sibTrans" cxnId="{FEB0CD52-3572-4E6F-B5CB-35CCA865FB44}">
      <dgm:prSet/>
      <dgm:spPr/>
      <dgm:t>
        <a:bodyPr/>
        <a:lstStyle/>
        <a:p>
          <a:endParaRPr lang="en-US"/>
        </a:p>
      </dgm:t>
    </dgm:pt>
    <dgm:pt modelId="{A6BD3EC7-81C0-4FF7-9929-82C023F6E599}">
      <dgm:prSet/>
      <dgm:spPr/>
      <dgm:t>
        <a:bodyPr/>
        <a:lstStyle/>
        <a:p>
          <a:r>
            <a:rPr lang="en-US"/>
            <a:t>Insert an image and check if it’s correctly detecting the emotion.</a:t>
          </a:r>
        </a:p>
      </dgm:t>
    </dgm:pt>
    <dgm:pt modelId="{3065C639-AF74-4E4B-A8FE-499E08DA5E8B}" type="parTrans" cxnId="{D2F9F01F-CDB3-4A07-A5C4-5377A176CEB3}">
      <dgm:prSet/>
      <dgm:spPr/>
      <dgm:t>
        <a:bodyPr/>
        <a:lstStyle/>
        <a:p>
          <a:endParaRPr lang="en-US"/>
        </a:p>
      </dgm:t>
    </dgm:pt>
    <dgm:pt modelId="{5E2256D4-0084-49CE-A672-22072F5B4AF3}" type="sibTrans" cxnId="{D2F9F01F-CDB3-4A07-A5C4-5377A176CEB3}">
      <dgm:prSet/>
      <dgm:spPr/>
      <dgm:t>
        <a:bodyPr/>
        <a:lstStyle/>
        <a:p>
          <a:endParaRPr lang="en-US"/>
        </a:p>
      </dgm:t>
    </dgm:pt>
    <dgm:pt modelId="{777ED7B1-BEE2-47B6-A591-B6469D717C08}">
      <dgm:prSet/>
      <dgm:spPr/>
      <dgm:t>
        <a:bodyPr/>
        <a:lstStyle/>
        <a:p>
          <a:r>
            <a:rPr lang="en-US" dirty="0"/>
            <a:t>Then run the .</a:t>
          </a:r>
          <a:r>
            <a:rPr lang="en-US" dirty="0" err="1"/>
            <a:t>py</a:t>
          </a:r>
          <a:r>
            <a:rPr lang="en-US" dirty="0"/>
            <a:t> file to identify the emotions</a:t>
          </a:r>
        </a:p>
      </dgm:t>
    </dgm:pt>
    <dgm:pt modelId="{C727EEBE-EF53-496C-86E5-B1F5A15384DA}" type="parTrans" cxnId="{7CC25E34-74A8-4D28-9315-C4AC2C5ED746}">
      <dgm:prSet/>
      <dgm:spPr/>
      <dgm:t>
        <a:bodyPr/>
        <a:lstStyle/>
        <a:p>
          <a:endParaRPr lang="en-US"/>
        </a:p>
      </dgm:t>
    </dgm:pt>
    <dgm:pt modelId="{CB9BBC42-CF97-4F23-8F68-88610F79DE46}" type="sibTrans" cxnId="{7CC25E34-74A8-4D28-9315-C4AC2C5ED746}">
      <dgm:prSet/>
      <dgm:spPr/>
      <dgm:t>
        <a:bodyPr/>
        <a:lstStyle/>
        <a:p>
          <a:endParaRPr lang="en-US"/>
        </a:p>
      </dgm:t>
    </dgm:pt>
    <dgm:pt modelId="{9688D811-1912-48C2-A042-6B5EB0029E3F}" type="pres">
      <dgm:prSet presAssocID="{F5394E2B-A3A4-4264-AD80-15CC48C6165B}" presName="Name0" presStyleCnt="0">
        <dgm:presLayoutVars>
          <dgm:dir/>
          <dgm:resizeHandles val="exact"/>
        </dgm:presLayoutVars>
      </dgm:prSet>
      <dgm:spPr/>
    </dgm:pt>
    <dgm:pt modelId="{DBD81727-D812-44E2-A2CC-BF99B746879D}" type="pres">
      <dgm:prSet presAssocID="{07D8F2EE-8C7C-45DF-AB3D-06C258DDEFD0}" presName="node" presStyleLbl="node1" presStyleIdx="0" presStyleCnt="4">
        <dgm:presLayoutVars>
          <dgm:bulletEnabled val="1"/>
        </dgm:presLayoutVars>
      </dgm:prSet>
      <dgm:spPr/>
    </dgm:pt>
    <dgm:pt modelId="{BAAC7CB2-B6AD-49C4-B2BB-9F3FCD6CE325}" type="pres">
      <dgm:prSet presAssocID="{63C315A9-BBFC-44DF-A6BB-1CEBF2D0E096}" presName="sibTrans" presStyleLbl="sibTrans1D1" presStyleIdx="0" presStyleCnt="3"/>
      <dgm:spPr/>
    </dgm:pt>
    <dgm:pt modelId="{226199E0-0AED-4478-AA3A-272E0322CECD}" type="pres">
      <dgm:prSet presAssocID="{63C315A9-BBFC-44DF-A6BB-1CEBF2D0E096}" presName="connectorText" presStyleLbl="sibTrans1D1" presStyleIdx="0" presStyleCnt="3"/>
      <dgm:spPr/>
    </dgm:pt>
    <dgm:pt modelId="{ABA332D8-E159-4154-A629-7DB2F1AF2EA5}" type="pres">
      <dgm:prSet presAssocID="{EAFC6914-19E5-45BE-B46F-10B547341759}" presName="node" presStyleLbl="node1" presStyleIdx="1" presStyleCnt="4">
        <dgm:presLayoutVars>
          <dgm:bulletEnabled val="1"/>
        </dgm:presLayoutVars>
      </dgm:prSet>
      <dgm:spPr/>
    </dgm:pt>
    <dgm:pt modelId="{7D1D859A-0468-49B4-ADA0-D5ACE268D39E}" type="pres">
      <dgm:prSet presAssocID="{A2BC476F-E12A-4917-9420-EBC9AACD6A48}" presName="sibTrans" presStyleLbl="sibTrans1D1" presStyleIdx="1" presStyleCnt="3"/>
      <dgm:spPr/>
    </dgm:pt>
    <dgm:pt modelId="{0F28D986-3932-46B6-85E3-DA945755D186}" type="pres">
      <dgm:prSet presAssocID="{A2BC476F-E12A-4917-9420-EBC9AACD6A48}" presName="connectorText" presStyleLbl="sibTrans1D1" presStyleIdx="1" presStyleCnt="3"/>
      <dgm:spPr/>
    </dgm:pt>
    <dgm:pt modelId="{2FD52938-3CD0-4CA0-8D37-A8CEC7739874}" type="pres">
      <dgm:prSet presAssocID="{A6BD3EC7-81C0-4FF7-9929-82C023F6E599}" presName="node" presStyleLbl="node1" presStyleIdx="2" presStyleCnt="4">
        <dgm:presLayoutVars>
          <dgm:bulletEnabled val="1"/>
        </dgm:presLayoutVars>
      </dgm:prSet>
      <dgm:spPr/>
    </dgm:pt>
    <dgm:pt modelId="{269D5D3F-1404-4188-B365-C5ABD38DF2C1}" type="pres">
      <dgm:prSet presAssocID="{5E2256D4-0084-49CE-A672-22072F5B4AF3}" presName="sibTrans" presStyleLbl="sibTrans1D1" presStyleIdx="2" presStyleCnt="3"/>
      <dgm:spPr/>
    </dgm:pt>
    <dgm:pt modelId="{40A85D87-2397-47D9-A458-BF9CC098F50D}" type="pres">
      <dgm:prSet presAssocID="{5E2256D4-0084-49CE-A672-22072F5B4AF3}" presName="connectorText" presStyleLbl="sibTrans1D1" presStyleIdx="2" presStyleCnt="3"/>
      <dgm:spPr/>
    </dgm:pt>
    <dgm:pt modelId="{2D411FEE-E635-407F-BF85-AF5E655E36B4}" type="pres">
      <dgm:prSet presAssocID="{777ED7B1-BEE2-47B6-A591-B6469D717C08}" presName="node" presStyleLbl="node1" presStyleIdx="3" presStyleCnt="4">
        <dgm:presLayoutVars>
          <dgm:bulletEnabled val="1"/>
        </dgm:presLayoutVars>
      </dgm:prSet>
      <dgm:spPr/>
    </dgm:pt>
  </dgm:ptLst>
  <dgm:cxnLst>
    <dgm:cxn modelId="{81485F14-803C-448B-B85E-BB476078C9FC}" type="presOf" srcId="{777ED7B1-BEE2-47B6-A591-B6469D717C08}" destId="{2D411FEE-E635-407F-BF85-AF5E655E36B4}" srcOrd="0" destOrd="0" presId="urn:microsoft.com/office/officeart/2016/7/layout/RepeatingBendingProcessNew"/>
    <dgm:cxn modelId="{7567CC18-7638-4E1D-B534-145F3AC5A6B5}" type="presOf" srcId="{5E2256D4-0084-49CE-A672-22072F5B4AF3}" destId="{269D5D3F-1404-4188-B365-C5ABD38DF2C1}" srcOrd="0" destOrd="0" presId="urn:microsoft.com/office/officeart/2016/7/layout/RepeatingBendingProcessNew"/>
    <dgm:cxn modelId="{D2F9F01F-CDB3-4A07-A5C4-5377A176CEB3}" srcId="{F5394E2B-A3A4-4264-AD80-15CC48C6165B}" destId="{A6BD3EC7-81C0-4FF7-9929-82C023F6E599}" srcOrd="2" destOrd="0" parTransId="{3065C639-AF74-4E4B-A8FE-499E08DA5E8B}" sibTransId="{5E2256D4-0084-49CE-A672-22072F5B4AF3}"/>
    <dgm:cxn modelId="{0C590E22-3AE9-477E-A4DC-0D3945A2601E}" type="presOf" srcId="{63C315A9-BBFC-44DF-A6BB-1CEBF2D0E096}" destId="{BAAC7CB2-B6AD-49C4-B2BB-9F3FCD6CE325}" srcOrd="0" destOrd="0" presId="urn:microsoft.com/office/officeart/2016/7/layout/RepeatingBendingProcessNew"/>
    <dgm:cxn modelId="{850C2529-F6E2-4FF8-B92C-37179F975E5B}" srcId="{F5394E2B-A3A4-4264-AD80-15CC48C6165B}" destId="{07D8F2EE-8C7C-45DF-AB3D-06C258DDEFD0}" srcOrd="0" destOrd="0" parTransId="{CF21E41B-A529-4D57-8C3F-15AD39A3EBF5}" sibTransId="{63C315A9-BBFC-44DF-A6BB-1CEBF2D0E096}"/>
    <dgm:cxn modelId="{F8D54B2E-1F82-426C-A850-B4815A7CE135}" type="presOf" srcId="{A2BC476F-E12A-4917-9420-EBC9AACD6A48}" destId="{7D1D859A-0468-49B4-ADA0-D5ACE268D39E}" srcOrd="0" destOrd="0" presId="urn:microsoft.com/office/officeart/2016/7/layout/RepeatingBendingProcessNew"/>
    <dgm:cxn modelId="{7CC25E34-74A8-4D28-9315-C4AC2C5ED746}" srcId="{F5394E2B-A3A4-4264-AD80-15CC48C6165B}" destId="{777ED7B1-BEE2-47B6-A591-B6469D717C08}" srcOrd="3" destOrd="0" parTransId="{C727EEBE-EF53-496C-86E5-B1F5A15384DA}" sibTransId="{CB9BBC42-CF97-4F23-8F68-88610F79DE46}"/>
    <dgm:cxn modelId="{F9195D3B-73BE-4063-B439-6C97D61D94ED}" type="presOf" srcId="{07D8F2EE-8C7C-45DF-AB3D-06C258DDEFD0}" destId="{DBD81727-D812-44E2-A2CC-BF99B746879D}" srcOrd="0" destOrd="0" presId="urn:microsoft.com/office/officeart/2016/7/layout/RepeatingBendingProcessNew"/>
    <dgm:cxn modelId="{FEB0CD52-3572-4E6F-B5CB-35CCA865FB44}" srcId="{F5394E2B-A3A4-4264-AD80-15CC48C6165B}" destId="{EAFC6914-19E5-45BE-B46F-10B547341759}" srcOrd="1" destOrd="0" parTransId="{4F20650A-DB10-489B-86C5-3FCF8D6F90F2}" sibTransId="{A2BC476F-E12A-4917-9420-EBC9AACD6A48}"/>
    <dgm:cxn modelId="{DFE42164-6F64-4D79-9EB7-FA05C5087C10}" type="presOf" srcId="{A2BC476F-E12A-4917-9420-EBC9AACD6A48}" destId="{0F28D986-3932-46B6-85E3-DA945755D186}" srcOrd="1" destOrd="0" presId="urn:microsoft.com/office/officeart/2016/7/layout/RepeatingBendingProcessNew"/>
    <dgm:cxn modelId="{7AA5BF84-CD44-4015-B142-BB695266067F}" type="presOf" srcId="{A6BD3EC7-81C0-4FF7-9929-82C023F6E599}" destId="{2FD52938-3CD0-4CA0-8D37-A8CEC7739874}" srcOrd="0" destOrd="0" presId="urn:microsoft.com/office/officeart/2016/7/layout/RepeatingBendingProcessNew"/>
    <dgm:cxn modelId="{04012887-C42D-405E-AA87-971668388900}" type="presOf" srcId="{63C315A9-BBFC-44DF-A6BB-1CEBF2D0E096}" destId="{226199E0-0AED-4478-AA3A-272E0322CECD}" srcOrd="1" destOrd="0" presId="urn:microsoft.com/office/officeart/2016/7/layout/RepeatingBendingProcessNew"/>
    <dgm:cxn modelId="{45726F9C-6075-4EAC-9F06-9DA122B27588}" type="presOf" srcId="{EAFC6914-19E5-45BE-B46F-10B547341759}" destId="{ABA332D8-E159-4154-A629-7DB2F1AF2EA5}" srcOrd="0" destOrd="0" presId="urn:microsoft.com/office/officeart/2016/7/layout/RepeatingBendingProcessNew"/>
    <dgm:cxn modelId="{822CDF9F-B3BA-45A6-9E3B-5C127989C689}" type="presOf" srcId="{5E2256D4-0084-49CE-A672-22072F5B4AF3}" destId="{40A85D87-2397-47D9-A458-BF9CC098F50D}" srcOrd="1" destOrd="0" presId="urn:microsoft.com/office/officeart/2016/7/layout/RepeatingBendingProcessNew"/>
    <dgm:cxn modelId="{D1ECE2D1-D4B1-4A24-A468-BC42E6E1F5A6}" type="presOf" srcId="{F5394E2B-A3A4-4264-AD80-15CC48C6165B}" destId="{9688D811-1912-48C2-A042-6B5EB0029E3F}" srcOrd="0" destOrd="0" presId="urn:microsoft.com/office/officeart/2016/7/layout/RepeatingBendingProcessNew"/>
    <dgm:cxn modelId="{AFBB998A-7096-4526-A2F1-61E403C3B5BF}" type="presParOf" srcId="{9688D811-1912-48C2-A042-6B5EB0029E3F}" destId="{DBD81727-D812-44E2-A2CC-BF99B746879D}" srcOrd="0" destOrd="0" presId="urn:microsoft.com/office/officeart/2016/7/layout/RepeatingBendingProcessNew"/>
    <dgm:cxn modelId="{E56964A2-3F86-4BB1-BB55-920DB0E38C5A}" type="presParOf" srcId="{9688D811-1912-48C2-A042-6B5EB0029E3F}" destId="{BAAC7CB2-B6AD-49C4-B2BB-9F3FCD6CE325}" srcOrd="1" destOrd="0" presId="urn:microsoft.com/office/officeart/2016/7/layout/RepeatingBendingProcessNew"/>
    <dgm:cxn modelId="{C1772F15-AB32-40A3-A6BD-730151D1C61F}" type="presParOf" srcId="{BAAC7CB2-B6AD-49C4-B2BB-9F3FCD6CE325}" destId="{226199E0-0AED-4478-AA3A-272E0322CECD}" srcOrd="0" destOrd="0" presId="urn:microsoft.com/office/officeart/2016/7/layout/RepeatingBendingProcessNew"/>
    <dgm:cxn modelId="{60F4F487-245F-4F62-8F9C-78FB4875323A}" type="presParOf" srcId="{9688D811-1912-48C2-A042-6B5EB0029E3F}" destId="{ABA332D8-E159-4154-A629-7DB2F1AF2EA5}" srcOrd="2" destOrd="0" presId="urn:microsoft.com/office/officeart/2016/7/layout/RepeatingBendingProcessNew"/>
    <dgm:cxn modelId="{A341A14F-65BF-4DDC-9CA3-B9DCF0E556F2}" type="presParOf" srcId="{9688D811-1912-48C2-A042-6B5EB0029E3F}" destId="{7D1D859A-0468-49B4-ADA0-D5ACE268D39E}" srcOrd="3" destOrd="0" presId="urn:microsoft.com/office/officeart/2016/7/layout/RepeatingBendingProcessNew"/>
    <dgm:cxn modelId="{A9392ABB-59F6-45DB-B0FA-8F64A5DE22CC}" type="presParOf" srcId="{7D1D859A-0468-49B4-ADA0-D5ACE268D39E}" destId="{0F28D986-3932-46B6-85E3-DA945755D186}" srcOrd="0" destOrd="0" presId="urn:microsoft.com/office/officeart/2016/7/layout/RepeatingBendingProcessNew"/>
    <dgm:cxn modelId="{E1D86BB9-83C9-479B-A588-54678DFC5B22}" type="presParOf" srcId="{9688D811-1912-48C2-A042-6B5EB0029E3F}" destId="{2FD52938-3CD0-4CA0-8D37-A8CEC7739874}" srcOrd="4" destOrd="0" presId="urn:microsoft.com/office/officeart/2016/7/layout/RepeatingBendingProcessNew"/>
    <dgm:cxn modelId="{F1518398-2B38-4EAF-B9C4-CD119D083360}" type="presParOf" srcId="{9688D811-1912-48C2-A042-6B5EB0029E3F}" destId="{269D5D3F-1404-4188-B365-C5ABD38DF2C1}" srcOrd="5" destOrd="0" presId="urn:microsoft.com/office/officeart/2016/7/layout/RepeatingBendingProcessNew"/>
    <dgm:cxn modelId="{AA043E47-5709-4A33-BA34-FC3B7BB9EBB5}" type="presParOf" srcId="{269D5D3F-1404-4188-B365-C5ABD38DF2C1}" destId="{40A85D87-2397-47D9-A458-BF9CC098F50D}" srcOrd="0" destOrd="0" presId="urn:microsoft.com/office/officeart/2016/7/layout/RepeatingBendingProcessNew"/>
    <dgm:cxn modelId="{5C0CFF2C-6AFE-46BA-AB83-B149D4CA570C}" type="presParOf" srcId="{9688D811-1912-48C2-A042-6B5EB0029E3F}" destId="{2D411FEE-E635-407F-BF85-AF5E655E36B4}"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A3B61-2EE2-4373-A582-6E5F826562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A50C5C3-8231-436E-8021-A8647BD8C6AE}">
      <dgm:prSet/>
      <dgm:spPr/>
      <dgm:t>
        <a:bodyPr/>
        <a:lstStyle/>
        <a:p>
          <a:r>
            <a:rPr lang="en-US"/>
            <a:t>Face Emotion Recognition Model</a:t>
          </a:r>
        </a:p>
      </dgm:t>
    </dgm:pt>
    <dgm:pt modelId="{0CFCCCA9-5F7B-4287-84C1-6E0181DFCA5B}" type="parTrans" cxnId="{42DB17F2-8CA2-46E4-8619-57EAE2861D16}">
      <dgm:prSet/>
      <dgm:spPr/>
      <dgm:t>
        <a:bodyPr/>
        <a:lstStyle/>
        <a:p>
          <a:endParaRPr lang="en-US"/>
        </a:p>
      </dgm:t>
    </dgm:pt>
    <dgm:pt modelId="{56074490-CB89-45AF-B451-B6A56C07799D}" type="sibTrans" cxnId="{42DB17F2-8CA2-46E4-8619-57EAE2861D16}">
      <dgm:prSet/>
      <dgm:spPr/>
      <dgm:t>
        <a:bodyPr/>
        <a:lstStyle/>
        <a:p>
          <a:endParaRPr lang="en-US"/>
        </a:p>
      </dgm:t>
    </dgm:pt>
    <dgm:pt modelId="{979F9596-F126-4013-8267-F017F0799612}">
      <dgm:prSet/>
      <dgm:spPr/>
      <dgm:t>
        <a:bodyPr/>
        <a:lstStyle/>
        <a:p>
          <a:r>
            <a:rPr lang="en-US"/>
            <a:t>Source Code with README file</a:t>
          </a:r>
        </a:p>
      </dgm:t>
    </dgm:pt>
    <dgm:pt modelId="{C5BD1393-29C8-4C8C-97BF-5BE2A4A23A63}" type="parTrans" cxnId="{0EBD6EE0-C3A0-46B4-9F13-23709F00C48E}">
      <dgm:prSet/>
      <dgm:spPr/>
      <dgm:t>
        <a:bodyPr/>
        <a:lstStyle/>
        <a:p>
          <a:endParaRPr lang="en-US"/>
        </a:p>
      </dgm:t>
    </dgm:pt>
    <dgm:pt modelId="{DDD2F38F-6012-4D6C-9D8B-F82160B63BF6}" type="sibTrans" cxnId="{0EBD6EE0-C3A0-46B4-9F13-23709F00C48E}">
      <dgm:prSet/>
      <dgm:spPr/>
      <dgm:t>
        <a:bodyPr/>
        <a:lstStyle/>
        <a:p>
          <a:endParaRPr lang="en-US"/>
        </a:p>
      </dgm:t>
    </dgm:pt>
    <dgm:pt modelId="{24AEB4EA-A668-48F2-9F52-E36C016F35A5}">
      <dgm:prSet/>
      <dgm:spPr/>
      <dgm:t>
        <a:bodyPr/>
        <a:lstStyle/>
        <a:p>
          <a:r>
            <a:rPr lang="en-US"/>
            <a:t>YouTube Demo Video</a:t>
          </a:r>
        </a:p>
      </dgm:t>
    </dgm:pt>
    <dgm:pt modelId="{49947F85-1D75-43D1-B219-F6B0B0C39CEC}" type="parTrans" cxnId="{A65AD114-835B-4ACF-AA5C-BD9374666135}">
      <dgm:prSet/>
      <dgm:spPr/>
      <dgm:t>
        <a:bodyPr/>
        <a:lstStyle/>
        <a:p>
          <a:endParaRPr lang="en-US"/>
        </a:p>
      </dgm:t>
    </dgm:pt>
    <dgm:pt modelId="{B132C1C8-E3D5-47FF-9EDD-55F78AFFF245}" type="sibTrans" cxnId="{A65AD114-835B-4ACF-AA5C-BD9374666135}">
      <dgm:prSet/>
      <dgm:spPr/>
      <dgm:t>
        <a:bodyPr/>
        <a:lstStyle/>
        <a:p>
          <a:endParaRPr lang="en-US"/>
        </a:p>
      </dgm:t>
    </dgm:pt>
    <dgm:pt modelId="{21CBC6DA-9641-4AC5-B501-12E4AB713DA8}" type="pres">
      <dgm:prSet presAssocID="{107A3B61-2EE2-4373-A582-6E5F826562FE}" presName="linear" presStyleCnt="0">
        <dgm:presLayoutVars>
          <dgm:animLvl val="lvl"/>
          <dgm:resizeHandles val="exact"/>
        </dgm:presLayoutVars>
      </dgm:prSet>
      <dgm:spPr/>
    </dgm:pt>
    <dgm:pt modelId="{734FC181-7917-43B5-B5F0-349A25835ED3}" type="pres">
      <dgm:prSet presAssocID="{1A50C5C3-8231-436E-8021-A8647BD8C6AE}" presName="parentText" presStyleLbl="node1" presStyleIdx="0" presStyleCnt="3">
        <dgm:presLayoutVars>
          <dgm:chMax val="0"/>
          <dgm:bulletEnabled val="1"/>
        </dgm:presLayoutVars>
      </dgm:prSet>
      <dgm:spPr/>
    </dgm:pt>
    <dgm:pt modelId="{C6E3F27A-DF1C-4022-8EF6-0D83C8C80299}" type="pres">
      <dgm:prSet presAssocID="{56074490-CB89-45AF-B451-B6A56C07799D}" presName="spacer" presStyleCnt="0"/>
      <dgm:spPr/>
    </dgm:pt>
    <dgm:pt modelId="{84F081B0-3E71-4552-8C0E-A06F68ED8134}" type="pres">
      <dgm:prSet presAssocID="{979F9596-F126-4013-8267-F017F0799612}" presName="parentText" presStyleLbl="node1" presStyleIdx="1" presStyleCnt="3">
        <dgm:presLayoutVars>
          <dgm:chMax val="0"/>
          <dgm:bulletEnabled val="1"/>
        </dgm:presLayoutVars>
      </dgm:prSet>
      <dgm:spPr/>
    </dgm:pt>
    <dgm:pt modelId="{B3F8E5DE-5C34-457F-B7CE-181CE5DE4650}" type="pres">
      <dgm:prSet presAssocID="{DDD2F38F-6012-4D6C-9D8B-F82160B63BF6}" presName="spacer" presStyleCnt="0"/>
      <dgm:spPr/>
    </dgm:pt>
    <dgm:pt modelId="{8D064B51-A161-4BA6-94F0-23AB7B0A264A}" type="pres">
      <dgm:prSet presAssocID="{24AEB4EA-A668-48F2-9F52-E36C016F35A5}" presName="parentText" presStyleLbl="node1" presStyleIdx="2" presStyleCnt="3">
        <dgm:presLayoutVars>
          <dgm:chMax val="0"/>
          <dgm:bulletEnabled val="1"/>
        </dgm:presLayoutVars>
      </dgm:prSet>
      <dgm:spPr/>
    </dgm:pt>
  </dgm:ptLst>
  <dgm:cxnLst>
    <dgm:cxn modelId="{D30D130F-A872-473E-94A5-5F35991BAC07}" type="presOf" srcId="{24AEB4EA-A668-48F2-9F52-E36C016F35A5}" destId="{8D064B51-A161-4BA6-94F0-23AB7B0A264A}" srcOrd="0" destOrd="0" presId="urn:microsoft.com/office/officeart/2005/8/layout/vList2"/>
    <dgm:cxn modelId="{A65AD114-835B-4ACF-AA5C-BD9374666135}" srcId="{107A3B61-2EE2-4373-A582-6E5F826562FE}" destId="{24AEB4EA-A668-48F2-9F52-E36C016F35A5}" srcOrd="2" destOrd="0" parTransId="{49947F85-1D75-43D1-B219-F6B0B0C39CEC}" sibTransId="{B132C1C8-E3D5-47FF-9EDD-55F78AFFF245}"/>
    <dgm:cxn modelId="{8BA95831-30E5-4476-9E56-17689B7D729F}" type="presOf" srcId="{1A50C5C3-8231-436E-8021-A8647BD8C6AE}" destId="{734FC181-7917-43B5-B5F0-349A25835ED3}" srcOrd="0" destOrd="0" presId="urn:microsoft.com/office/officeart/2005/8/layout/vList2"/>
    <dgm:cxn modelId="{71A94168-A027-4009-B454-6C8A1B60EACF}" type="presOf" srcId="{107A3B61-2EE2-4373-A582-6E5F826562FE}" destId="{21CBC6DA-9641-4AC5-B501-12E4AB713DA8}" srcOrd="0" destOrd="0" presId="urn:microsoft.com/office/officeart/2005/8/layout/vList2"/>
    <dgm:cxn modelId="{A857A887-673A-45EC-B349-E76568981D5F}" type="presOf" srcId="{979F9596-F126-4013-8267-F017F0799612}" destId="{84F081B0-3E71-4552-8C0E-A06F68ED8134}" srcOrd="0" destOrd="0" presId="urn:microsoft.com/office/officeart/2005/8/layout/vList2"/>
    <dgm:cxn modelId="{0EBD6EE0-C3A0-46B4-9F13-23709F00C48E}" srcId="{107A3B61-2EE2-4373-A582-6E5F826562FE}" destId="{979F9596-F126-4013-8267-F017F0799612}" srcOrd="1" destOrd="0" parTransId="{C5BD1393-29C8-4C8C-97BF-5BE2A4A23A63}" sibTransId="{DDD2F38F-6012-4D6C-9D8B-F82160B63BF6}"/>
    <dgm:cxn modelId="{42DB17F2-8CA2-46E4-8619-57EAE2861D16}" srcId="{107A3B61-2EE2-4373-A582-6E5F826562FE}" destId="{1A50C5C3-8231-436E-8021-A8647BD8C6AE}" srcOrd="0" destOrd="0" parTransId="{0CFCCCA9-5F7B-4287-84C1-6E0181DFCA5B}" sibTransId="{56074490-CB89-45AF-B451-B6A56C07799D}"/>
    <dgm:cxn modelId="{A0D0B6DA-4DDB-4320-B105-6BEBCDECB3F8}" type="presParOf" srcId="{21CBC6DA-9641-4AC5-B501-12E4AB713DA8}" destId="{734FC181-7917-43B5-B5F0-349A25835ED3}" srcOrd="0" destOrd="0" presId="urn:microsoft.com/office/officeart/2005/8/layout/vList2"/>
    <dgm:cxn modelId="{0DB0B0F7-E11D-402C-8EDE-4F09DE99805A}" type="presParOf" srcId="{21CBC6DA-9641-4AC5-B501-12E4AB713DA8}" destId="{C6E3F27A-DF1C-4022-8EF6-0D83C8C80299}" srcOrd="1" destOrd="0" presId="urn:microsoft.com/office/officeart/2005/8/layout/vList2"/>
    <dgm:cxn modelId="{9DBFF627-A43E-4E38-AA3B-F736ED202C67}" type="presParOf" srcId="{21CBC6DA-9641-4AC5-B501-12E4AB713DA8}" destId="{84F081B0-3E71-4552-8C0E-A06F68ED8134}" srcOrd="2" destOrd="0" presId="urn:microsoft.com/office/officeart/2005/8/layout/vList2"/>
    <dgm:cxn modelId="{A1F34A74-6FDE-4EB3-9C2D-BE4051E40E24}" type="presParOf" srcId="{21CBC6DA-9641-4AC5-B501-12E4AB713DA8}" destId="{B3F8E5DE-5C34-457F-B7CE-181CE5DE4650}" srcOrd="3" destOrd="0" presId="urn:microsoft.com/office/officeart/2005/8/layout/vList2"/>
    <dgm:cxn modelId="{6399D1E7-DE6F-4C38-9D88-B8C274375E64}" type="presParOf" srcId="{21CBC6DA-9641-4AC5-B501-12E4AB713DA8}" destId="{8D064B51-A161-4BA6-94F0-23AB7B0A264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E67C96-0C54-4E74-BCF6-01B9256D5E9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1CF8452-E87A-40B3-9B4C-A36126747E45}">
      <dgm:prSet/>
      <dgm:spPr/>
      <dgm:t>
        <a:bodyPr/>
        <a:lstStyle/>
        <a:p>
          <a:r>
            <a:rPr lang="en-US"/>
            <a:t>AI model to identify various expressions</a:t>
          </a:r>
        </a:p>
      </dgm:t>
    </dgm:pt>
    <dgm:pt modelId="{6AE75FF6-EF50-4FDC-BDBB-1010BA4EE079}" type="parTrans" cxnId="{0BB6E4E2-AFF1-4118-BCF0-CADFD12DC4B6}">
      <dgm:prSet/>
      <dgm:spPr/>
      <dgm:t>
        <a:bodyPr/>
        <a:lstStyle/>
        <a:p>
          <a:endParaRPr lang="en-US"/>
        </a:p>
      </dgm:t>
    </dgm:pt>
    <dgm:pt modelId="{94498741-8B6A-4733-96B8-1AEC59D2B2D4}" type="sibTrans" cxnId="{0BB6E4E2-AFF1-4118-BCF0-CADFD12DC4B6}">
      <dgm:prSet/>
      <dgm:spPr/>
      <dgm:t>
        <a:bodyPr/>
        <a:lstStyle/>
        <a:p>
          <a:endParaRPr lang="en-US"/>
        </a:p>
      </dgm:t>
    </dgm:pt>
    <dgm:pt modelId="{11C176BB-6417-4B74-904D-41DBAA273E07}">
      <dgm:prSet/>
      <dgm:spPr/>
      <dgm:t>
        <a:bodyPr/>
        <a:lstStyle/>
        <a:p>
          <a:r>
            <a:rPr lang="en-US"/>
            <a:t>How accurately the model is predicting the expressions.</a:t>
          </a:r>
        </a:p>
      </dgm:t>
    </dgm:pt>
    <dgm:pt modelId="{993BF092-B827-4681-BE0F-D879BC0AE8B6}" type="parTrans" cxnId="{E622D603-C310-48AA-A9AC-4E6D1B207E87}">
      <dgm:prSet/>
      <dgm:spPr/>
      <dgm:t>
        <a:bodyPr/>
        <a:lstStyle/>
        <a:p>
          <a:endParaRPr lang="en-US"/>
        </a:p>
      </dgm:t>
    </dgm:pt>
    <dgm:pt modelId="{BC8C8362-179C-4E02-B282-A4383A05DF74}" type="sibTrans" cxnId="{E622D603-C310-48AA-A9AC-4E6D1B207E87}">
      <dgm:prSet/>
      <dgm:spPr/>
      <dgm:t>
        <a:bodyPr/>
        <a:lstStyle/>
        <a:p>
          <a:endParaRPr lang="en-US"/>
        </a:p>
      </dgm:t>
    </dgm:pt>
    <dgm:pt modelId="{B3683CB5-20BB-4E9B-8AB4-064C04F8D7E7}">
      <dgm:prSet/>
      <dgm:spPr/>
      <dgm:t>
        <a:bodyPr/>
        <a:lstStyle/>
        <a:p>
          <a:r>
            <a:rPr lang="en-US"/>
            <a:t>Graph showing the loss/epoch and accuracy/epoch</a:t>
          </a:r>
        </a:p>
      </dgm:t>
    </dgm:pt>
    <dgm:pt modelId="{C34CA6BD-48D2-40CE-9CCC-4E0F8EC6F379}" type="parTrans" cxnId="{8068EFBE-204C-4BF7-8E41-648BCB92A0A7}">
      <dgm:prSet/>
      <dgm:spPr/>
      <dgm:t>
        <a:bodyPr/>
        <a:lstStyle/>
        <a:p>
          <a:endParaRPr lang="en-US"/>
        </a:p>
      </dgm:t>
    </dgm:pt>
    <dgm:pt modelId="{6C47A97F-251C-4B5D-93ED-31B79061F6B8}" type="sibTrans" cxnId="{8068EFBE-204C-4BF7-8E41-648BCB92A0A7}">
      <dgm:prSet/>
      <dgm:spPr/>
      <dgm:t>
        <a:bodyPr/>
        <a:lstStyle/>
        <a:p>
          <a:endParaRPr lang="en-US"/>
        </a:p>
      </dgm:t>
    </dgm:pt>
    <dgm:pt modelId="{52BE3D14-A72D-44B7-86F2-78867FD93FA2}" type="pres">
      <dgm:prSet presAssocID="{92E67C96-0C54-4E74-BCF6-01B9256D5E93}" presName="outerComposite" presStyleCnt="0">
        <dgm:presLayoutVars>
          <dgm:chMax val="5"/>
          <dgm:dir/>
          <dgm:resizeHandles val="exact"/>
        </dgm:presLayoutVars>
      </dgm:prSet>
      <dgm:spPr/>
    </dgm:pt>
    <dgm:pt modelId="{036B97FB-8B03-4E0A-9F23-5D79C41515BC}" type="pres">
      <dgm:prSet presAssocID="{92E67C96-0C54-4E74-BCF6-01B9256D5E93}" presName="dummyMaxCanvas" presStyleCnt="0">
        <dgm:presLayoutVars/>
      </dgm:prSet>
      <dgm:spPr/>
    </dgm:pt>
    <dgm:pt modelId="{87D33560-5647-49C2-B504-B14DFDD158B9}" type="pres">
      <dgm:prSet presAssocID="{92E67C96-0C54-4E74-BCF6-01B9256D5E93}" presName="ThreeNodes_1" presStyleLbl="node1" presStyleIdx="0" presStyleCnt="3">
        <dgm:presLayoutVars>
          <dgm:bulletEnabled val="1"/>
        </dgm:presLayoutVars>
      </dgm:prSet>
      <dgm:spPr/>
    </dgm:pt>
    <dgm:pt modelId="{75E004C2-FBA5-4CB8-BFDB-4C34E29998CE}" type="pres">
      <dgm:prSet presAssocID="{92E67C96-0C54-4E74-BCF6-01B9256D5E93}" presName="ThreeNodes_2" presStyleLbl="node1" presStyleIdx="1" presStyleCnt="3">
        <dgm:presLayoutVars>
          <dgm:bulletEnabled val="1"/>
        </dgm:presLayoutVars>
      </dgm:prSet>
      <dgm:spPr/>
    </dgm:pt>
    <dgm:pt modelId="{6A8F49F4-0DBA-40E9-B696-C917BBCB580B}" type="pres">
      <dgm:prSet presAssocID="{92E67C96-0C54-4E74-BCF6-01B9256D5E93}" presName="ThreeNodes_3" presStyleLbl="node1" presStyleIdx="2" presStyleCnt="3">
        <dgm:presLayoutVars>
          <dgm:bulletEnabled val="1"/>
        </dgm:presLayoutVars>
      </dgm:prSet>
      <dgm:spPr/>
    </dgm:pt>
    <dgm:pt modelId="{AD8BC2C1-3B22-40CD-9B72-2F89D7DCD9ED}" type="pres">
      <dgm:prSet presAssocID="{92E67C96-0C54-4E74-BCF6-01B9256D5E93}" presName="ThreeConn_1-2" presStyleLbl="fgAccFollowNode1" presStyleIdx="0" presStyleCnt="2">
        <dgm:presLayoutVars>
          <dgm:bulletEnabled val="1"/>
        </dgm:presLayoutVars>
      </dgm:prSet>
      <dgm:spPr/>
    </dgm:pt>
    <dgm:pt modelId="{4294E4C0-C8E5-4946-9154-9AAE04B7124F}" type="pres">
      <dgm:prSet presAssocID="{92E67C96-0C54-4E74-BCF6-01B9256D5E93}" presName="ThreeConn_2-3" presStyleLbl="fgAccFollowNode1" presStyleIdx="1" presStyleCnt="2">
        <dgm:presLayoutVars>
          <dgm:bulletEnabled val="1"/>
        </dgm:presLayoutVars>
      </dgm:prSet>
      <dgm:spPr/>
    </dgm:pt>
    <dgm:pt modelId="{BB6509D9-64D7-4EA3-8E01-EE83E4C495A2}" type="pres">
      <dgm:prSet presAssocID="{92E67C96-0C54-4E74-BCF6-01B9256D5E93}" presName="ThreeNodes_1_text" presStyleLbl="node1" presStyleIdx="2" presStyleCnt="3">
        <dgm:presLayoutVars>
          <dgm:bulletEnabled val="1"/>
        </dgm:presLayoutVars>
      </dgm:prSet>
      <dgm:spPr/>
    </dgm:pt>
    <dgm:pt modelId="{E046F985-7ED3-44E3-A41A-161ECB24D254}" type="pres">
      <dgm:prSet presAssocID="{92E67C96-0C54-4E74-BCF6-01B9256D5E93}" presName="ThreeNodes_2_text" presStyleLbl="node1" presStyleIdx="2" presStyleCnt="3">
        <dgm:presLayoutVars>
          <dgm:bulletEnabled val="1"/>
        </dgm:presLayoutVars>
      </dgm:prSet>
      <dgm:spPr/>
    </dgm:pt>
    <dgm:pt modelId="{690F07D4-0290-4001-B0CA-8A02B3AB24C9}" type="pres">
      <dgm:prSet presAssocID="{92E67C96-0C54-4E74-BCF6-01B9256D5E93}" presName="ThreeNodes_3_text" presStyleLbl="node1" presStyleIdx="2" presStyleCnt="3">
        <dgm:presLayoutVars>
          <dgm:bulletEnabled val="1"/>
        </dgm:presLayoutVars>
      </dgm:prSet>
      <dgm:spPr/>
    </dgm:pt>
  </dgm:ptLst>
  <dgm:cxnLst>
    <dgm:cxn modelId="{E622D603-C310-48AA-A9AC-4E6D1B207E87}" srcId="{92E67C96-0C54-4E74-BCF6-01B9256D5E93}" destId="{11C176BB-6417-4B74-904D-41DBAA273E07}" srcOrd="1" destOrd="0" parTransId="{993BF092-B827-4681-BE0F-D879BC0AE8B6}" sibTransId="{BC8C8362-179C-4E02-B282-A4383A05DF74}"/>
    <dgm:cxn modelId="{9A318E25-17F3-427C-9E52-4CF95B158C94}" type="presOf" srcId="{11C176BB-6417-4B74-904D-41DBAA273E07}" destId="{75E004C2-FBA5-4CB8-BFDB-4C34E29998CE}" srcOrd="0" destOrd="0" presId="urn:microsoft.com/office/officeart/2005/8/layout/vProcess5"/>
    <dgm:cxn modelId="{48EC1331-3318-47E1-BA4A-C20943A4D848}" type="presOf" srcId="{B3683CB5-20BB-4E9B-8AB4-064C04F8D7E7}" destId="{6A8F49F4-0DBA-40E9-B696-C917BBCB580B}" srcOrd="0" destOrd="0" presId="urn:microsoft.com/office/officeart/2005/8/layout/vProcess5"/>
    <dgm:cxn modelId="{E4C3B236-4A41-4C91-9B25-631885C7E4FD}" type="presOf" srcId="{BC8C8362-179C-4E02-B282-A4383A05DF74}" destId="{4294E4C0-C8E5-4946-9154-9AAE04B7124F}" srcOrd="0" destOrd="0" presId="urn:microsoft.com/office/officeart/2005/8/layout/vProcess5"/>
    <dgm:cxn modelId="{6D7DB25F-BD6D-4036-8A62-8C91B9B5E647}" type="presOf" srcId="{11C176BB-6417-4B74-904D-41DBAA273E07}" destId="{E046F985-7ED3-44E3-A41A-161ECB24D254}" srcOrd="1" destOrd="0" presId="urn:microsoft.com/office/officeart/2005/8/layout/vProcess5"/>
    <dgm:cxn modelId="{CA406C7B-8427-4E1B-A879-C4F653B7C2E0}" type="presOf" srcId="{92E67C96-0C54-4E74-BCF6-01B9256D5E93}" destId="{52BE3D14-A72D-44B7-86F2-78867FD93FA2}" srcOrd="0" destOrd="0" presId="urn:microsoft.com/office/officeart/2005/8/layout/vProcess5"/>
    <dgm:cxn modelId="{AEF4C892-E763-4076-B567-968D9880CDE8}" type="presOf" srcId="{94498741-8B6A-4733-96B8-1AEC59D2B2D4}" destId="{AD8BC2C1-3B22-40CD-9B72-2F89D7DCD9ED}" srcOrd="0" destOrd="0" presId="urn:microsoft.com/office/officeart/2005/8/layout/vProcess5"/>
    <dgm:cxn modelId="{29E5E6A3-D479-496A-8707-7952B664BF07}" type="presOf" srcId="{B1CF8452-E87A-40B3-9B4C-A36126747E45}" destId="{87D33560-5647-49C2-B504-B14DFDD158B9}" srcOrd="0" destOrd="0" presId="urn:microsoft.com/office/officeart/2005/8/layout/vProcess5"/>
    <dgm:cxn modelId="{8068EFBE-204C-4BF7-8E41-648BCB92A0A7}" srcId="{92E67C96-0C54-4E74-BCF6-01B9256D5E93}" destId="{B3683CB5-20BB-4E9B-8AB4-064C04F8D7E7}" srcOrd="2" destOrd="0" parTransId="{C34CA6BD-48D2-40CE-9CCC-4E0F8EC6F379}" sibTransId="{6C47A97F-251C-4B5D-93ED-31B79061F6B8}"/>
    <dgm:cxn modelId="{2EE9D5CF-BF92-456B-BA3D-B52A2CC5B14B}" type="presOf" srcId="{B3683CB5-20BB-4E9B-8AB4-064C04F8D7E7}" destId="{690F07D4-0290-4001-B0CA-8A02B3AB24C9}" srcOrd="1" destOrd="0" presId="urn:microsoft.com/office/officeart/2005/8/layout/vProcess5"/>
    <dgm:cxn modelId="{0BB6E4E2-AFF1-4118-BCF0-CADFD12DC4B6}" srcId="{92E67C96-0C54-4E74-BCF6-01B9256D5E93}" destId="{B1CF8452-E87A-40B3-9B4C-A36126747E45}" srcOrd="0" destOrd="0" parTransId="{6AE75FF6-EF50-4FDC-BDBB-1010BA4EE079}" sibTransId="{94498741-8B6A-4733-96B8-1AEC59D2B2D4}"/>
    <dgm:cxn modelId="{B4560BF9-B3B8-4AAC-BC8B-532D9953C09F}" type="presOf" srcId="{B1CF8452-E87A-40B3-9B4C-A36126747E45}" destId="{BB6509D9-64D7-4EA3-8E01-EE83E4C495A2}" srcOrd="1" destOrd="0" presId="urn:microsoft.com/office/officeart/2005/8/layout/vProcess5"/>
    <dgm:cxn modelId="{FB09729D-78EB-439B-B6E5-13FC573E9264}" type="presParOf" srcId="{52BE3D14-A72D-44B7-86F2-78867FD93FA2}" destId="{036B97FB-8B03-4E0A-9F23-5D79C41515BC}" srcOrd="0" destOrd="0" presId="urn:microsoft.com/office/officeart/2005/8/layout/vProcess5"/>
    <dgm:cxn modelId="{9304F968-DDC9-46EF-B006-F326E33601BE}" type="presParOf" srcId="{52BE3D14-A72D-44B7-86F2-78867FD93FA2}" destId="{87D33560-5647-49C2-B504-B14DFDD158B9}" srcOrd="1" destOrd="0" presId="urn:microsoft.com/office/officeart/2005/8/layout/vProcess5"/>
    <dgm:cxn modelId="{82AE36CB-352E-4453-9B51-D3EF936CE7F5}" type="presParOf" srcId="{52BE3D14-A72D-44B7-86F2-78867FD93FA2}" destId="{75E004C2-FBA5-4CB8-BFDB-4C34E29998CE}" srcOrd="2" destOrd="0" presId="urn:microsoft.com/office/officeart/2005/8/layout/vProcess5"/>
    <dgm:cxn modelId="{2B1B3FE3-0EB1-43CE-9042-B802E82A2C49}" type="presParOf" srcId="{52BE3D14-A72D-44B7-86F2-78867FD93FA2}" destId="{6A8F49F4-0DBA-40E9-B696-C917BBCB580B}" srcOrd="3" destOrd="0" presId="urn:microsoft.com/office/officeart/2005/8/layout/vProcess5"/>
    <dgm:cxn modelId="{0E78266B-012A-4627-877E-689DA73BEF4D}" type="presParOf" srcId="{52BE3D14-A72D-44B7-86F2-78867FD93FA2}" destId="{AD8BC2C1-3B22-40CD-9B72-2F89D7DCD9ED}" srcOrd="4" destOrd="0" presId="urn:microsoft.com/office/officeart/2005/8/layout/vProcess5"/>
    <dgm:cxn modelId="{3AF96525-D8B8-4EEE-9ADD-1D2E72B76FA1}" type="presParOf" srcId="{52BE3D14-A72D-44B7-86F2-78867FD93FA2}" destId="{4294E4C0-C8E5-4946-9154-9AAE04B7124F}" srcOrd="5" destOrd="0" presId="urn:microsoft.com/office/officeart/2005/8/layout/vProcess5"/>
    <dgm:cxn modelId="{CB054276-B20E-4D5C-8765-310DE9CE1587}" type="presParOf" srcId="{52BE3D14-A72D-44B7-86F2-78867FD93FA2}" destId="{BB6509D9-64D7-4EA3-8E01-EE83E4C495A2}" srcOrd="6" destOrd="0" presId="urn:microsoft.com/office/officeart/2005/8/layout/vProcess5"/>
    <dgm:cxn modelId="{411ACFC0-F2B4-4BE3-85F2-3E1E46E2100D}" type="presParOf" srcId="{52BE3D14-A72D-44B7-86F2-78867FD93FA2}" destId="{E046F985-7ED3-44E3-A41A-161ECB24D254}" srcOrd="7" destOrd="0" presId="urn:microsoft.com/office/officeart/2005/8/layout/vProcess5"/>
    <dgm:cxn modelId="{FBAD062D-70E0-4064-97A3-00CE9C6CA5D3}" type="presParOf" srcId="{52BE3D14-A72D-44B7-86F2-78867FD93FA2}" destId="{690F07D4-0290-4001-B0CA-8A02B3AB24C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C7CB2-B6AD-49C4-B2BB-9F3FCD6CE325}">
      <dsp:nvSpPr>
        <dsp:cNvPr id="0" name=""/>
        <dsp:cNvSpPr/>
      </dsp:nvSpPr>
      <dsp:spPr>
        <a:xfrm>
          <a:off x="2334911" y="1378424"/>
          <a:ext cx="506592" cy="91440"/>
        </a:xfrm>
        <a:custGeom>
          <a:avLst/>
          <a:gdLst/>
          <a:ahLst/>
          <a:cxnLst/>
          <a:rect l="0" t="0" r="0" b="0"/>
          <a:pathLst>
            <a:path>
              <a:moveTo>
                <a:pt x="0" y="45720"/>
              </a:moveTo>
              <a:lnTo>
                <a:pt x="5065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4778" y="1421458"/>
        <a:ext cx="26859" cy="5371"/>
      </dsp:txXfrm>
    </dsp:sp>
    <dsp:sp modelId="{DBD81727-D812-44E2-A2CC-BF99B746879D}">
      <dsp:nvSpPr>
        <dsp:cNvPr id="0" name=""/>
        <dsp:cNvSpPr/>
      </dsp:nvSpPr>
      <dsp:spPr>
        <a:xfrm>
          <a:off x="1094" y="723459"/>
          <a:ext cx="2335617" cy="14013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447" tIns="120133" rIns="114447" bIns="120133" numCol="1" spcCol="1270" anchor="ctr" anchorCtr="0">
          <a:noAutofit/>
        </a:bodyPr>
        <a:lstStyle/>
        <a:p>
          <a:pPr marL="0" lvl="0" indent="0" algn="ctr" defTabSz="755650">
            <a:lnSpc>
              <a:spcPct val="90000"/>
            </a:lnSpc>
            <a:spcBef>
              <a:spcPct val="0"/>
            </a:spcBef>
            <a:spcAft>
              <a:spcPct val="35000"/>
            </a:spcAft>
            <a:buNone/>
          </a:pPr>
          <a:r>
            <a:rPr lang="en-US" sz="1700" kern="1200"/>
            <a:t>Insert the Dataset in Python Notebook.</a:t>
          </a:r>
        </a:p>
      </dsp:txBody>
      <dsp:txXfrm>
        <a:off x="1094" y="723459"/>
        <a:ext cx="2335617" cy="1401370"/>
      </dsp:txXfrm>
    </dsp:sp>
    <dsp:sp modelId="{7D1D859A-0468-49B4-ADA0-D5ACE268D39E}">
      <dsp:nvSpPr>
        <dsp:cNvPr id="0" name=""/>
        <dsp:cNvSpPr/>
      </dsp:nvSpPr>
      <dsp:spPr>
        <a:xfrm>
          <a:off x="1168902" y="2123029"/>
          <a:ext cx="2872810" cy="506592"/>
        </a:xfrm>
        <a:custGeom>
          <a:avLst/>
          <a:gdLst/>
          <a:ahLst/>
          <a:cxnLst/>
          <a:rect l="0" t="0" r="0" b="0"/>
          <a:pathLst>
            <a:path>
              <a:moveTo>
                <a:pt x="2872810" y="0"/>
              </a:moveTo>
              <a:lnTo>
                <a:pt x="2872810" y="270396"/>
              </a:lnTo>
              <a:lnTo>
                <a:pt x="0" y="270396"/>
              </a:lnTo>
              <a:lnTo>
                <a:pt x="0" y="50659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2242" y="2373640"/>
        <a:ext cx="146130" cy="5371"/>
      </dsp:txXfrm>
    </dsp:sp>
    <dsp:sp modelId="{ABA332D8-E159-4154-A629-7DB2F1AF2EA5}">
      <dsp:nvSpPr>
        <dsp:cNvPr id="0" name=""/>
        <dsp:cNvSpPr/>
      </dsp:nvSpPr>
      <dsp:spPr>
        <a:xfrm>
          <a:off x="2873904" y="723459"/>
          <a:ext cx="2335617" cy="14013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447" tIns="120133" rIns="114447" bIns="120133" numCol="1" spcCol="1270" anchor="ctr" anchorCtr="0">
          <a:noAutofit/>
        </a:bodyPr>
        <a:lstStyle/>
        <a:p>
          <a:pPr marL="0" lvl="0" indent="0" algn="ctr" defTabSz="755650">
            <a:lnSpc>
              <a:spcPct val="90000"/>
            </a:lnSpc>
            <a:spcBef>
              <a:spcPct val="0"/>
            </a:spcBef>
            <a:spcAft>
              <a:spcPct val="35000"/>
            </a:spcAft>
            <a:buNone/>
          </a:pPr>
          <a:r>
            <a:rPr lang="en-US" sz="1700" kern="1200"/>
            <a:t>Install the required Packages &amp; run the code in Python integrated environment.</a:t>
          </a:r>
        </a:p>
      </dsp:txBody>
      <dsp:txXfrm>
        <a:off x="2873904" y="723459"/>
        <a:ext cx="2335617" cy="1401370"/>
      </dsp:txXfrm>
    </dsp:sp>
    <dsp:sp modelId="{269D5D3F-1404-4188-B365-C5ABD38DF2C1}">
      <dsp:nvSpPr>
        <dsp:cNvPr id="0" name=""/>
        <dsp:cNvSpPr/>
      </dsp:nvSpPr>
      <dsp:spPr>
        <a:xfrm>
          <a:off x="2334911" y="3316987"/>
          <a:ext cx="506592" cy="91440"/>
        </a:xfrm>
        <a:custGeom>
          <a:avLst/>
          <a:gdLst/>
          <a:ahLst/>
          <a:cxnLst/>
          <a:rect l="0" t="0" r="0" b="0"/>
          <a:pathLst>
            <a:path>
              <a:moveTo>
                <a:pt x="0" y="45720"/>
              </a:moveTo>
              <a:lnTo>
                <a:pt x="5065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4778" y="3360021"/>
        <a:ext cx="26859" cy="5371"/>
      </dsp:txXfrm>
    </dsp:sp>
    <dsp:sp modelId="{2FD52938-3CD0-4CA0-8D37-A8CEC7739874}">
      <dsp:nvSpPr>
        <dsp:cNvPr id="0" name=""/>
        <dsp:cNvSpPr/>
      </dsp:nvSpPr>
      <dsp:spPr>
        <a:xfrm>
          <a:off x="1094" y="2662022"/>
          <a:ext cx="2335617" cy="14013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447" tIns="120133" rIns="114447" bIns="120133" numCol="1" spcCol="1270" anchor="ctr" anchorCtr="0">
          <a:noAutofit/>
        </a:bodyPr>
        <a:lstStyle/>
        <a:p>
          <a:pPr marL="0" lvl="0" indent="0" algn="ctr" defTabSz="755650">
            <a:lnSpc>
              <a:spcPct val="90000"/>
            </a:lnSpc>
            <a:spcBef>
              <a:spcPct val="0"/>
            </a:spcBef>
            <a:spcAft>
              <a:spcPct val="35000"/>
            </a:spcAft>
            <a:buNone/>
          </a:pPr>
          <a:r>
            <a:rPr lang="en-US" sz="1700" kern="1200"/>
            <a:t>Insert an image and check if it’s correctly detecting the emotion.</a:t>
          </a:r>
        </a:p>
      </dsp:txBody>
      <dsp:txXfrm>
        <a:off x="1094" y="2662022"/>
        <a:ext cx="2335617" cy="1401370"/>
      </dsp:txXfrm>
    </dsp:sp>
    <dsp:sp modelId="{2D411FEE-E635-407F-BF85-AF5E655E36B4}">
      <dsp:nvSpPr>
        <dsp:cNvPr id="0" name=""/>
        <dsp:cNvSpPr/>
      </dsp:nvSpPr>
      <dsp:spPr>
        <a:xfrm>
          <a:off x="2873904" y="2662022"/>
          <a:ext cx="2335617" cy="14013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447" tIns="120133" rIns="114447" bIns="120133" numCol="1" spcCol="1270" anchor="ctr" anchorCtr="0">
          <a:noAutofit/>
        </a:bodyPr>
        <a:lstStyle/>
        <a:p>
          <a:pPr marL="0" lvl="0" indent="0" algn="ctr" defTabSz="755650">
            <a:lnSpc>
              <a:spcPct val="90000"/>
            </a:lnSpc>
            <a:spcBef>
              <a:spcPct val="0"/>
            </a:spcBef>
            <a:spcAft>
              <a:spcPct val="35000"/>
            </a:spcAft>
            <a:buNone/>
          </a:pPr>
          <a:r>
            <a:rPr lang="en-US" sz="1700" kern="1200" dirty="0"/>
            <a:t>Then run the .</a:t>
          </a:r>
          <a:r>
            <a:rPr lang="en-US" sz="1700" kern="1200" dirty="0" err="1"/>
            <a:t>py</a:t>
          </a:r>
          <a:r>
            <a:rPr lang="en-US" sz="1700" kern="1200" dirty="0"/>
            <a:t> file to identify the emotions</a:t>
          </a:r>
        </a:p>
      </dsp:txBody>
      <dsp:txXfrm>
        <a:off x="2873904" y="2662022"/>
        <a:ext cx="2335617" cy="1401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FC181-7917-43B5-B5F0-349A25835ED3}">
      <dsp:nvSpPr>
        <dsp:cNvPr id="0" name=""/>
        <dsp:cNvSpPr/>
      </dsp:nvSpPr>
      <dsp:spPr>
        <a:xfrm>
          <a:off x="0" y="31825"/>
          <a:ext cx="5210615" cy="149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Face Emotion Recognition Model</a:t>
          </a:r>
        </a:p>
      </dsp:txBody>
      <dsp:txXfrm>
        <a:off x="73107" y="104932"/>
        <a:ext cx="5064401" cy="1351386"/>
      </dsp:txXfrm>
    </dsp:sp>
    <dsp:sp modelId="{84F081B0-3E71-4552-8C0E-A06F68ED8134}">
      <dsp:nvSpPr>
        <dsp:cNvPr id="0" name=""/>
        <dsp:cNvSpPr/>
      </dsp:nvSpPr>
      <dsp:spPr>
        <a:xfrm>
          <a:off x="0" y="1644625"/>
          <a:ext cx="5210615" cy="1497600"/>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Source Code with README file</a:t>
          </a:r>
        </a:p>
      </dsp:txBody>
      <dsp:txXfrm>
        <a:off x="73107" y="1717732"/>
        <a:ext cx="5064401" cy="1351386"/>
      </dsp:txXfrm>
    </dsp:sp>
    <dsp:sp modelId="{8D064B51-A161-4BA6-94F0-23AB7B0A264A}">
      <dsp:nvSpPr>
        <dsp:cNvPr id="0" name=""/>
        <dsp:cNvSpPr/>
      </dsp:nvSpPr>
      <dsp:spPr>
        <a:xfrm>
          <a:off x="0" y="3257426"/>
          <a:ext cx="5210615" cy="149760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YouTube Demo Video</a:t>
          </a:r>
        </a:p>
      </dsp:txBody>
      <dsp:txXfrm>
        <a:off x="73107" y="3330533"/>
        <a:ext cx="5064401" cy="1351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33560-5647-49C2-B504-B14DFDD158B9}">
      <dsp:nvSpPr>
        <dsp:cNvPr id="0" name=""/>
        <dsp:cNvSpPr/>
      </dsp:nvSpPr>
      <dsp:spPr>
        <a:xfrm>
          <a:off x="0" y="0"/>
          <a:ext cx="4429023" cy="14360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AI model to identify various expressions</a:t>
          </a:r>
        </a:p>
      </dsp:txBody>
      <dsp:txXfrm>
        <a:off x="42061" y="42061"/>
        <a:ext cx="2879406" cy="1351933"/>
      </dsp:txXfrm>
    </dsp:sp>
    <dsp:sp modelId="{75E004C2-FBA5-4CB8-BFDB-4C34E29998CE}">
      <dsp:nvSpPr>
        <dsp:cNvPr id="0" name=""/>
        <dsp:cNvSpPr/>
      </dsp:nvSpPr>
      <dsp:spPr>
        <a:xfrm>
          <a:off x="390796" y="1675398"/>
          <a:ext cx="4429023" cy="1436055"/>
        </a:xfrm>
        <a:prstGeom prst="roundRect">
          <a:avLst>
            <a:gd name="adj" fmla="val 10000"/>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How accurately the model is predicting the expressions.</a:t>
          </a:r>
        </a:p>
      </dsp:txBody>
      <dsp:txXfrm>
        <a:off x="432857" y="1717459"/>
        <a:ext cx="3020669" cy="1351933"/>
      </dsp:txXfrm>
    </dsp:sp>
    <dsp:sp modelId="{6A8F49F4-0DBA-40E9-B696-C917BBCB580B}">
      <dsp:nvSpPr>
        <dsp:cNvPr id="0" name=""/>
        <dsp:cNvSpPr/>
      </dsp:nvSpPr>
      <dsp:spPr>
        <a:xfrm>
          <a:off x="781592" y="3350796"/>
          <a:ext cx="4429023" cy="1436055"/>
        </a:xfrm>
        <a:prstGeom prst="roundRect">
          <a:avLst>
            <a:gd name="adj" fmla="val 10000"/>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Graph showing the loss/epoch and accuracy/epoch</a:t>
          </a:r>
        </a:p>
      </dsp:txBody>
      <dsp:txXfrm>
        <a:off x="823653" y="3392857"/>
        <a:ext cx="3020669" cy="1351933"/>
      </dsp:txXfrm>
    </dsp:sp>
    <dsp:sp modelId="{AD8BC2C1-3B22-40CD-9B72-2F89D7DCD9ED}">
      <dsp:nvSpPr>
        <dsp:cNvPr id="0" name=""/>
        <dsp:cNvSpPr/>
      </dsp:nvSpPr>
      <dsp:spPr>
        <a:xfrm>
          <a:off x="3495587" y="1089008"/>
          <a:ext cx="933436" cy="93343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705610" y="1089008"/>
        <a:ext cx="513390" cy="702411"/>
      </dsp:txXfrm>
    </dsp:sp>
    <dsp:sp modelId="{4294E4C0-C8E5-4946-9154-9AAE04B7124F}">
      <dsp:nvSpPr>
        <dsp:cNvPr id="0" name=""/>
        <dsp:cNvSpPr/>
      </dsp:nvSpPr>
      <dsp:spPr>
        <a:xfrm>
          <a:off x="3886383" y="2754833"/>
          <a:ext cx="933436" cy="933436"/>
        </a:xfrm>
        <a:prstGeom prst="downArrow">
          <a:avLst>
            <a:gd name="adj1" fmla="val 55000"/>
            <a:gd name="adj2" fmla="val 45000"/>
          </a:avLst>
        </a:prstGeom>
        <a:solidFill>
          <a:schemeClr val="accent2">
            <a:tint val="40000"/>
            <a:alpha val="90000"/>
            <a:hueOff val="-20659301"/>
            <a:satOff val="12025"/>
            <a:lumOff val="672"/>
            <a:alphaOff val="0"/>
          </a:schemeClr>
        </a:solidFill>
        <a:ln w="12700" cap="flat" cmpd="sng" algn="ctr">
          <a:solidFill>
            <a:schemeClr val="accent2">
              <a:tint val="40000"/>
              <a:alpha val="90000"/>
              <a:hueOff val="-20659301"/>
              <a:satOff val="12025"/>
              <a:lumOff val="6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96406" y="2754833"/>
        <a:ext cx="513390" cy="70241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248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2126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8057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546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1714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3265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402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9804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7058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0699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5/4/22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1494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5/4/22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93985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8" r:id="rId10"/>
    <p:sldLayoutId id="214748379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ev.k12.thoughtfullearning.com/minilesson/seeing-emotion-facial-expressions"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ngle view of circuit shaped like a brain">
            <a:extLst>
              <a:ext uri="{FF2B5EF4-FFF2-40B4-BE49-F238E27FC236}">
                <a16:creationId xmlns:a16="http://schemas.microsoft.com/office/drawing/2014/main" id="{5F124039-BAF2-B20B-866C-460C8606ED99}"/>
              </a:ext>
            </a:extLst>
          </p:cNvPr>
          <p:cNvPicPr>
            <a:picLocks noChangeAspect="1"/>
          </p:cNvPicPr>
          <p:nvPr/>
        </p:nvPicPr>
        <p:blipFill rotWithShape="1">
          <a:blip r:embed="rId2"/>
          <a:srcRect t="19355"/>
          <a:stretch/>
        </p:blipFill>
        <p:spPr>
          <a:xfrm>
            <a:off x="20" y="1"/>
            <a:ext cx="12191980" cy="6857999"/>
          </a:xfrm>
          <a:prstGeom prst="rect">
            <a:avLst/>
          </a:prstGeom>
        </p:spPr>
      </p:pic>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145DD-A9AF-0041-AD80-FC537B9CC015}"/>
              </a:ext>
            </a:extLst>
          </p:cNvPr>
          <p:cNvSpPr>
            <a:spLocks noGrp="1"/>
          </p:cNvSpPr>
          <p:nvPr>
            <p:ph type="title"/>
          </p:nvPr>
        </p:nvSpPr>
        <p:spPr>
          <a:xfrm>
            <a:off x="7202441" y="1000366"/>
            <a:ext cx="3995397" cy="1239627"/>
          </a:xfrm>
        </p:spPr>
        <p:txBody>
          <a:bodyPr anchor="b">
            <a:normAutofit/>
          </a:bodyPr>
          <a:lstStyle/>
          <a:p>
            <a:pPr algn="ctr"/>
            <a:r>
              <a:rPr lang="en-US" dirty="0">
                <a:solidFill>
                  <a:srgbClr val="FF0000"/>
                </a:solidFill>
              </a:rPr>
              <a:t>Introduction to Artificial Intelligence</a:t>
            </a:r>
          </a:p>
        </p:txBody>
      </p:sp>
      <p:sp>
        <p:nvSpPr>
          <p:cNvPr id="3" name="Content Placeholder 2">
            <a:extLst>
              <a:ext uri="{FF2B5EF4-FFF2-40B4-BE49-F238E27FC236}">
                <a16:creationId xmlns:a16="http://schemas.microsoft.com/office/drawing/2014/main" id="{B5CC41E8-0701-A246-9AE2-FD99702B9982}"/>
              </a:ext>
            </a:extLst>
          </p:cNvPr>
          <p:cNvSpPr>
            <a:spLocks noGrp="1"/>
          </p:cNvSpPr>
          <p:nvPr>
            <p:ph idx="1"/>
          </p:nvPr>
        </p:nvSpPr>
        <p:spPr>
          <a:xfrm>
            <a:off x="7202441" y="2884395"/>
            <a:ext cx="3950677" cy="2469140"/>
          </a:xfrm>
        </p:spPr>
        <p:txBody>
          <a:bodyPr>
            <a:normAutofit/>
          </a:bodyPr>
          <a:lstStyle/>
          <a:p>
            <a:pPr algn="ctr"/>
            <a:endParaRPr lang="en-US" dirty="0"/>
          </a:p>
          <a:p>
            <a:pPr algn="ctr"/>
            <a:endParaRPr lang="en-US" dirty="0"/>
          </a:p>
          <a:p>
            <a:pPr algn="ctr"/>
            <a:r>
              <a:rPr lang="en-US" sz="2800" dirty="0"/>
              <a:t>Sai Deekshith Miyapuram</a:t>
            </a:r>
          </a:p>
          <a:p>
            <a:pPr algn="ctr"/>
            <a:r>
              <a:rPr lang="en-US" sz="2800" dirty="0"/>
              <a:t>Vaishnavi Malapati Sai</a:t>
            </a:r>
          </a:p>
        </p:txBody>
      </p:sp>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352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59E6-D202-4809-8856-C4CAFDD4BC32}"/>
              </a:ext>
            </a:extLst>
          </p:cNvPr>
          <p:cNvSpPr>
            <a:spLocks noGrp="1"/>
          </p:cNvSpPr>
          <p:nvPr>
            <p:ph type="title"/>
          </p:nvPr>
        </p:nvSpPr>
        <p:spPr>
          <a:xfrm>
            <a:off x="846827" y="1066801"/>
            <a:ext cx="455474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Thank you…!</a:t>
            </a:r>
            <a:br>
              <a:rPr lang="en-US" sz="2800" kern="1200" cap="all" spc="390" baseline="0" dirty="0">
                <a:solidFill>
                  <a:schemeClr val="tx2"/>
                </a:solidFill>
                <a:latin typeface="+mj-lt"/>
                <a:ea typeface="+mj-ea"/>
                <a:cs typeface="+mj-cs"/>
              </a:rPr>
            </a:br>
            <a:endParaRPr lang="en-US" sz="2800" kern="1200" cap="all" spc="390" baseline="0" dirty="0">
              <a:solidFill>
                <a:schemeClr val="tx2"/>
              </a:solidFill>
              <a:latin typeface="+mj-lt"/>
              <a:ea typeface="+mj-ea"/>
              <a:cs typeface="+mj-cs"/>
            </a:endParaRPr>
          </a:p>
        </p:txBody>
      </p:sp>
      <p:pic>
        <p:nvPicPr>
          <p:cNvPr id="6" name="Graphic 5" descr="Handshake">
            <a:extLst>
              <a:ext uri="{FF2B5EF4-FFF2-40B4-BE49-F238E27FC236}">
                <a16:creationId xmlns:a16="http://schemas.microsoft.com/office/drawing/2014/main" id="{C99393A9-6F7A-74D6-94A3-389807DDC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914" y="1053914"/>
            <a:ext cx="4750173" cy="4750173"/>
          </a:xfrm>
          <a:prstGeom prst="rect">
            <a:avLst/>
          </a:prstGeom>
        </p:spPr>
      </p:pic>
      <p:grpSp>
        <p:nvGrpSpPr>
          <p:cNvPr id="20" name="Group 19">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21" name="Rectangle 2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907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53A494-D147-6E72-9D31-84EC651C387E}"/>
              </a:ext>
            </a:extLst>
          </p:cNvPr>
          <p:cNvPicPr>
            <a:picLocks noChangeAspect="1"/>
          </p:cNvPicPr>
          <p:nvPr/>
        </p:nvPicPr>
        <p:blipFill rotWithShape="1">
          <a:blip r:embed="rId2"/>
          <a:srcRect t="29687"/>
          <a:stretch/>
        </p:blipFill>
        <p:spPr>
          <a:xfrm>
            <a:off x="-1" y="10"/>
            <a:ext cx="12192000" cy="6857989"/>
          </a:xfrm>
          <a:prstGeom prst="rect">
            <a:avLst/>
          </a:prstGeom>
        </p:spPr>
      </p:pic>
      <p:sp>
        <p:nvSpPr>
          <p:cNvPr id="7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7345-3E59-9E47-A876-9E8F4E0A79C3}"/>
              </a:ext>
            </a:extLst>
          </p:cNvPr>
          <p:cNvSpPr>
            <a:spLocks noGrp="1"/>
          </p:cNvSpPr>
          <p:nvPr>
            <p:ph type="ctrTitle"/>
          </p:nvPr>
        </p:nvSpPr>
        <p:spPr>
          <a:xfrm>
            <a:off x="1048561" y="1066800"/>
            <a:ext cx="3931320" cy="2267193"/>
          </a:xfrm>
        </p:spPr>
        <p:txBody>
          <a:bodyPr>
            <a:normAutofit/>
          </a:bodyPr>
          <a:lstStyle/>
          <a:p>
            <a:pPr>
              <a:lnSpc>
                <a:spcPct val="100000"/>
              </a:lnSpc>
            </a:pPr>
            <a:r>
              <a:rPr lang="en-US" b="1"/>
              <a:t>Facial Emotion Recognition</a:t>
            </a:r>
            <a:br>
              <a:rPr lang="en-US" b="1"/>
            </a:br>
            <a:br>
              <a:rPr lang="en-US"/>
            </a:br>
            <a:endParaRPr lang="en-US"/>
          </a:p>
        </p:txBody>
      </p:sp>
      <p:grpSp>
        <p:nvGrpSpPr>
          <p:cNvPr id="80" name="Group 7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81" name="Rectangle 8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562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32251-8A37-7F45-9485-7A0DC5C0C34B}"/>
              </a:ext>
            </a:extLst>
          </p:cNvPr>
          <p:cNvSpPr>
            <a:spLocks noGrp="1"/>
          </p:cNvSpPr>
          <p:nvPr>
            <p:ph type="title"/>
          </p:nvPr>
        </p:nvSpPr>
        <p:spPr>
          <a:xfrm>
            <a:off x="6849264" y="571438"/>
            <a:ext cx="4618836" cy="757820"/>
          </a:xfrm>
        </p:spPr>
        <p:txBody>
          <a:bodyPr vert="horz" lIns="91440" tIns="45720" rIns="91440" bIns="45720" rtlCol="0" anchor="b">
            <a:normAutofit/>
          </a:bodyPr>
          <a:lstStyle/>
          <a:p>
            <a:pPr algn="ctr"/>
            <a:r>
              <a:rPr lang="en-US" dirty="0"/>
              <a:t>Approach</a:t>
            </a:r>
          </a:p>
        </p:txBody>
      </p:sp>
      <p:sp>
        <p:nvSpPr>
          <p:cNvPr id="3" name="Content Placeholder 2">
            <a:extLst>
              <a:ext uri="{FF2B5EF4-FFF2-40B4-BE49-F238E27FC236}">
                <a16:creationId xmlns:a16="http://schemas.microsoft.com/office/drawing/2014/main" id="{E7D62482-4486-894F-8F02-074F2CE16584}"/>
              </a:ext>
            </a:extLst>
          </p:cNvPr>
          <p:cNvSpPr>
            <a:spLocks noGrp="1"/>
          </p:cNvSpPr>
          <p:nvPr>
            <p:ph sz="half" idx="1"/>
          </p:nvPr>
        </p:nvSpPr>
        <p:spPr>
          <a:xfrm>
            <a:off x="7182615" y="1410871"/>
            <a:ext cx="4285485" cy="4196180"/>
          </a:xfrm>
        </p:spPr>
        <p:txBody>
          <a:bodyPr vert="horz" lIns="91440" tIns="45720" rIns="91440" bIns="45720" rtlCol="0" anchor="t">
            <a:normAutofit/>
          </a:bodyPr>
          <a:lstStyle/>
          <a:p>
            <a:pPr marL="342900" indent="-342900" algn="ctr">
              <a:lnSpc>
                <a:spcPct val="100000"/>
              </a:lnSpc>
              <a:buFont typeface="Arial" panose="020B0604020202020204" pitchFamily="34" charset="0"/>
              <a:buChar char="•"/>
            </a:pPr>
            <a:r>
              <a:rPr lang="en-US" sz="1800" dirty="0"/>
              <a:t>Facial recognition is a technology which works by comparing selected facial features from given images.</a:t>
            </a:r>
          </a:p>
          <a:p>
            <a:pPr marL="342900" indent="-342900" algn="ctr">
              <a:lnSpc>
                <a:spcPct val="100000"/>
              </a:lnSpc>
              <a:buFont typeface="Arial" panose="020B0604020202020204" pitchFamily="34" charset="0"/>
              <a:buChar char="•"/>
            </a:pPr>
            <a:r>
              <a:rPr lang="en-US" sz="1800" dirty="0"/>
              <a:t>Various expressions are captured based on facial features for identification of emotion.</a:t>
            </a:r>
          </a:p>
          <a:p>
            <a:pPr marL="342900" indent="-342900" algn="ctr">
              <a:lnSpc>
                <a:spcPct val="100000"/>
              </a:lnSpc>
              <a:buFont typeface="Arial" panose="020B0604020202020204" pitchFamily="34" charset="0"/>
              <a:buChar char="•"/>
            </a:pPr>
            <a:r>
              <a:rPr lang="en-US" sz="1800" dirty="0"/>
              <a:t>A model where each face is classified based on the emotion shown on the individual’s face </a:t>
            </a:r>
          </a:p>
          <a:p>
            <a:pPr marL="342900" indent="-342900" algn="ctr">
              <a:lnSpc>
                <a:spcPct val="100000"/>
              </a:lnSpc>
              <a:buFont typeface="Arial" panose="020B0604020202020204" pitchFamily="34" charset="0"/>
              <a:buChar char="•"/>
            </a:pPr>
            <a:r>
              <a:rPr lang="en-US" sz="1800" dirty="0"/>
              <a:t>One of seven categories such as Angry, Disgust, Fear, Happy, Sad, Surprise, Neutral is predicted by the model.</a:t>
            </a:r>
          </a:p>
          <a:p>
            <a:pPr marL="342900" indent="-342900" algn="ctr">
              <a:lnSpc>
                <a:spcPct val="100000"/>
              </a:lnSpc>
              <a:buFont typeface="Arial" panose="020B0604020202020204" pitchFamily="34" charset="0"/>
              <a:buChar char="•"/>
            </a:pPr>
            <a:endParaRPr lang="en-US" sz="1400" dirty="0"/>
          </a:p>
        </p:txBody>
      </p:sp>
      <p:pic>
        <p:nvPicPr>
          <p:cNvPr id="11" name="Content Placeholder 10" descr="A collage of people&#10;&#10;Description automatically generated with medium confidence">
            <a:extLst>
              <a:ext uri="{FF2B5EF4-FFF2-40B4-BE49-F238E27FC236}">
                <a16:creationId xmlns:a16="http://schemas.microsoft.com/office/drawing/2014/main" id="{1584053E-78CC-9147-893C-FCC086F23E36}"/>
              </a:ext>
            </a:extLst>
          </p:cNvPr>
          <p:cNvPicPr>
            <a:picLocks noGrp="1" noChangeAspect="1"/>
          </p:cNvPicPr>
          <p:nvPr>
            <p:ph sz="half" idx="2"/>
          </p:nvPr>
        </p:nvPicPr>
        <p:blipFill rotWithShape="1">
          <a:blip r:embed="rId2">
            <a:alphaModFix/>
            <a:extLst>
              <a:ext uri="{837473B0-CC2E-450A-ABE3-18F120FF3D39}">
                <a1611:picAttrSrcUrl xmlns:a1611="http://schemas.microsoft.com/office/drawing/2016/11/main" r:id="rId3"/>
              </a:ext>
            </a:extLst>
          </a:blip>
          <a:srcRect l="3643"/>
          <a:stretch/>
        </p:blipFill>
        <p:spPr>
          <a:xfrm>
            <a:off x="1682" y="10"/>
            <a:ext cx="6096000" cy="6857990"/>
          </a:xfrm>
          <a:prstGeom prst="rect">
            <a:avLst/>
          </a:prstGeom>
        </p:spPr>
      </p:pic>
      <p:grpSp>
        <p:nvGrpSpPr>
          <p:cNvPr id="24" name="Group 23">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25" name="Rectangle 24">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901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C0AB5-857A-654E-9ACA-3F01EB977EBC}"/>
              </a:ext>
            </a:extLst>
          </p:cNvPr>
          <p:cNvSpPr>
            <a:spLocks noGrp="1"/>
          </p:cNvSpPr>
          <p:nvPr>
            <p:ph type="title"/>
          </p:nvPr>
        </p:nvSpPr>
        <p:spPr>
          <a:xfrm>
            <a:off x="1688124" y="723901"/>
            <a:ext cx="8815754" cy="1286648"/>
          </a:xfrm>
        </p:spPr>
        <p:txBody>
          <a:bodyPr anchor="b">
            <a:normAutofit/>
          </a:bodyPr>
          <a:lstStyle/>
          <a:p>
            <a:pPr algn="ctr"/>
            <a:r>
              <a:rPr lang="en-US" dirty="0"/>
              <a:t>Methodology</a:t>
            </a:r>
          </a:p>
        </p:txBody>
      </p:sp>
      <p:sp>
        <p:nvSpPr>
          <p:cNvPr id="3" name="Content Placeholder 2">
            <a:extLst>
              <a:ext uri="{FF2B5EF4-FFF2-40B4-BE49-F238E27FC236}">
                <a16:creationId xmlns:a16="http://schemas.microsoft.com/office/drawing/2014/main" id="{7443744F-278D-2943-A4D7-805FC2D2499B}"/>
              </a:ext>
            </a:extLst>
          </p:cNvPr>
          <p:cNvSpPr>
            <a:spLocks noGrp="1"/>
          </p:cNvSpPr>
          <p:nvPr>
            <p:ph idx="1"/>
          </p:nvPr>
        </p:nvSpPr>
        <p:spPr>
          <a:xfrm>
            <a:off x="890649" y="2682052"/>
            <a:ext cx="10367159" cy="3452047"/>
          </a:xfrm>
        </p:spPr>
        <p:txBody>
          <a:bodyPr anchor="ctr">
            <a:normAutofit/>
          </a:bodyPr>
          <a:lstStyle/>
          <a:p>
            <a:pPr algn="ctr">
              <a:lnSpc>
                <a:spcPct val="100000"/>
              </a:lnSpc>
            </a:pPr>
            <a:r>
              <a:rPr lang="en-US" sz="1800" dirty="0"/>
              <a:t>In this project we are targeting the emotions of an individual using neural networks. The pipeline for the project is given below:</a:t>
            </a:r>
          </a:p>
          <a:p>
            <a:pPr marL="342900" indent="-342900" algn="ctr">
              <a:lnSpc>
                <a:spcPct val="100000"/>
              </a:lnSpc>
              <a:buAutoNum type="arabicPeriod"/>
            </a:pPr>
            <a:r>
              <a:rPr lang="en-US" sz="1800" b="1" dirty="0"/>
              <a:t>Input Data</a:t>
            </a:r>
            <a:r>
              <a:rPr lang="en-US" sz="1800" dirty="0"/>
              <a:t> : A dataset from </a:t>
            </a:r>
            <a:r>
              <a:rPr lang="en-US" sz="1800" dirty="0" err="1"/>
              <a:t>dropbox</a:t>
            </a:r>
            <a:r>
              <a:rPr lang="en-US" sz="1800" dirty="0"/>
              <a:t> is downloaded and unzipped in the </a:t>
            </a:r>
            <a:r>
              <a:rPr lang="en-US" sz="1800" dirty="0" err="1"/>
              <a:t>colab</a:t>
            </a:r>
            <a:r>
              <a:rPr lang="en-US" sz="1800" dirty="0"/>
              <a:t>.</a:t>
            </a:r>
          </a:p>
          <a:p>
            <a:pPr algn="ctr" fontAlgn="base">
              <a:lnSpc>
                <a:spcPct val="100000"/>
              </a:lnSpc>
            </a:pPr>
            <a:r>
              <a:rPr lang="en-US" sz="1800" b="1" dirty="0"/>
              <a:t>2. Pre-processing : </a:t>
            </a:r>
            <a:r>
              <a:rPr lang="en-US" sz="1800" dirty="0"/>
              <a:t>The training set consists of images for various expressions and is divided into train and test. The data is pre-processed to standard size so the image is easily recognizable. </a:t>
            </a:r>
          </a:p>
          <a:p>
            <a:pPr algn="ctr" fontAlgn="base">
              <a:lnSpc>
                <a:spcPct val="100000"/>
              </a:lnSpc>
            </a:pPr>
            <a:r>
              <a:rPr lang="en-US" sz="1800" b="1" dirty="0"/>
              <a:t>3. Building CNN layers :</a:t>
            </a:r>
            <a:r>
              <a:rPr lang="en-US" sz="1800" dirty="0"/>
              <a:t>A sequential CNN model is used in this project. The CNN model is designed and trained using </a:t>
            </a:r>
            <a:r>
              <a:rPr lang="en-US" sz="1800" dirty="0" err="1"/>
              <a:t>Keras</a:t>
            </a:r>
            <a:r>
              <a:rPr lang="en-US" sz="1800" dirty="0"/>
              <a:t>. We use OpenCV for face detection by using its face detection classifier.</a:t>
            </a:r>
            <a:endParaRPr lang="en-US" sz="1800" b="1"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226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8333519-386D-BC88-5A74-37AEC9B80753}"/>
              </a:ext>
            </a:extLst>
          </p:cNvPr>
          <p:cNvSpPr>
            <a:spLocks noGrp="1"/>
          </p:cNvSpPr>
          <p:nvPr>
            <p:ph type="title"/>
          </p:nvPr>
        </p:nvSpPr>
        <p:spPr>
          <a:xfrm>
            <a:off x="7502924" y="1398850"/>
            <a:ext cx="3282152" cy="851280"/>
          </a:xfrm>
        </p:spPr>
        <p:txBody>
          <a:bodyPr vert="horz" lIns="91440" tIns="45720" rIns="91440" bIns="45720" rtlCol="0" anchor="b">
            <a:normAutofit fontScale="90000"/>
          </a:bodyPr>
          <a:lstStyle/>
          <a:p>
            <a:pPr algn="ctr"/>
            <a:r>
              <a:rPr lang="en-US" sz="2800" kern="1200" cap="all" spc="390" baseline="0" dirty="0">
                <a:solidFill>
                  <a:schemeClr val="tx2"/>
                </a:solidFill>
                <a:latin typeface="+mj-lt"/>
                <a:ea typeface="+mj-ea"/>
                <a:cs typeface="+mj-cs"/>
              </a:rPr>
              <a:t>Image processing</a:t>
            </a:r>
          </a:p>
        </p:txBody>
      </p:sp>
      <p:pic>
        <p:nvPicPr>
          <p:cNvPr id="5" name="Content Placeholder 4">
            <a:extLst>
              <a:ext uri="{FF2B5EF4-FFF2-40B4-BE49-F238E27FC236}">
                <a16:creationId xmlns:a16="http://schemas.microsoft.com/office/drawing/2014/main" id="{9D8A9D8A-97BE-7449-6C59-107F1DBAE742}"/>
              </a:ext>
            </a:extLst>
          </p:cNvPr>
          <p:cNvPicPr>
            <a:picLocks noGrp="1" noChangeAspect="1"/>
          </p:cNvPicPr>
          <p:nvPr>
            <p:ph idx="1"/>
          </p:nvPr>
        </p:nvPicPr>
        <p:blipFill>
          <a:blip r:embed="rId2"/>
          <a:stretch>
            <a:fillRect/>
          </a:stretch>
        </p:blipFill>
        <p:spPr>
          <a:xfrm>
            <a:off x="723899" y="753154"/>
            <a:ext cx="5552661" cy="5358318"/>
          </a:xfrm>
          <a:prstGeom prst="rect">
            <a:avLst/>
          </a:prstGeom>
        </p:spPr>
      </p:pic>
      <p:sp>
        <p:nvSpPr>
          <p:cNvPr id="6" name="TextBox 5">
            <a:extLst>
              <a:ext uri="{FF2B5EF4-FFF2-40B4-BE49-F238E27FC236}">
                <a16:creationId xmlns:a16="http://schemas.microsoft.com/office/drawing/2014/main" id="{53F3D131-967F-2438-CC6E-633E516E7774}"/>
              </a:ext>
            </a:extLst>
          </p:cNvPr>
          <p:cNvSpPr txBox="1"/>
          <p:nvPr/>
        </p:nvSpPr>
        <p:spPr>
          <a:xfrm>
            <a:off x="7846142" y="2871019"/>
            <a:ext cx="2831690" cy="2031325"/>
          </a:xfrm>
          <a:prstGeom prst="rect">
            <a:avLst/>
          </a:prstGeom>
          <a:noFill/>
        </p:spPr>
        <p:txBody>
          <a:bodyPr wrap="square" rtlCol="0">
            <a:spAutoFit/>
          </a:bodyPr>
          <a:lstStyle/>
          <a:p>
            <a:r>
              <a:rPr lang="en-US" dirty="0"/>
              <a:t>1:importing the image via image acquisition tools</a:t>
            </a:r>
          </a:p>
          <a:p>
            <a:r>
              <a:rPr lang="en-US" dirty="0"/>
              <a:t>2:analysing and manipulating the image</a:t>
            </a:r>
          </a:p>
          <a:p>
            <a:r>
              <a:rPr lang="en-US" dirty="0"/>
              <a:t>3:output based on image analysis </a:t>
            </a:r>
          </a:p>
          <a:p>
            <a:endParaRPr lang="en-US" dirty="0"/>
          </a:p>
        </p:txBody>
      </p:sp>
    </p:spTree>
    <p:extLst>
      <p:ext uri="{BB962C8B-B14F-4D97-AF65-F5344CB8AC3E}">
        <p14:creationId xmlns:p14="http://schemas.microsoft.com/office/powerpoint/2010/main" val="294739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FF78FA5-0B66-485E-9A38-C4D9A057207F}"/>
              </a:ext>
            </a:extLst>
          </p:cNvPr>
          <p:cNvSpPr>
            <a:spLocks noGrp="1"/>
          </p:cNvSpPr>
          <p:nvPr>
            <p:ph type="title"/>
          </p:nvPr>
        </p:nvSpPr>
        <p:spPr>
          <a:xfrm>
            <a:off x="1424940" y="1653540"/>
            <a:ext cx="3246119" cy="2608006"/>
          </a:xfrm>
        </p:spPr>
        <p:txBody>
          <a:bodyPr anchor="ctr">
            <a:normAutofit/>
          </a:bodyPr>
          <a:lstStyle/>
          <a:p>
            <a:pPr algn="ctr"/>
            <a:r>
              <a:rPr lang="en-US"/>
              <a:t>Steps to execute the Project</a:t>
            </a:r>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D3CA6256-0477-0AC9-B5B6-698081DF0CC3}"/>
              </a:ext>
            </a:extLst>
          </p:cNvPr>
          <p:cNvGraphicFramePr>
            <a:graphicFrameLocks noGrp="1"/>
          </p:cNvGraphicFramePr>
          <p:nvPr>
            <p:ph idx="1"/>
            <p:extLst>
              <p:ext uri="{D42A27DB-BD31-4B8C-83A1-F6EECF244321}">
                <p14:modId xmlns:p14="http://schemas.microsoft.com/office/powerpoint/2010/main" val="527204860"/>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82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0CAF9B1-B43A-5E45-8CEE-66BCE20A251D}"/>
              </a:ext>
            </a:extLst>
          </p:cNvPr>
          <p:cNvSpPr>
            <a:spLocks noGrp="1"/>
          </p:cNvSpPr>
          <p:nvPr>
            <p:ph type="title"/>
          </p:nvPr>
        </p:nvSpPr>
        <p:spPr>
          <a:xfrm>
            <a:off x="1424940" y="1653540"/>
            <a:ext cx="3246119" cy="2608006"/>
          </a:xfrm>
        </p:spPr>
        <p:txBody>
          <a:bodyPr anchor="ctr">
            <a:normAutofit/>
          </a:bodyPr>
          <a:lstStyle/>
          <a:p>
            <a:pPr algn="ctr"/>
            <a:r>
              <a:rPr lang="en-US"/>
              <a:t>Deliverables</a:t>
            </a:r>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4B9B29AA-DDC8-DAA8-FD99-75740B4FE306}"/>
              </a:ext>
            </a:extLst>
          </p:cNvPr>
          <p:cNvGraphicFramePr>
            <a:graphicFrameLocks noGrp="1"/>
          </p:cNvGraphicFramePr>
          <p:nvPr>
            <p:ph idx="1"/>
            <p:extLst>
              <p:ext uri="{D42A27DB-BD31-4B8C-83A1-F6EECF244321}">
                <p14:modId xmlns:p14="http://schemas.microsoft.com/office/powerpoint/2010/main" val="76006421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09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7B159BB6-8867-B245-A246-EE819BA81673}"/>
              </a:ext>
            </a:extLst>
          </p:cNvPr>
          <p:cNvSpPr>
            <a:spLocks noGrp="1"/>
          </p:cNvSpPr>
          <p:nvPr>
            <p:ph type="title"/>
          </p:nvPr>
        </p:nvSpPr>
        <p:spPr>
          <a:xfrm>
            <a:off x="1424940" y="1653540"/>
            <a:ext cx="3246119" cy="2608006"/>
          </a:xfrm>
        </p:spPr>
        <p:txBody>
          <a:bodyPr anchor="ctr">
            <a:normAutofit/>
          </a:bodyPr>
          <a:lstStyle/>
          <a:p>
            <a:pPr algn="ctr"/>
            <a:r>
              <a:rPr lang="en-US"/>
              <a:t>Evaluation methodology</a:t>
            </a:r>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131FE12-6164-E89E-6841-426AEE9DFDA3}"/>
              </a:ext>
            </a:extLst>
          </p:cNvPr>
          <p:cNvGraphicFramePr>
            <a:graphicFrameLocks noGrp="1"/>
          </p:cNvGraphicFramePr>
          <p:nvPr>
            <p:ph idx="1"/>
            <p:extLst>
              <p:ext uri="{D42A27DB-BD31-4B8C-83A1-F6EECF244321}">
                <p14:modId xmlns:p14="http://schemas.microsoft.com/office/powerpoint/2010/main" val="1844993741"/>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26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2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4E781-340A-4152-B979-81AC801021D7}"/>
              </a:ext>
            </a:extLst>
          </p:cNvPr>
          <p:cNvSpPr>
            <a:spLocks noGrp="1"/>
          </p:cNvSpPr>
          <p:nvPr>
            <p:ph type="title"/>
          </p:nvPr>
        </p:nvSpPr>
        <p:spPr>
          <a:xfrm>
            <a:off x="7114290" y="1000366"/>
            <a:ext cx="3974578" cy="1239627"/>
          </a:xfrm>
        </p:spPr>
        <p:txBody>
          <a:bodyPr anchor="b">
            <a:normAutofit/>
          </a:bodyPr>
          <a:lstStyle/>
          <a:p>
            <a:pPr algn="ctr"/>
            <a:r>
              <a:rPr lang="en-US"/>
              <a:t>Plotting Accuracy and Loss</a:t>
            </a:r>
          </a:p>
        </p:txBody>
      </p:sp>
      <p:sp>
        <p:nvSpPr>
          <p:cNvPr id="3" name="Content Placeholder 2">
            <a:extLst>
              <a:ext uri="{FF2B5EF4-FFF2-40B4-BE49-F238E27FC236}">
                <a16:creationId xmlns:a16="http://schemas.microsoft.com/office/drawing/2014/main" id="{1CFB6475-4567-46CC-9FE0-CEB5AD77897B}"/>
              </a:ext>
            </a:extLst>
          </p:cNvPr>
          <p:cNvSpPr>
            <a:spLocks noGrp="1"/>
          </p:cNvSpPr>
          <p:nvPr>
            <p:ph idx="1"/>
          </p:nvPr>
        </p:nvSpPr>
        <p:spPr>
          <a:xfrm>
            <a:off x="7126241" y="2884395"/>
            <a:ext cx="3950677" cy="2469140"/>
          </a:xfrm>
        </p:spPr>
        <p:txBody>
          <a:bodyPr>
            <a:normAutofit/>
          </a:bodyPr>
          <a:lstStyle/>
          <a:p>
            <a:pPr algn="ctr"/>
            <a:r>
              <a:rPr lang="en-US">
                <a:effectLst/>
                <a:ea typeface="Calibri" panose="020F0502020204030204" pitchFamily="34" charset="0"/>
                <a:cs typeface="Times New Roman" panose="02020603050405020304" pitchFamily="18" charset="0"/>
              </a:rPr>
              <a:t>The lesser the difference between validation accuracy and the accuracy more stable will be the model and similarly lesser the difference between Loss and validation loss it’s better for the model.</a:t>
            </a:r>
          </a:p>
          <a:p>
            <a:pPr algn="ctr"/>
            <a:endParaRPr lang="en-US"/>
          </a:p>
        </p:txBody>
      </p:sp>
      <p:pic>
        <p:nvPicPr>
          <p:cNvPr id="5" name="Picture 4" descr="Chart, line chart&#10;&#10;Description automatically generated">
            <a:extLst>
              <a:ext uri="{FF2B5EF4-FFF2-40B4-BE49-F238E27FC236}">
                <a16:creationId xmlns:a16="http://schemas.microsoft.com/office/drawing/2014/main" id="{466B4CFE-C8C2-0832-4D55-6AB072569247}"/>
              </a:ext>
            </a:extLst>
          </p:cNvPr>
          <p:cNvPicPr>
            <a:picLocks noChangeAspect="1"/>
          </p:cNvPicPr>
          <p:nvPr/>
        </p:nvPicPr>
        <p:blipFill>
          <a:blip r:embed="rId2"/>
          <a:stretch>
            <a:fillRect/>
          </a:stretch>
        </p:blipFill>
        <p:spPr>
          <a:xfrm>
            <a:off x="1612021" y="723900"/>
            <a:ext cx="3595857" cy="2579637"/>
          </a:xfrm>
          <a:prstGeom prst="rect">
            <a:avLst/>
          </a:prstGeom>
        </p:spPr>
      </p:pic>
      <p:pic>
        <p:nvPicPr>
          <p:cNvPr id="7" name="Picture 6" descr="Chart, line chart&#10;&#10;Description automatically generated">
            <a:extLst>
              <a:ext uri="{FF2B5EF4-FFF2-40B4-BE49-F238E27FC236}">
                <a16:creationId xmlns:a16="http://schemas.microsoft.com/office/drawing/2014/main" id="{626316DE-47FE-7E79-521D-191B4BB7C9DB}"/>
              </a:ext>
            </a:extLst>
          </p:cNvPr>
          <p:cNvPicPr>
            <a:picLocks noChangeAspect="1"/>
          </p:cNvPicPr>
          <p:nvPr/>
        </p:nvPicPr>
        <p:blipFill>
          <a:blip r:embed="rId3"/>
          <a:stretch>
            <a:fillRect/>
          </a:stretch>
        </p:blipFill>
        <p:spPr>
          <a:xfrm>
            <a:off x="1558843" y="3554463"/>
            <a:ext cx="3693571" cy="2579637"/>
          </a:xfrm>
          <a:prstGeom prst="rect">
            <a:avLst/>
          </a:prstGeom>
        </p:spPr>
      </p:pic>
      <p:grpSp>
        <p:nvGrpSpPr>
          <p:cNvPr id="31"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7837" y="2543656"/>
            <a:ext cx="867485" cy="115439"/>
            <a:chOff x="8910933" y="1861308"/>
            <a:chExt cx="867485" cy="115439"/>
          </a:xfrm>
        </p:grpSpPr>
        <p:sp>
          <p:nvSpPr>
            <p:cNvPr id="32"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311652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1726</TotalTime>
  <Words>352</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Bembo</vt:lpstr>
      <vt:lpstr>AdornVTI</vt:lpstr>
      <vt:lpstr>Introduction to Artificial Intelligence</vt:lpstr>
      <vt:lpstr>Facial Emotion Recognition  </vt:lpstr>
      <vt:lpstr>Approach</vt:lpstr>
      <vt:lpstr>Methodology</vt:lpstr>
      <vt:lpstr>Image processing</vt:lpstr>
      <vt:lpstr>Steps to execute the Project</vt:lpstr>
      <vt:lpstr>Deliverables</vt:lpstr>
      <vt:lpstr>Evaluation methodology</vt:lpstr>
      <vt:lpstr>Plotting Accuracy and Loss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Malapati Sai, Vaishnavi</dc:creator>
  <cp:lastModifiedBy>Malapati Sai, Vaishnavi</cp:lastModifiedBy>
  <cp:revision>25</cp:revision>
  <dcterms:created xsi:type="dcterms:W3CDTF">2022-04-12T03:15:50Z</dcterms:created>
  <dcterms:modified xsi:type="dcterms:W3CDTF">2022-05-05T01:23:44Z</dcterms:modified>
</cp:coreProperties>
</file>