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2059C3-319B-417B-A43C-79F47761A5D2}">
  <a:tblStyle styleId="{D32059C3-319B-417B-A43C-79F47761A5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d77dad587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d77dad5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d77dad58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fd77dad5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d8698ef6b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d8698ef6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d8698ef6b_3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d8698ef6b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d8698ef6b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fd8698ef6b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d7a48003d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d7a48003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fd8698ef6b_1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fd8698ef6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d8698ef6b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fd8698ef6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46695" t="0"/>
          <a:stretch/>
        </p:blipFill>
        <p:spPr>
          <a:xfrm>
            <a:off x="339558" y="6091454"/>
            <a:ext cx="3520173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2">
            <a:alphaModFix/>
          </a:blip>
          <a:srcRect b="0" l="68607" r="0" t="0"/>
          <a:stretch/>
        </p:blipFill>
        <p:spPr>
          <a:xfrm>
            <a:off x="9788893" y="6091454"/>
            <a:ext cx="2073184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mrunal.yadav@colorado.edu" TargetMode="External"/><Relationship Id="rId4" Type="http://schemas.openxmlformats.org/officeDocument/2006/relationships/hyperlink" Target="mailto:vaishnavi.patekar@colorado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417325" y="412900"/>
            <a:ext cx="115386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500"/>
              <a:t>Mining Environment Inspection Module</a:t>
            </a:r>
            <a:endParaRPr sz="5500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43150" y="3129075"/>
            <a:ext cx="10014600" cy="26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666666"/>
                </a:solidFill>
              </a:rPr>
              <a:t>ECEN 5613 – Embedded System Design </a:t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rgbClr val="666666"/>
                </a:solidFill>
              </a:rPr>
              <a:t>Project Design Review (PDR)</a:t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>
                <a:solidFill>
                  <a:srgbClr val="888888"/>
                </a:solidFill>
              </a:rPr>
              <a:t>Mrunal Yadav</a:t>
            </a:r>
            <a:r>
              <a:rPr lang="en-US" sz="1800"/>
              <a:t> (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mrunal.yadav@colorado.edu</a:t>
            </a:r>
            <a:r>
              <a:rPr lang="en-US" sz="1800"/>
              <a:t>)</a:t>
            </a:r>
            <a:endParaRPr sz="1800"/>
          </a:p>
          <a:p>
            <a:pPr indent="-3810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1800">
                <a:solidFill>
                  <a:srgbClr val="888888"/>
                </a:solidFill>
              </a:rPr>
              <a:t>Vaishnavi Patekar </a:t>
            </a:r>
            <a:r>
              <a:rPr lang="en-US" sz="1800"/>
              <a:t>(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vaishnavi.patekar@colorado.edu</a:t>
            </a:r>
            <a:r>
              <a:rPr lang="en-US" sz="1800"/>
              <a:t>)</a:t>
            </a:r>
            <a:r>
              <a:rPr lang="en-US"/>
              <a:t> 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3386800" y="6154100"/>
            <a:ext cx="671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Mining Environment Inspection Module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(Mrunal Yadav &amp; Vaishnavi Patekar)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9702300" y="6515825"/>
            <a:ext cx="24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03-12</a:t>
            </a: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-2023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504350" y="1286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Project 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15625" y="14543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Developing a portable device to inspect the mining-environment in order to decide whether the mine-environment is safe for the mine-workers or not.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Determining</a:t>
            </a:r>
            <a:r>
              <a:rPr lang="en-US"/>
              <a:t> the </a:t>
            </a:r>
            <a:r>
              <a:rPr lang="en-US"/>
              <a:t>environment</a:t>
            </a:r>
            <a:r>
              <a:rPr lang="en-US"/>
              <a:t> conditions like the harmful gases present, temperature, pressure and the humidity based on the sensor data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Log the environment data and use this information for the decision making.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3386800" y="6154100"/>
            <a:ext cx="671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Mining Environment Inspection Module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(Mrunal Yadav &amp; Vaishnavi Patekar)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9674475" y="6515825"/>
            <a:ext cx="24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03-12-2023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5351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</a:t>
            </a:r>
            <a:r>
              <a:rPr lang="en-US" sz="2800"/>
              <a:t> </a:t>
            </a:r>
            <a:r>
              <a:rPr lang="en-US"/>
              <a:t>Diagram</a:t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2775"/>
            <a:ext cx="11887200" cy="474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3386800" y="6154100"/>
            <a:ext cx="671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Mining Environment Inspection Module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(Mrunal Yadav &amp; Vaishnavi Patekar)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9611700" y="6529725"/>
            <a:ext cx="24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03-12-2023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3247700" y="6231100"/>
            <a:ext cx="671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Mining Environment Inspection Module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(Mrunal Yadav &amp; Vaishnavi Patekar)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9670000" y="6529725"/>
            <a:ext cx="24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03-12-2023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350" y="236125"/>
            <a:ext cx="9967173" cy="564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700" y="168250"/>
            <a:ext cx="5468450" cy="57633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3303325" y="6161600"/>
            <a:ext cx="671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Mining Environment Inspection Module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(Mrunal Yadav &amp; Vaishnavi Patekar)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9577100" y="6543650"/>
            <a:ext cx="24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03-12-2023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395975" y="228125"/>
            <a:ext cx="80127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Flow Diagram</a:t>
            </a:r>
            <a:endParaRPr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295675" y="156450"/>
            <a:ext cx="10515600" cy="90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Sensor Details</a:t>
            </a:r>
            <a:endParaRPr/>
          </a:p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308" y="997173"/>
            <a:ext cx="7269391" cy="5086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3386800" y="6154100"/>
            <a:ext cx="671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Mining Environment Inspection Module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(Mrunal Yadav &amp; Vaishnavi Patekar)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9730700" y="6457800"/>
            <a:ext cx="24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03-12-2023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546075" y="1982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r>
              <a:rPr lang="en-US"/>
              <a:t>roject milestones</a:t>
            </a:r>
            <a:endParaRPr/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38" name="Google Shape;138;p19"/>
          <p:cNvGraphicFramePr/>
          <p:nvPr/>
        </p:nvGraphicFramePr>
        <p:xfrm>
          <a:off x="699100" y="1410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{D32059C3-319B-417B-A43C-79F47761A5D2}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468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Student(s) Responsible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Target Completion Date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 Completion Date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Ordering Components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Both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 March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 March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7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Interfacing 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Air Quality Sensor SGP30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Vaishnavi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 March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 March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87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Interfacing 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BME280 Sensor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Mrunal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 March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 March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776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SD card over SPI  data logger to record data points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Both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 April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 April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87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OLED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interfacing</a:t>
                      </a:r>
                      <a:endParaRPr sz="16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Vaishnavi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 April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 April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PCB designing</a:t>
                      </a:r>
                      <a:endParaRPr sz="16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Mrunal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 April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 April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Testing and Stretch goals</a:t>
                      </a:r>
                      <a:endParaRPr sz="16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Both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 week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 week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9" name="Google Shape;139;p19"/>
          <p:cNvSpPr txBox="1"/>
          <p:nvPr/>
        </p:nvSpPr>
        <p:spPr>
          <a:xfrm>
            <a:off x="3386800" y="6154100"/>
            <a:ext cx="671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Mining Environment Inspection Module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(Mrunal Yadav &amp; Vaishnavi Patekar)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9764100" y="6515825"/>
            <a:ext cx="24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03-12-2023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</a:t>
            </a:r>
            <a:r>
              <a:rPr lang="en-US"/>
              <a:t>Software/Hardware Implementation</a:t>
            </a:r>
            <a:endParaRPr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Logging using SD card (SPI Communication, </a:t>
            </a:r>
            <a:r>
              <a:rPr lang="en-US"/>
              <a:t>FatFs File System)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PCB Design (using Altium) and manufacture of prototype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OLED Display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Temperature Sensor hardware bring-up </a:t>
            </a:r>
            <a:r>
              <a:rPr lang="en-US" sz="1400"/>
              <a:t>(</a:t>
            </a:r>
            <a:r>
              <a:rPr lang="en-US" sz="1400"/>
              <a:t>Extended</a:t>
            </a:r>
            <a:r>
              <a:rPr lang="en-US" sz="1400"/>
              <a:t>)</a:t>
            </a:r>
            <a:endParaRPr sz="14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communication via Bluetooth </a:t>
            </a:r>
            <a:r>
              <a:rPr lang="en-US" sz="1400"/>
              <a:t>(Extended)</a:t>
            </a:r>
            <a:endParaRPr sz="1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3386800" y="6154100"/>
            <a:ext cx="671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Mining Environment Inspection Module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(Mrunal Yadav &amp; Vaishnavi Patekar)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9702300" y="6529725"/>
            <a:ext cx="24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03-12-2023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420850" y="0"/>
            <a:ext cx="10515600" cy="96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r>
              <a:rPr lang="en-US"/>
              <a:t>roject</a:t>
            </a:r>
            <a:r>
              <a:rPr lang="en-US" sz="2800"/>
              <a:t> </a:t>
            </a:r>
            <a:r>
              <a:rPr lang="en-US"/>
              <a:t>Deliverables</a:t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685200" y="868025"/>
            <a:ext cx="10515600" cy="585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Font typeface="Calibri"/>
              <a:buChar char="•"/>
            </a:pPr>
            <a:r>
              <a:rPr b="1" lang="en-US" sz="2500"/>
              <a:t>Project Basic Goals</a:t>
            </a:r>
            <a:endParaRPr b="1"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•"/>
            </a:pPr>
            <a:r>
              <a:rPr lang="en-US" sz="2500"/>
              <a:t>Interfacing </a:t>
            </a:r>
            <a:r>
              <a:rPr lang="en-US" sz="2500">
                <a:highlight>
                  <a:srgbClr val="FFFFFF"/>
                </a:highlight>
              </a:rPr>
              <a:t>Air Quality Sensor SGP30 with STM32 Microcontroller.</a:t>
            </a:r>
            <a:endParaRPr sz="2500">
              <a:highlight>
                <a:srgbClr val="FFFFFF"/>
              </a:highlight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•"/>
            </a:pPr>
            <a:r>
              <a:rPr lang="en-US" sz="2500"/>
              <a:t>Interfacing </a:t>
            </a:r>
            <a:r>
              <a:rPr lang="en-US" sz="2500">
                <a:highlight>
                  <a:srgbClr val="FFFFFF"/>
                </a:highlight>
              </a:rPr>
              <a:t>BME280 Sensor with STM32 with STM32 Microcontroller.</a:t>
            </a:r>
            <a:endParaRPr sz="2500">
              <a:highlight>
                <a:srgbClr val="FFFFFF"/>
              </a:highlight>
            </a:endParaRPr>
          </a:p>
          <a:p>
            <a:pPr indent="-3873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•"/>
            </a:pPr>
            <a:r>
              <a:rPr lang="en-US" sz="2500">
                <a:highlight>
                  <a:srgbClr val="FFFFFF"/>
                </a:highlight>
              </a:rPr>
              <a:t>SD card over SPI  data logger to record the data.</a:t>
            </a:r>
            <a:endParaRPr sz="2500">
              <a:highlight>
                <a:srgbClr val="FFFFFF"/>
              </a:highlight>
            </a:endParaRPr>
          </a:p>
          <a:p>
            <a:pPr indent="-3873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•"/>
            </a:pPr>
            <a:r>
              <a:rPr lang="en-US" sz="2500">
                <a:highlight>
                  <a:srgbClr val="FFFFFF"/>
                </a:highlight>
              </a:rPr>
              <a:t>PCB designing</a:t>
            </a:r>
            <a:endParaRPr sz="2500">
              <a:highlight>
                <a:srgbClr val="FFFFFF"/>
              </a:highlight>
            </a:endParaRPr>
          </a:p>
          <a:p>
            <a:pPr indent="-3873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b="1" lang="en-US" sz="2500">
                <a:highlight>
                  <a:srgbClr val="FFFFFF"/>
                </a:highlight>
              </a:rPr>
              <a:t>Fall-back plan</a:t>
            </a:r>
            <a:endParaRPr b="1" sz="2500">
              <a:highlight>
                <a:srgbClr val="FFFFFF"/>
              </a:highlight>
            </a:endParaRPr>
          </a:p>
          <a:p>
            <a:pPr indent="-38735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>
                <a:highlight>
                  <a:srgbClr val="FFFFFF"/>
                </a:highlight>
              </a:rPr>
              <a:t>Wireless data display using Bluetooth in case data logging through SD card does not work</a:t>
            </a:r>
            <a:endParaRPr sz="2500">
              <a:highlight>
                <a:srgbClr val="FFFFFF"/>
              </a:highlight>
            </a:endParaRPr>
          </a:p>
          <a:p>
            <a:pPr indent="-38735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>
                <a:highlight>
                  <a:srgbClr val="FFFFFF"/>
                </a:highlight>
              </a:rPr>
              <a:t>Solderless breadboard implementation if PCB board isn’t functional</a:t>
            </a:r>
            <a:endParaRPr sz="2500">
              <a:highlight>
                <a:srgbClr val="FFFFFF"/>
              </a:highlight>
            </a:endParaRPr>
          </a:p>
          <a:p>
            <a:pPr indent="-3873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b="1" lang="en-US" sz="2500">
                <a:highlight>
                  <a:srgbClr val="FFFFFF"/>
                </a:highlight>
              </a:rPr>
              <a:t>Stretch requirements</a:t>
            </a:r>
            <a:endParaRPr b="1" sz="2500">
              <a:highlight>
                <a:srgbClr val="FFFFFF"/>
              </a:highlight>
            </a:endParaRPr>
          </a:p>
          <a:p>
            <a:pPr indent="-38735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•"/>
            </a:pPr>
            <a:r>
              <a:rPr lang="en-US" sz="2500">
                <a:highlight>
                  <a:srgbClr val="FFFFFF"/>
                </a:highlight>
              </a:rPr>
              <a:t>Motor driving Bot</a:t>
            </a:r>
            <a:endParaRPr sz="2500">
              <a:highlight>
                <a:srgbClr val="FFFFFF"/>
              </a:highlight>
            </a:endParaRPr>
          </a:p>
          <a:p>
            <a:pPr indent="-387350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•"/>
            </a:pPr>
            <a:r>
              <a:rPr lang="en-US" sz="2500">
                <a:highlight>
                  <a:srgbClr val="FFFFFF"/>
                </a:highlight>
              </a:rPr>
              <a:t>Temperature Sensor Bring-Up</a:t>
            </a:r>
            <a:endParaRPr sz="2500">
              <a:highlight>
                <a:srgbClr val="FFFFFF"/>
              </a:highlight>
            </a:endParaRPr>
          </a:p>
        </p:txBody>
      </p:sp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3386800" y="6154100"/>
            <a:ext cx="671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Mining Environment Inspection Module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(Mrunal Yadav &amp; Vaishnavi Patekar)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9764100" y="6457800"/>
            <a:ext cx="242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03-12-2023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