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2" r:id="rId5"/>
    <p:sldId id="271" r:id="rId6"/>
    <p:sldId id="272" r:id="rId7"/>
    <p:sldId id="273" r:id="rId8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3969" autoAdjust="0"/>
  </p:normalViewPr>
  <p:slideViewPr>
    <p:cSldViewPr>
      <p:cViewPr varScale="1">
        <p:scale>
          <a:sx n="82" d="100"/>
          <a:sy n="82" d="100"/>
        </p:scale>
        <p:origin x="-135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5/17/2025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5/17/2025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5/17/2025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5/17/2025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/>
              <a:t>Emotion Detection from Text</a:t>
            </a:r>
            <a:endParaRPr lang="en-US" dirty="0"/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Presented by</a:t>
            </a:r>
            <a:r>
              <a:rPr lang="en-IN" dirty="0" smtClean="0"/>
              <a:t> : Nikhil </a:t>
            </a:r>
            <a:r>
              <a:rPr lang="en-IN" dirty="0" err="1" smtClean="0"/>
              <a:t>Keer</a:t>
            </a:r>
            <a:endParaRPr lang="en-US" dirty="0"/>
          </a:p>
          <a:p>
            <a:r>
              <a:rPr lang="en-US" dirty="0" smtClean="0"/>
              <a:t>Date: 17 May 2025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People express emotions through social media, chats, and reviews.</a:t>
            </a:r>
          </a:p>
          <a:p>
            <a:r>
              <a:rPr lang="en-US" dirty="0" smtClean="0"/>
              <a:t>Manual analysis is slow, inconsistent, and doesn't scale.</a:t>
            </a:r>
          </a:p>
          <a:p>
            <a:r>
              <a:rPr lang="en-US" b="1" dirty="0" smtClean="0"/>
              <a:t>Problem:</a:t>
            </a:r>
            <a:r>
              <a:rPr lang="en-US" dirty="0" smtClean="0"/>
              <a:t> How can we automatically understand emotions in text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			Objective</a:t>
            </a:r>
            <a:endParaRPr lang="en-US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762000" y="2971800"/>
            <a:ext cx="7086600" cy="12954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extLst/>
          </a:lstStyle>
          <a:p>
            <a:r>
              <a:rPr lang="en-US" sz="2000" dirty="0" smtClean="0"/>
              <a:t>Build a </a:t>
            </a:r>
            <a:r>
              <a:rPr lang="en-US" sz="2000" b="1" dirty="0" smtClean="0"/>
              <a:t>machine learning model</a:t>
            </a:r>
            <a:r>
              <a:rPr lang="en-US" sz="2000" dirty="0" smtClean="0"/>
              <a:t> that detects emotions from text input.</a:t>
            </a:r>
          </a:p>
          <a:p>
            <a:r>
              <a:rPr lang="en-US" sz="2000" dirty="0" smtClean="0"/>
              <a:t>Output emotion labels such as </a:t>
            </a:r>
            <a:r>
              <a:rPr lang="en-US" sz="2000" b="1" dirty="0" smtClean="0"/>
              <a:t>Happy</a:t>
            </a:r>
            <a:r>
              <a:rPr lang="en-US" sz="2000" dirty="0" smtClean="0"/>
              <a:t>, </a:t>
            </a:r>
            <a:r>
              <a:rPr lang="en-US" sz="2000" b="1" dirty="0" smtClean="0"/>
              <a:t>Sad</a:t>
            </a:r>
            <a:r>
              <a:rPr lang="en-US" sz="2000" dirty="0" smtClean="0"/>
              <a:t>, </a:t>
            </a:r>
            <a:r>
              <a:rPr lang="en-US" sz="2000" b="1" dirty="0" smtClean="0"/>
              <a:t>Angry</a:t>
            </a:r>
            <a:r>
              <a:rPr lang="en-US" sz="2000" dirty="0" smtClean="0"/>
              <a:t>, etc.</a:t>
            </a:r>
          </a:p>
          <a:p>
            <a:r>
              <a:rPr lang="en-US" sz="2000" dirty="0" smtClean="0"/>
              <a:t>Make it simple, fast, and reusable for real-world applications.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22" name="Rectangle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0000" lnSpcReduction="20000"/>
          </a:bodyPr>
          <a:lstStyle>
            <a:extLst/>
          </a:lstStyle>
          <a:p>
            <a:r>
              <a:rPr lang="en-US" b="1" i="0" dirty="0" smtClean="0"/>
              <a:t>Step 1:</a:t>
            </a:r>
            <a:r>
              <a:rPr lang="en-US" i="0" dirty="0" smtClean="0"/>
              <a:t> Load a large labeled dataset (text + emotion)</a:t>
            </a:r>
          </a:p>
          <a:p>
            <a:r>
              <a:rPr lang="en-US" b="1" i="0" dirty="0" smtClean="0"/>
              <a:t>Step 2:</a:t>
            </a:r>
            <a:r>
              <a:rPr lang="en-US" i="0" dirty="0" smtClean="0"/>
              <a:t> Clean text using </a:t>
            </a:r>
            <a:r>
              <a:rPr lang="en-US" i="0" dirty="0" err="1" smtClean="0"/>
              <a:t>NeatText</a:t>
            </a:r>
            <a:r>
              <a:rPr lang="en-US" i="0" dirty="0" smtClean="0"/>
              <a:t> (remove handles, </a:t>
            </a:r>
            <a:r>
              <a:rPr lang="en-US" i="0" dirty="0" err="1" smtClean="0"/>
              <a:t>stopwords</a:t>
            </a:r>
            <a:r>
              <a:rPr lang="en-US" i="0" dirty="0" smtClean="0"/>
              <a:t>, punctuation)</a:t>
            </a:r>
          </a:p>
          <a:p>
            <a:r>
              <a:rPr lang="en-US" b="1" i="0" dirty="0" smtClean="0"/>
              <a:t>Step 3:</a:t>
            </a:r>
            <a:r>
              <a:rPr lang="en-US" i="0" dirty="0" smtClean="0"/>
              <a:t> Convert text to features using </a:t>
            </a:r>
            <a:r>
              <a:rPr lang="en-US" i="0" dirty="0" err="1" smtClean="0"/>
              <a:t>CountVectorizer</a:t>
            </a:r>
            <a:endParaRPr lang="en-US" i="0" dirty="0" smtClean="0"/>
          </a:p>
          <a:p>
            <a:r>
              <a:rPr lang="en-US" b="1" i="0" dirty="0" smtClean="0"/>
              <a:t>Step 4:</a:t>
            </a:r>
            <a:r>
              <a:rPr lang="en-US" i="0" dirty="0" smtClean="0"/>
              <a:t> Train a </a:t>
            </a:r>
            <a:r>
              <a:rPr lang="en-US" b="1" i="0" dirty="0" smtClean="0"/>
              <a:t>Naive </a:t>
            </a:r>
            <a:r>
              <a:rPr lang="en-US" b="1" i="0" dirty="0" err="1" smtClean="0"/>
              <a:t>Bayes</a:t>
            </a:r>
            <a:r>
              <a:rPr lang="en-US" b="1" i="0" dirty="0" smtClean="0"/>
              <a:t> classifier</a:t>
            </a:r>
            <a:r>
              <a:rPr lang="en-US" i="0" dirty="0" smtClean="0"/>
              <a:t> using </a:t>
            </a:r>
            <a:r>
              <a:rPr lang="en-US" i="0" dirty="0" err="1" smtClean="0"/>
              <a:t>scikit</a:t>
            </a:r>
            <a:r>
              <a:rPr lang="en-US" i="0" dirty="0" smtClean="0"/>
              <a:t>-learn pipeline</a:t>
            </a:r>
          </a:p>
          <a:p>
            <a:r>
              <a:rPr lang="en-US" b="1" i="0" dirty="0" smtClean="0"/>
              <a:t>Step 5:</a:t>
            </a:r>
            <a:r>
              <a:rPr lang="en-US" i="0" dirty="0" smtClean="0"/>
              <a:t> Save model with </a:t>
            </a:r>
            <a:r>
              <a:rPr lang="en-US" i="0" dirty="0" err="1" smtClean="0"/>
              <a:t>joblib</a:t>
            </a:r>
            <a:r>
              <a:rPr lang="en-US" i="0" dirty="0" smtClean="0"/>
              <a:t> and use it for predictions</a:t>
            </a:r>
            <a:endParaRPr lang="en-US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&amp; Prediction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3068960"/>
            <a:ext cx="49696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trained successfully with good accuracy</a:t>
            </a:r>
          </a:p>
          <a:p>
            <a:r>
              <a:rPr lang="en-US" b="1" dirty="0" smtClean="0"/>
              <a:t>Prediction Example: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Input: </a:t>
            </a:r>
            <a:r>
              <a:rPr lang="en-US" i="1" dirty="0" smtClean="0"/>
              <a:t>"I can't believe you ignored me again!"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→ </a:t>
            </a:r>
            <a:r>
              <a:rPr lang="en-US" b="1" dirty="0" smtClean="0"/>
              <a:t>Predicted Emotion:</a:t>
            </a:r>
            <a:r>
              <a:rPr lang="en-US" dirty="0" smtClean="0"/>
              <a:t> </a:t>
            </a:r>
            <a:r>
              <a:rPr lang="en-US" i="1" dirty="0" smtClean="0"/>
              <a:t>Anger</a:t>
            </a:r>
            <a:endParaRPr lang="en-US" dirty="0" smtClean="0"/>
          </a:p>
          <a:p>
            <a:r>
              <a:rPr lang="en-US" dirty="0" smtClean="0"/>
              <a:t>Works in real-time with single-line text inputs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Future Scope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3284984"/>
            <a:ext cx="84289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Conclusion:</a:t>
            </a:r>
            <a:r>
              <a:rPr lang="en-US" dirty="0" smtClean="0"/>
              <a:t> Emotion detection helps in social listening, feedback analysis, etc.</a:t>
            </a:r>
          </a:p>
          <a:p>
            <a:r>
              <a:rPr lang="en-US" b="1" dirty="0" smtClean="0"/>
              <a:t>Future Scope:</a:t>
            </a:r>
            <a:endParaRPr lang="en-US" dirty="0" smtClean="0"/>
          </a:p>
          <a:p>
            <a:r>
              <a:rPr lang="en-US" dirty="0" smtClean="0"/>
              <a:t>Use advanced models (like LSTM, Transformers)</a:t>
            </a:r>
          </a:p>
          <a:p>
            <a:r>
              <a:rPr lang="en-US" dirty="0" smtClean="0"/>
              <a:t>Handle sarcasm and mixed emotions</a:t>
            </a:r>
          </a:p>
          <a:p>
            <a:r>
              <a:rPr lang="en-US" dirty="0" smtClean="0"/>
              <a:t>Improve accuracy with more data and fine-tuning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</a:t>
            </a:r>
            <a:r>
              <a:rPr lang="en-IN" sz="5400" dirty="0" err="1" smtClean="0"/>
              <a:t>ThankYou</a:t>
            </a:r>
            <a:endParaRPr lang="en-US" sz="5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208</Words>
  <Application>Microsoft Office PowerPoint</Application>
  <PresentationFormat>On-screen Show (4:3)</PresentationFormat>
  <Paragraphs>32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QuizShow</vt:lpstr>
      <vt:lpstr>Emotion Detection from Text</vt:lpstr>
      <vt:lpstr>Problem Statement</vt:lpstr>
      <vt:lpstr>   Objective</vt:lpstr>
      <vt:lpstr>Slide 4</vt:lpstr>
      <vt:lpstr>Results &amp; Prediction Example</vt:lpstr>
      <vt:lpstr>Conclusion &amp; Future Scope</vt:lpstr>
      <vt:lpstr>   ThankYou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2025-05-17T15:44:36Z</dcterms:created>
  <dcterms:modified xsi:type="dcterms:W3CDTF">2025-05-17T15:53:36Z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