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6998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Sep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 PM - 6 PM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Nov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212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74</cp:revision>
  <dcterms:created xsi:type="dcterms:W3CDTF">2022-01-08T11:53:28Z</dcterms:created>
  <dcterms:modified xsi:type="dcterms:W3CDTF">2022-09-24T15:30:25Z</dcterms:modified>
</cp:coreProperties>
</file>