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1" r:id="rId3"/>
    <p:sldId id="262" r:id="rId4"/>
    <p:sldId id="279" r:id="rId5"/>
    <p:sldId id="264" r:id="rId6"/>
    <p:sldId id="267" r:id="rId7"/>
    <p:sldId id="270" r:id="rId8"/>
    <p:sldId id="275" r:id="rId9"/>
    <p:sldId id="276" r:id="rId10"/>
    <p:sldId id="277" r:id="rId11"/>
    <p:sldId id="27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81384-A0BC-4157-851F-86F376E7DF37}" v="149" dt="2024-11-24T19:22:24.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navi Singh" userId="664804471e54f221" providerId="LiveId" clId="{B76B8585-0220-104D-A712-D7BE9F52E1FA}"/>
    <pc:docChg chg="modSld">
      <pc:chgData name="Vaishnavi Singh" userId="664804471e54f221" providerId="LiveId" clId="{B76B8585-0220-104D-A712-D7BE9F52E1FA}" dt="2024-11-14T05:46:07.055" v="7" actId="20577"/>
      <pc:docMkLst>
        <pc:docMk/>
      </pc:docMkLst>
      <pc:sldChg chg="modSp">
        <pc:chgData name="Vaishnavi Singh" userId="664804471e54f221" providerId="LiveId" clId="{B76B8585-0220-104D-A712-D7BE9F52E1FA}" dt="2024-11-14T05:46:07.055" v="7" actId="20577"/>
        <pc:sldMkLst>
          <pc:docMk/>
          <pc:sldMk cId="237826071" sldId="256"/>
        </pc:sldMkLst>
        <pc:spChg chg="mod">
          <ac:chgData name="Vaishnavi Singh" userId="664804471e54f221" providerId="LiveId" clId="{B76B8585-0220-104D-A712-D7BE9F52E1FA}" dt="2024-11-14T05:46:07.055" v="7" actId="20577"/>
          <ac:spMkLst>
            <pc:docMk/>
            <pc:sldMk cId="237826071" sldId="256"/>
            <ac:spMk id="7" creationId="{478A2417-3F33-516E-55C4-B9066BDCBD32}"/>
          </ac:spMkLst>
        </pc:spChg>
      </pc:sldChg>
    </pc:docChg>
  </pc:docChgLst>
  <pc:docChgLst>
    <pc:chgData name="Vaishnavi Singh" userId="664804471e54f221" providerId="LiveId" clId="{DE081384-A0BC-4157-851F-86F376E7DF37}"/>
    <pc:docChg chg="undo custSel addSld delSld modSld sldOrd">
      <pc:chgData name="Vaishnavi Singh" userId="664804471e54f221" providerId="LiveId" clId="{DE081384-A0BC-4157-851F-86F376E7DF37}" dt="2024-11-24T19:23:14.807" v="2189" actId="255"/>
      <pc:docMkLst>
        <pc:docMk/>
      </pc:docMkLst>
      <pc:sldChg chg="addSp modSp mod modTransition">
        <pc:chgData name="Vaishnavi Singh" userId="664804471e54f221" providerId="LiveId" clId="{DE081384-A0BC-4157-851F-86F376E7DF37}" dt="2024-11-24T19:23:14.807" v="2189" actId="255"/>
        <pc:sldMkLst>
          <pc:docMk/>
          <pc:sldMk cId="237826071" sldId="256"/>
        </pc:sldMkLst>
        <pc:spChg chg="add mod">
          <ac:chgData name="Vaishnavi Singh" userId="664804471e54f221" providerId="LiveId" clId="{DE081384-A0BC-4157-851F-86F376E7DF37}" dt="2024-11-24T18:08:37.468" v="2006" actId="1076"/>
          <ac:spMkLst>
            <pc:docMk/>
            <pc:sldMk cId="237826071" sldId="256"/>
            <ac:spMk id="2" creationId="{EE5E01A2-38CA-1ABD-0923-31D0BE17B1E7}"/>
          </ac:spMkLst>
        </pc:spChg>
        <pc:spChg chg="mod">
          <ac:chgData name="Vaishnavi Singh" userId="664804471e54f221" providerId="LiveId" clId="{DE081384-A0BC-4157-851F-86F376E7DF37}" dt="2024-11-24T18:10:12.510" v="2023" actId="1076"/>
          <ac:spMkLst>
            <pc:docMk/>
            <pc:sldMk cId="237826071" sldId="256"/>
            <ac:spMk id="5" creationId="{899347A7-D5C1-1B2A-4F11-5AA2E4603CC3}"/>
          </ac:spMkLst>
        </pc:spChg>
        <pc:spChg chg="mod">
          <ac:chgData name="Vaishnavi Singh" userId="664804471e54f221" providerId="LiveId" clId="{DE081384-A0BC-4157-851F-86F376E7DF37}" dt="2024-11-24T18:09:49.365" v="2021" actId="1076"/>
          <ac:spMkLst>
            <pc:docMk/>
            <pc:sldMk cId="237826071" sldId="256"/>
            <ac:spMk id="6" creationId="{716CA366-A409-AFFF-6F83-4D7009794DA8}"/>
          </ac:spMkLst>
        </pc:spChg>
        <pc:spChg chg="mod">
          <ac:chgData name="Vaishnavi Singh" userId="664804471e54f221" providerId="LiveId" clId="{DE081384-A0BC-4157-851F-86F376E7DF37}" dt="2024-11-24T19:23:08.170" v="2188" actId="255"/>
          <ac:spMkLst>
            <pc:docMk/>
            <pc:sldMk cId="237826071" sldId="256"/>
            <ac:spMk id="7" creationId="{478A2417-3F33-516E-55C4-B9066BDCBD32}"/>
          </ac:spMkLst>
        </pc:spChg>
        <pc:spChg chg="mod">
          <ac:chgData name="Vaishnavi Singh" userId="664804471e54f221" providerId="LiveId" clId="{DE081384-A0BC-4157-851F-86F376E7DF37}" dt="2024-11-24T19:23:14.807" v="2189" actId="255"/>
          <ac:spMkLst>
            <pc:docMk/>
            <pc:sldMk cId="237826071" sldId="256"/>
            <ac:spMk id="9" creationId="{F872773E-6FD7-11E5-A6B9-B94DCF1E0468}"/>
          </ac:spMkLst>
        </pc:spChg>
        <pc:picChg chg="mod">
          <ac:chgData name="Vaishnavi Singh" userId="664804471e54f221" providerId="LiveId" clId="{DE081384-A0BC-4157-851F-86F376E7DF37}" dt="2024-11-24T18:09:01.723" v="2009" actId="1076"/>
          <ac:picMkLst>
            <pc:docMk/>
            <pc:sldMk cId="237826071" sldId="256"/>
            <ac:picMk id="4" creationId="{E3FAC5E2-8A32-467A-B73C-D8B7019E7B56}"/>
          </ac:picMkLst>
        </pc:picChg>
      </pc:sldChg>
      <pc:sldChg chg="del">
        <pc:chgData name="Vaishnavi Singh" userId="664804471e54f221" providerId="LiveId" clId="{DE081384-A0BC-4157-851F-86F376E7DF37}" dt="2024-11-14T06:08:48.673" v="1931" actId="47"/>
        <pc:sldMkLst>
          <pc:docMk/>
          <pc:sldMk cId="3271518641" sldId="257"/>
        </pc:sldMkLst>
      </pc:sldChg>
      <pc:sldChg chg="del">
        <pc:chgData name="Vaishnavi Singh" userId="664804471e54f221" providerId="LiveId" clId="{DE081384-A0BC-4157-851F-86F376E7DF37}" dt="2024-11-14T06:08:47.034" v="1930" actId="47"/>
        <pc:sldMkLst>
          <pc:docMk/>
          <pc:sldMk cId="3674446184" sldId="258"/>
        </pc:sldMkLst>
      </pc:sldChg>
      <pc:sldChg chg="del">
        <pc:chgData name="Vaishnavi Singh" userId="664804471e54f221" providerId="LiveId" clId="{DE081384-A0BC-4157-851F-86F376E7DF37}" dt="2024-11-14T06:08:49.933" v="1932" actId="47"/>
        <pc:sldMkLst>
          <pc:docMk/>
          <pc:sldMk cId="1524409430" sldId="259"/>
        </pc:sldMkLst>
      </pc:sldChg>
      <pc:sldChg chg="modSp del mod">
        <pc:chgData name="Vaishnavi Singh" userId="664804471e54f221" providerId="LiveId" clId="{DE081384-A0BC-4157-851F-86F376E7DF37}" dt="2024-11-14T06:08:51.960" v="1933" actId="47"/>
        <pc:sldMkLst>
          <pc:docMk/>
          <pc:sldMk cId="2882649481" sldId="260"/>
        </pc:sldMkLst>
        <pc:spChg chg="mod">
          <ac:chgData name="Vaishnavi Singh" userId="664804471e54f221" providerId="LiveId" clId="{DE081384-A0BC-4157-851F-86F376E7DF37}" dt="2024-11-13T06:44:55.393" v="1749" actId="123"/>
          <ac:spMkLst>
            <pc:docMk/>
            <pc:sldMk cId="2882649481" sldId="260"/>
            <ac:spMk id="2" creationId="{53B72F17-8E91-8397-1953-947D3CB99FD8}"/>
          </ac:spMkLst>
        </pc:spChg>
      </pc:sldChg>
      <pc:sldChg chg="modSp mod ord">
        <pc:chgData name="Vaishnavi Singh" userId="664804471e54f221" providerId="LiveId" clId="{DE081384-A0BC-4157-851F-86F376E7DF37}" dt="2024-11-13T07:04:50.880" v="1899" actId="14100"/>
        <pc:sldMkLst>
          <pc:docMk/>
          <pc:sldMk cId="860566351" sldId="261"/>
        </pc:sldMkLst>
        <pc:spChg chg="mod">
          <ac:chgData name="Vaishnavi Singh" userId="664804471e54f221" providerId="LiveId" clId="{DE081384-A0BC-4157-851F-86F376E7DF37}" dt="2024-11-13T07:04:50.880" v="1899" actId="14100"/>
          <ac:spMkLst>
            <pc:docMk/>
            <pc:sldMk cId="860566351" sldId="261"/>
            <ac:spMk id="3" creationId="{F90A6A89-F815-47C3-7145-1ACD112390B4}"/>
          </ac:spMkLst>
        </pc:spChg>
      </pc:sldChg>
      <pc:sldChg chg="addSp modSp mod">
        <pc:chgData name="Vaishnavi Singh" userId="664804471e54f221" providerId="LiveId" clId="{DE081384-A0BC-4157-851F-86F376E7DF37}" dt="2024-11-13T06:51:08.507" v="1801" actId="1076"/>
        <pc:sldMkLst>
          <pc:docMk/>
          <pc:sldMk cId="1672557405" sldId="262"/>
        </pc:sldMkLst>
        <pc:spChg chg="add mod">
          <ac:chgData name="Vaishnavi Singh" userId="664804471e54f221" providerId="LiveId" clId="{DE081384-A0BC-4157-851F-86F376E7DF37}" dt="2024-11-13T06:50:23.784" v="1795" actId="20577"/>
          <ac:spMkLst>
            <pc:docMk/>
            <pc:sldMk cId="1672557405" sldId="262"/>
            <ac:spMk id="2" creationId="{7138832C-FA97-DFD4-A490-FCC491EBF56E}"/>
          </ac:spMkLst>
        </pc:spChg>
        <pc:spChg chg="mod">
          <ac:chgData name="Vaishnavi Singh" userId="664804471e54f221" providerId="LiveId" clId="{DE081384-A0BC-4157-851F-86F376E7DF37}" dt="2024-11-13T06:41:33.146" v="1724" actId="123"/>
          <ac:spMkLst>
            <pc:docMk/>
            <pc:sldMk cId="1672557405" sldId="262"/>
            <ac:spMk id="3" creationId="{47085A55-B5DB-CC6A-FE3E-E6786AFABE56}"/>
          </ac:spMkLst>
        </pc:spChg>
        <pc:spChg chg="add mod">
          <ac:chgData name="Vaishnavi Singh" userId="664804471e54f221" providerId="LiveId" clId="{DE081384-A0BC-4157-851F-86F376E7DF37}" dt="2024-11-13T06:51:08.507" v="1801" actId="1076"/>
          <ac:spMkLst>
            <pc:docMk/>
            <pc:sldMk cId="1672557405" sldId="262"/>
            <ac:spMk id="4" creationId="{9741D1E4-91F6-E2C6-2B8F-DD6F405830F6}"/>
          </ac:spMkLst>
        </pc:spChg>
      </pc:sldChg>
      <pc:sldChg chg="addSp delSp modSp mod">
        <pc:chgData name="Vaishnavi Singh" userId="664804471e54f221" providerId="LiveId" clId="{DE081384-A0BC-4157-851F-86F376E7DF37}" dt="2024-11-24T19:21:05.108" v="2175" actId="123"/>
        <pc:sldMkLst>
          <pc:docMk/>
          <pc:sldMk cId="2886488097" sldId="264"/>
        </pc:sldMkLst>
        <pc:spChg chg="del mod">
          <ac:chgData name="Vaishnavi Singh" userId="664804471e54f221" providerId="LiveId" clId="{DE081384-A0BC-4157-851F-86F376E7DF37}" dt="2024-11-24T18:10:44" v="2026"/>
          <ac:spMkLst>
            <pc:docMk/>
            <pc:sldMk cId="2886488097" sldId="264"/>
            <ac:spMk id="2" creationId="{79F12EC5-3F2D-FB5A-EA19-527A32DC8380}"/>
          </ac:spMkLst>
        </pc:spChg>
        <pc:spChg chg="del mod">
          <ac:chgData name="Vaishnavi Singh" userId="664804471e54f221" providerId="LiveId" clId="{DE081384-A0BC-4157-851F-86F376E7DF37}" dt="2024-11-24T19:20:22.557" v="2171" actId="478"/>
          <ac:spMkLst>
            <pc:docMk/>
            <pc:sldMk cId="2886488097" sldId="264"/>
            <ac:spMk id="3" creationId="{EDE20E96-C928-F41F-A20C-C57E3370687E}"/>
          </ac:spMkLst>
        </pc:spChg>
        <pc:spChg chg="add del">
          <ac:chgData name="Vaishnavi Singh" userId="664804471e54f221" providerId="LiveId" clId="{DE081384-A0BC-4157-851F-86F376E7DF37}" dt="2024-11-12T18:17:03.322" v="657" actId="478"/>
          <ac:spMkLst>
            <pc:docMk/>
            <pc:sldMk cId="2886488097" sldId="264"/>
            <ac:spMk id="4" creationId="{E5C113AB-6BD6-41BA-B149-E602E4D604BF}"/>
          </ac:spMkLst>
        </pc:spChg>
        <pc:spChg chg="mod">
          <ac:chgData name="Vaishnavi Singh" userId="664804471e54f221" providerId="LiveId" clId="{DE081384-A0BC-4157-851F-86F376E7DF37}" dt="2024-11-24T19:20:27.577" v="2172" actId="1076"/>
          <ac:spMkLst>
            <pc:docMk/>
            <pc:sldMk cId="2886488097" sldId="264"/>
            <ac:spMk id="5" creationId="{1D618E33-7971-F6F6-8182-1BA3F8D6C9C0}"/>
          </ac:spMkLst>
        </pc:spChg>
        <pc:spChg chg="add del mod">
          <ac:chgData name="Vaishnavi Singh" userId="664804471e54f221" providerId="LiveId" clId="{DE081384-A0BC-4157-851F-86F376E7DF37}" dt="2024-11-24T19:21:05.108" v="2175" actId="123"/>
          <ac:spMkLst>
            <pc:docMk/>
            <pc:sldMk cId="2886488097" sldId="264"/>
            <ac:spMk id="6" creationId="{79F1AC7B-96C9-CC6D-9EE9-331A4F178E2C}"/>
          </ac:spMkLst>
        </pc:spChg>
        <pc:spChg chg="add">
          <ac:chgData name="Vaishnavi Singh" userId="664804471e54f221" providerId="LiveId" clId="{DE081384-A0BC-4157-851F-86F376E7DF37}" dt="2024-11-12T18:17:20.713" v="658"/>
          <ac:spMkLst>
            <pc:docMk/>
            <pc:sldMk cId="2886488097" sldId="264"/>
            <ac:spMk id="7" creationId="{854D39D1-324D-C197-AB4C-4E6E474C5607}"/>
          </ac:spMkLst>
        </pc:spChg>
        <pc:spChg chg="add del mod">
          <ac:chgData name="Vaishnavi Singh" userId="664804471e54f221" providerId="LiveId" clId="{DE081384-A0BC-4157-851F-86F376E7DF37}" dt="2024-11-12T18:18:00.597" v="664" actId="1076"/>
          <ac:spMkLst>
            <pc:docMk/>
            <pc:sldMk cId="2886488097" sldId="264"/>
            <ac:spMk id="8" creationId="{6F7D3147-94ED-1C4F-F6A3-07A11E04054C}"/>
          </ac:spMkLst>
        </pc:spChg>
      </pc:sldChg>
      <pc:sldChg chg="addSp delSp modSp mod">
        <pc:chgData name="Vaishnavi Singh" userId="664804471e54f221" providerId="LiveId" clId="{DE081384-A0BC-4157-851F-86F376E7DF37}" dt="2024-11-24T19:19:34.109" v="2170" actId="1957"/>
        <pc:sldMkLst>
          <pc:docMk/>
          <pc:sldMk cId="3081796325" sldId="267"/>
        </pc:sldMkLst>
        <pc:spChg chg="add del mod">
          <ac:chgData name="Vaishnavi Singh" userId="664804471e54f221" providerId="LiveId" clId="{DE081384-A0BC-4157-851F-86F376E7DF37}" dt="2024-11-13T20:21:21.810" v="1928" actId="1076"/>
          <ac:spMkLst>
            <pc:docMk/>
            <pc:sldMk cId="3081796325" sldId="267"/>
            <ac:spMk id="2" creationId="{C6DAF768-2557-64C1-1A18-35A90B4B1389}"/>
          </ac:spMkLst>
        </pc:spChg>
        <pc:spChg chg="mod">
          <ac:chgData name="Vaishnavi Singh" userId="664804471e54f221" providerId="LiveId" clId="{DE081384-A0BC-4157-851F-86F376E7DF37}" dt="2024-11-13T20:21:34.095" v="1929" actId="1076"/>
          <ac:spMkLst>
            <pc:docMk/>
            <pc:sldMk cId="3081796325" sldId="267"/>
            <ac:spMk id="8" creationId="{2CE88371-6FE2-17E3-9016-C3F6E35A6201}"/>
          </ac:spMkLst>
        </pc:spChg>
        <pc:graphicFrameChg chg="add del mod">
          <ac:chgData name="Vaishnavi Singh" userId="664804471e54f221" providerId="LiveId" clId="{DE081384-A0BC-4157-851F-86F376E7DF37}" dt="2024-11-12T06:24:11.814" v="74" actId="478"/>
          <ac:graphicFrameMkLst>
            <pc:docMk/>
            <pc:sldMk cId="3081796325" sldId="267"/>
            <ac:graphicFrameMk id="5" creationId="{A185310A-81DE-EDB9-5CAA-AF2C1A2D7072}"/>
          </ac:graphicFrameMkLst>
        </pc:graphicFrameChg>
        <pc:graphicFrameChg chg="add mod">
          <ac:chgData name="Vaishnavi Singh" userId="664804471e54f221" providerId="LiveId" clId="{DE081384-A0BC-4157-851F-86F376E7DF37}" dt="2024-11-24T19:19:34.109" v="2170" actId="1957"/>
          <ac:graphicFrameMkLst>
            <pc:docMk/>
            <pc:sldMk cId="3081796325" sldId="267"/>
            <ac:graphicFrameMk id="11" creationId="{B961C700-8D44-ECDE-62E9-2FA292BFC3DA}"/>
          </ac:graphicFrameMkLst>
        </pc:graphicFrameChg>
        <pc:picChg chg="del">
          <ac:chgData name="Vaishnavi Singh" userId="664804471e54f221" providerId="LiveId" clId="{DE081384-A0BC-4157-851F-86F376E7DF37}" dt="2024-11-12T06:08:31.017" v="6" actId="478"/>
          <ac:picMkLst>
            <pc:docMk/>
            <pc:sldMk cId="3081796325" sldId="267"/>
            <ac:picMk id="16" creationId="{A0A182BF-6C96-BBE2-3F8F-331010EEFC79}"/>
          </ac:picMkLst>
        </pc:picChg>
        <pc:picChg chg="del">
          <ac:chgData name="Vaishnavi Singh" userId="664804471e54f221" providerId="LiveId" clId="{DE081384-A0BC-4157-851F-86F376E7DF37}" dt="2024-11-12T06:08:28.814" v="5" actId="478"/>
          <ac:picMkLst>
            <pc:docMk/>
            <pc:sldMk cId="3081796325" sldId="267"/>
            <ac:picMk id="18" creationId="{B89F8A15-479E-267F-A8CC-C2674A352137}"/>
          </ac:picMkLst>
        </pc:picChg>
      </pc:sldChg>
      <pc:sldChg chg="addSp modSp add del mod ord">
        <pc:chgData name="Vaishnavi Singh" userId="664804471e54f221" providerId="LiveId" clId="{DE081384-A0BC-4157-851F-86F376E7DF37}" dt="2024-11-12T16:57:34.262" v="652" actId="47"/>
        <pc:sldMkLst>
          <pc:docMk/>
          <pc:sldMk cId="342632485" sldId="268"/>
        </pc:sldMkLst>
        <pc:spChg chg="add mod">
          <ac:chgData name="Vaishnavi Singh" userId="664804471e54f221" providerId="LiveId" clId="{DE081384-A0BC-4157-851F-86F376E7DF37}" dt="2024-11-12T07:18:51.194" v="425" actId="122"/>
          <ac:spMkLst>
            <pc:docMk/>
            <pc:sldMk cId="342632485" sldId="268"/>
            <ac:spMk id="2" creationId="{6193F803-C42E-F9FB-4FE6-1CC508359E09}"/>
          </ac:spMkLst>
        </pc:spChg>
        <pc:spChg chg="add mod">
          <ac:chgData name="Vaishnavi Singh" userId="664804471e54f221" providerId="LiveId" clId="{DE081384-A0BC-4157-851F-86F376E7DF37}" dt="2024-11-12T14:25:19.073" v="603" actId="120"/>
          <ac:spMkLst>
            <pc:docMk/>
            <pc:sldMk cId="342632485" sldId="268"/>
            <ac:spMk id="3" creationId="{EC60E54A-93A2-D5AE-091A-5679841C37B6}"/>
          </ac:spMkLst>
        </pc:spChg>
      </pc:sldChg>
      <pc:sldChg chg="addSp modSp mod">
        <pc:chgData name="Vaishnavi Singh" userId="664804471e54f221" providerId="LiveId" clId="{DE081384-A0BC-4157-851F-86F376E7DF37}" dt="2024-11-13T06:49:19.126" v="1786" actId="14100"/>
        <pc:sldMkLst>
          <pc:docMk/>
          <pc:sldMk cId="3039618846" sldId="270"/>
        </pc:sldMkLst>
        <pc:spChg chg="add mod">
          <ac:chgData name="Vaishnavi Singh" userId="664804471e54f221" providerId="LiveId" clId="{DE081384-A0BC-4157-851F-86F376E7DF37}" dt="2024-11-12T07:21:22.174" v="434" actId="1076"/>
          <ac:spMkLst>
            <pc:docMk/>
            <pc:sldMk cId="3039618846" sldId="270"/>
            <ac:spMk id="2" creationId="{C0ACA4D5-5E8D-076B-F8B1-D064F44833E1}"/>
          </ac:spMkLst>
        </pc:spChg>
        <pc:spChg chg="add mod">
          <ac:chgData name="Vaishnavi Singh" userId="664804471e54f221" providerId="LiveId" clId="{DE081384-A0BC-4157-851F-86F376E7DF37}" dt="2024-11-13T06:48:33.315" v="1780" actId="123"/>
          <ac:spMkLst>
            <pc:docMk/>
            <pc:sldMk cId="3039618846" sldId="270"/>
            <ac:spMk id="3" creationId="{6746038B-E4D5-E6E3-EE6B-9181C88668DD}"/>
          </ac:spMkLst>
        </pc:spChg>
        <pc:spChg chg="add mod">
          <ac:chgData name="Vaishnavi Singh" userId="664804471e54f221" providerId="LiveId" clId="{DE081384-A0BC-4157-851F-86F376E7DF37}" dt="2024-11-13T06:49:19.126" v="1786" actId="14100"/>
          <ac:spMkLst>
            <pc:docMk/>
            <pc:sldMk cId="3039618846" sldId="270"/>
            <ac:spMk id="4" creationId="{1E104FBC-751A-D71E-B529-B06D8CE39D2B}"/>
          </ac:spMkLst>
        </pc:spChg>
      </pc:sldChg>
      <pc:sldChg chg="addSp delSp modSp del mod">
        <pc:chgData name="Vaishnavi Singh" userId="664804471e54f221" providerId="LiveId" clId="{DE081384-A0BC-4157-851F-86F376E7DF37}" dt="2024-11-12T09:11:49.599" v="510" actId="47"/>
        <pc:sldMkLst>
          <pc:docMk/>
          <pc:sldMk cId="3590808273" sldId="273"/>
        </pc:sldMkLst>
        <pc:spChg chg="add del mod">
          <ac:chgData name="Vaishnavi Singh" userId="664804471e54f221" providerId="LiveId" clId="{DE081384-A0BC-4157-851F-86F376E7DF37}" dt="2024-11-12T07:22:22.606" v="444" actId="122"/>
          <ac:spMkLst>
            <pc:docMk/>
            <pc:sldMk cId="3590808273" sldId="273"/>
            <ac:spMk id="2" creationId="{5DBB735F-5C9D-1C4C-05DC-A0051C7005A6}"/>
          </ac:spMkLst>
        </pc:spChg>
      </pc:sldChg>
      <pc:sldChg chg="addSp modSp mod ord">
        <pc:chgData name="Vaishnavi Singh" userId="664804471e54f221" providerId="LiveId" clId="{DE081384-A0BC-4157-851F-86F376E7DF37}" dt="2024-11-13T20:16:53.840" v="1910" actId="123"/>
        <pc:sldMkLst>
          <pc:docMk/>
          <pc:sldMk cId="4196873360" sldId="275"/>
        </pc:sldMkLst>
        <pc:spChg chg="add mod">
          <ac:chgData name="Vaishnavi Singh" userId="664804471e54f221" providerId="LiveId" clId="{DE081384-A0BC-4157-851F-86F376E7DF37}" dt="2024-11-12T07:23:53.570" v="452" actId="122"/>
          <ac:spMkLst>
            <pc:docMk/>
            <pc:sldMk cId="4196873360" sldId="275"/>
            <ac:spMk id="2" creationId="{FC05732C-7FE4-AA8D-E1AE-CA709604A8A6}"/>
          </ac:spMkLst>
        </pc:spChg>
        <pc:spChg chg="add mod">
          <ac:chgData name="Vaishnavi Singh" userId="664804471e54f221" providerId="LiveId" clId="{DE081384-A0BC-4157-851F-86F376E7DF37}" dt="2024-11-13T06:56:39.468" v="1855" actId="123"/>
          <ac:spMkLst>
            <pc:docMk/>
            <pc:sldMk cId="4196873360" sldId="275"/>
            <ac:spMk id="3" creationId="{5C562B5B-3FFF-5B61-B73C-6AC3E525CA24}"/>
          </ac:spMkLst>
        </pc:spChg>
        <pc:spChg chg="add mod">
          <ac:chgData name="Vaishnavi Singh" userId="664804471e54f221" providerId="LiveId" clId="{DE081384-A0BC-4157-851F-86F376E7DF37}" dt="2024-11-13T20:15:52.822" v="1904" actId="5793"/>
          <ac:spMkLst>
            <pc:docMk/>
            <pc:sldMk cId="4196873360" sldId="275"/>
            <ac:spMk id="4" creationId="{A1D90006-6A56-47A1-8843-37A5E5AA90D2}"/>
          </ac:spMkLst>
        </pc:spChg>
        <pc:spChg chg="add mod">
          <ac:chgData name="Vaishnavi Singh" userId="664804471e54f221" providerId="LiveId" clId="{DE081384-A0BC-4157-851F-86F376E7DF37}" dt="2024-11-13T07:00:23.712" v="1890" actId="14100"/>
          <ac:spMkLst>
            <pc:docMk/>
            <pc:sldMk cId="4196873360" sldId="275"/>
            <ac:spMk id="5" creationId="{A1E98F6D-A8E6-F5F5-BFC3-A264A3E587C6}"/>
          </ac:spMkLst>
        </pc:spChg>
        <pc:spChg chg="add mod">
          <ac:chgData name="Vaishnavi Singh" userId="664804471e54f221" providerId="LiveId" clId="{DE081384-A0BC-4157-851F-86F376E7DF37}" dt="2024-11-13T20:16:53.840" v="1910" actId="123"/>
          <ac:spMkLst>
            <pc:docMk/>
            <pc:sldMk cId="4196873360" sldId="275"/>
            <ac:spMk id="6" creationId="{93FEB318-062B-EA8D-5D70-CD299A077229}"/>
          </ac:spMkLst>
        </pc:spChg>
      </pc:sldChg>
      <pc:sldChg chg="addSp delSp modSp mod">
        <pc:chgData name="Vaishnavi Singh" userId="664804471e54f221" providerId="LiveId" clId="{DE081384-A0BC-4157-851F-86F376E7DF37}" dt="2024-11-13T06:55:51.449" v="1844" actId="123"/>
        <pc:sldMkLst>
          <pc:docMk/>
          <pc:sldMk cId="2733381772" sldId="276"/>
        </pc:sldMkLst>
        <pc:spChg chg="add mod">
          <ac:chgData name="Vaishnavi Singh" userId="664804471e54f221" providerId="LiveId" clId="{DE081384-A0BC-4157-851F-86F376E7DF37}" dt="2024-11-12T06:55:47.028" v="416" actId="122"/>
          <ac:spMkLst>
            <pc:docMk/>
            <pc:sldMk cId="2733381772" sldId="276"/>
            <ac:spMk id="2" creationId="{A168C8CC-00C3-0B24-14AC-926734E0515A}"/>
          </ac:spMkLst>
        </pc:spChg>
        <pc:spChg chg="add mod">
          <ac:chgData name="Vaishnavi Singh" userId="664804471e54f221" providerId="LiveId" clId="{DE081384-A0BC-4157-851F-86F376E7DF37}" dt="2024-11-12T18:25:46.185" v="699" actId="767"/>
          <ac:spMkLst>
            <pc:docMk/>
            <pc:sldMk cId="2733381772" sldId="276"/>
            <ac:spMk id="3" creationId="{9A19973E-1681-F932-9A94-4E9A6C8D2260}"/>
          </ac:spMkLst>
        </pc:spChg>
        <pc:spChg chg="add mod">
          <ac:chgData name="Vaishnavi Singh" userId="664804471e54f221" providerId="LiveId" clId="{DE081384-A0BC-4157-851F-86F376E7DF37}" dt="2024-11-13T06:54:00.406" v="1824" actId="5793"/>
          <ac:spMkLst>
            <pc:docMk/>
            <pc:sldMk cId="2733381772" sldId="276"/>
            <ac:spMk id="3" creationId="{EA2FD470-2EDF-3CC4-E7F6-06B14622E0D7}"/>
          </ac:spMkLst>
        </pc:spChg>
        <pc:spChg chg="add del mod">
          <ac:chgData name="Vaishnavi Singh" userId="664804471e54f221" providerId="LiveId" clId="{DE081384-A0BC-4157-851F-86F376E7DF37}" dt="2024-11-13T06:51:58.178" v="1809" actId="20577"/>
          <ac:spMkLst>
            <pc:docMk/>
            <pc:sldMk cId="2733381772" sldId="276"/>
            <ac:spMk id="4" creationId="{794FD6E1-0601-F69A-0A65-BC7B8778DBDE}"/>
          </ac:spMkLst>
        </pc:spChg>
        <pc:spChg chg="add del mod">
          <ac:chgData name="Vaishnavi Singh" userId="664804471e54f221" providerId="LiveId" clId="{DE081384-A0BC-4157-851F-86F376E7DF37}" dt="2024-11-13T06:55:26.546" v="1842"/>
          <ac:spMkLst>
            <pc:docMk/>
            <pc:sldMk cId="2733381772" sldId="276"/>
            <ac:spMk id="5" creationId="{19E163CA-8F03-1471-737D-1F26DE7670C5}"/>
          </ac:spMkLst>
        </pc:spChg>
        <pc:spChg chg="add mod">
          <ac:chgData name="Vaishnavi Singh" userId="664804471e54f221" providerId="LiveId" clId="{DE081384-A0BC-4157-851F-86F376E7DF37}" dt="2024-11-13T06:55:51.449" v="1844" actId="123"/>
          <ac:spMkLst>
            <pc:docMk/>
            <pc:sldMk cId="2733381772" sldId="276"/>
            <ac:spMk id="6" creationId="{0E84FCCA-F85F-45EE-E20A-A29D8735630D}"/>
          </ac:spMkLst>
        </pc:spChg>
        <pc:spChg chg="add mod">
          <ac:chgData name="Vaishnavi Singh" userId="664804471e54f221" providerId="LiveId" clId="{DE081384-A0BC-4157-851F-86F376E7DF37}" dt="2024-11-13T06:55:38.616" v="1843" actId="1076"/>
          <ac:spMkLst>
            <pc:docMk/>
            <pc:sldMk cId="2733381772" sldId="276"/>
            <ac:spMk id="7" creationId="{0A84BD23-C8AD-A742-9F76-1E091117BD8D}"/>
          </ac:spMkLst>
        </pc:spChg>
      </pc:sldChg>
      <pc:sldChg chg="modSp mod">
        <pc:chgData name="Vaishnavi Singh" userId="664804471e54f221" providerId="LiveId" clId="{DE081384-A0BC-4157-851F-86F376E7DF37}" dt="2024-11-24T19:22:38.758" v="2187" actId="20577"/>
        <pc:sldMkLst>
          <pc:docMk/>
          <pc:sldMk cId="2113211529" sldId="277"/>
        </pc:sldMkLst>
        <pc:spChg chg="mod">
          <ac:chgData name="Vaishnavi Singh" userId="664804471e54f221" providerId="LiveId" clId="{DE081384-A0BC-4157-851F-86F376E7DF37}" dt="2024-11-13T07:01:18.677" v="1893" actId="123"/>
          <ac:spMkLst>
            <pc:docMk/>
            <pc:sldMk cId="2113211529" sldId="277"/>
            <ac:spMk id="7" creationId="{2B40583A-AC06-8F2B-D432-8D4848421139}"/>
          </ac:spMkLst>
        </pc:spChg>
        <pc:spChg chg="mod">
          <ac:chgData name="Vaishnavi Singh" userId="664804471e54f221" providerId="LiveId" clId="{DE081384-A0BC-4157-851F-86F376E7DF37}" dt="2024-11-24T19:22:38.758" v="2187" actId="20577"/>
          <ac:spMkLst>
            <pc:docMk/>
            <pc:sldMk cId="2113211529" sldId="277"/>
            <ac:spMk id="9" creationId="{C3F3444B-BF3E-8250-A473-2E6931A2C388}"/>
          </ac:spMkLst>
        </pc:spChg>
      </pc:sldChg>
      <pc:sldChg chg="addSp delSp modSp add mod ord">
        <pc:chgData name="Vaishnavi Singh" userId="664804471e54f221" providerId="LiveId" clId="{DE081384-A0BC-4157-851F-86F376E7DF37}" dt="2024-11-24T18:38:21.996" v="2169" actId="2711"/>
        <pc:sldMkLst>
          <pc:docMk/>
          <pc:sldMk cId="3992992615" sldId="279"/>
        </pc:sldMkLst>
        <pc:spChg chg="add mod">
          <ac:chgData name="Vaishnavi Singh" userId="664804471e54f221" providerId="LiveId" clId="{DE081384-A0BC-4157-851F-86F376E7DF37}" dt="2024-11-24T18:38:21.996" v="2169" actId="2711"/>
          <ac:spMkLst>
            <pc:docMk/>
            <pc:sldMk cId="3992992615" sldId="279"/>
            <ac:spMk id="2" creationId="{41033082-011B-DBD8-2EBC-670E7020C70E}"/>
          </ac:spMkLst>
        </pc:spChg>
        <pc:spChg chg="del mod">
          <ac:chgData name="Vaishnavi Singh" userId="664804471e54f221" providerId="LiveId" clId="{DE081384-A0BC-4157-851F-86F376E7DF37}" dt="2024-11-24T18:38:03.088" v="2165" actId="478"/>
          <ac:spMkLst>
            <pc:docMk/>
            <pc:sldMk cId="3992992615" sldId="279"/>
            <ac:spMk id="3" creationId="{CD25A871-AE9D-0EBA-35E7-243C10B28062}"/>
          </ac:spMkLst>
        </pc:spChg>
        <pc:spChg chg="add del mod">
          <ac:chgData name="Vaishnavi Singh" userId="664804471e54f221" providerId="LiveId" clId="{DE081384-A0BC-4157-851F-86F376E7DF37}" dt="2024-11-24T18:37:16.797" v="2156" actId="12788"/>
          <ac:spMkLst>
            <pc:docMk/>
            <pc:sldMk cId="3992992615" sldId="279"/>
            <ac:spMk id="5" creationId="{CD3C4A66-183D-A063-E580-8642567E730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a:latin typeface="Times New Roman" panose="02020603050405020304" pitchFamily="18" charset="0"/>
                <a:cs typeface="Times New Roman" panose="02020603050405020304" pitchFamily="18" charset="0"/>
              </a:rPr>
              <a:t>Greenhouse</a:t>
            </a:r>
            <a:r>
              <a:rPr lang="en-US" sz="1800" baseline="0">
                <a:latin typeface="Times New Roman" panose="02020603050405020304" pitchFamily="18" charset="0"/>
                <a:cs typeface="Times New Roman" panose="02020603050405020304" pitchFamily="18" charset="0"/>
              </a:rPr>
              <a:t> gas emission</a:t>
            </a:r>
            <a:endParaRPr lang="en-IN" sz="18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Coal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Sheet1!$A$2:$A$24</c:f>
              <c:numCache>
                <c:formatCode>General</c:formatCode>
                <c:ptCount val="23"/>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numCache>
            </c:numRef>
          </c:cat>
          <c:val>
            <c:numRef>
              <c:f>Sheet1!$B$2:$B$24</c:f>
              <c:numCache>
                <c:formatCode>General</c:formatCode>
                <c:ptCount val="23"/>
                <c:pt idx="1">
                  <c:v>8.93</c:v>
                </c:pt>
                <c:pt idx="2">
                  <c:v>9.17</c:v>
                </c:pt>
                <c:pt idx="3">
                  <c:v>9.36</c:v>
                </c:pt>
                <c:pt idx="4">
                  <c:v>10.08</c:v>
                </c:pt>
                <c:pt idx="5">
                  <c:v>10.75</c:v>
                </c:pt>
                <c:pt idx="6">
                  <c:v>11.45</c:v>
                </c:pt>
                <c:pt idx="7">
                  <c:v>12.09</c:v>
                </c:pt>
                <c:pt idx="8">
                  <c:v>12.77</c:v>
                </c:pt>
                <c:pt idx="9">
                  <c:v>12.93</c:v>
                </c:pt>
                <c:pt idx="10">
                  <c:v>12.92</c:v>
                </c:pt>
                <c:pt idx="11">
                  <c:v>13.83</c:v>
                </c:pt>
                <c:pt idx="12">
                  <c:v>14.58</c:v>
                </c:pt>
                <c:pt idx="13">
                  <c:v>14.71</c:v>
                </c:pt>
                <c:pt idx="14">
                  <c:v>15.06</c:v>
                </c:pt>
                <c:pt idx="15">
                  <c:v>15.09</c:v>
                </c:pt>
                <c:pt idx="16">
                  <c:v>14.62</c:v>
                </c:pt>
                <c:pt idx="17">
                  <c:v>14.38</c:v>
                </c:pt>
                <c:pt idx="18">
                  <c:v>14.61</c:v>
                </c:pt>
                <c:pt idx="19">
                  <c:v>14.97</c:v>
                </c:pt>
                <c:pt idx="20">
                  <c:v>14.77</c:v>
                </c:pt>
                <c:pt idx="21">
                  <c:v>14.41</c:v>
                </c:pt>
                <c:pt idx="22">
                  <c:v>15.27</c:v>
                </c:pt>
              </c:numCache>
            </c:numRef>
          </c:val>
          <c:smooth val="0"/>
          <c:extLst>
            <c:ext xmlns:c16="http://schemas.microsoft.com/office/drawing/2014/chart" uri="{C3380CC4-5D6E-409C-BE32-E72D297353CC}">
              <c16:uniqueId val="{00000000-059D-488A-B1DE-B930DD6CD384}"/>
            </c:ext>
          </c:extLst>
        </c:ser>
        <c:ser>
          <c:idx val="1"/>
          <c:order val="1"/>
          <c:tx>
            <c:strRef>
              <c:f>Sheet1!$C$1</c:f>
              <c:strCache>
                <c:ptCount val="1"/>
                <c:pt idx="0">
                  <c:v>Oil</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Sheet1!$A$2:$A$24</c:f>
              <c:numCache>
                <c:formatCode>General</c:formatCode>
                <c:ptCount val="23"/>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numCache>
            </c:numRef>
          </c:cat>
          <c:val>
            <c:numRef>
              <c:f>Sheet1!$C$2:$C$24</c:f>
              <c:numCache>
                <c:formatCode>General</c:formatCode>
                <c:ptCount val="23"/>
                <c:pt idx="1">
                  <c:v>9.64</c:v>
                </c:pt>
                <c:pt idx="2">
                  <c:v>9.69</c:v>
                </c:pt>
                <c:pt idx="3">
                  <c:v>9.66</c:v>
                </c:pt>
                <c:pt idx="4">
                  <c:v>9.8000000000000007</c:v>
                </c:pt>
                <c:pt idx="5">
                  <c:v>10.18</c:v>
                </c:pt>
                <c:pt idx="6">
                  <c:v>10.31</c:v>
                </c:pt>
                <c:pt idx="7">
                  <c:v>10.37</c:v>
                </c:pt>
                <c:pt idx="8">
                  <c:v>10.53</c:v>
                </c:pt>
                <c:pt idx="9">
                  <c:v>10.43</c:v>
                </c:pt>
                <c:pt idx="10">
                  <c:v>10.15</c:v>
                </c:pt>
                <c:pt idx="11">
                  <c:v>10.53</c:v>
                </c:pt>
                <c:pt idx="12">
                  <c:v>10.55</c:v>
                </c:pt>
                <c:pt idx="13">
                  <c:v>10.64</c:v>
                </c:pt>
                <c:pt idx="14">
                  <c:v>10.81</c:v>
                </c:pt>
                <c:pt idx="15">
                  <c:v>10.85</c:v>
                </c:pt>
                <c:pt idx="16">
                  <c:v>11.11</c:v>
                </c:pt>
                <c:pt idx="17">
                  <c:v>11.18</c:v>
                </c:pt>
                <c:pt idx="18">
                  <c:v>11.32</c:v>
                </c:pt>
                <c:pt idx="19">
                  <c:v>11.37</c:v>
                </c:pt>
                <c:pt idx="20">
                  <c:v>11.34</c:v>
                </c:pt>
                <c:pt idx="21">
                  <c:v>9.94</c:v>
                </c:pt>
                <c:pt idx="22">
                  <c:v>10.69</c:v>
                </c:pt>
              </c:numCache>
            </c:numRef>
          </c:val>
          <c:smooth val="0"/>
          <c:extLst>
            <c:ext xmlns:c16="http://schemas.microsoft.com/office/drawing/2014/chart" uri="{C3380CC4-5D6E-409C-BE32-E72D297353CC}">
              <c16:uniqueId val="{00000001-059D-488A-B1DE-B930DD6CD384}"/>
            </c:ext>
          </c:extLst>
        </c:ser>
        <c:ser>
          <c:idx val="2"/>
          <c:order val="2"/>
          <c:tx>
            <c:strRef>
              <c:f>Sheet1!$D$1</c:f>
              <c:strCache>
                <c:ptCount val="1"/>
                <c:pt idx="0">
                  <c:v>Natural gas</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Sheet1!$A$2:$A$24</c:f>
              <c:numCache>
                <c:formatCode>General</c:formatCode>
                <c:ptCount val="23"/>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numCache>
            </c:numRef>
          </c:cat>
          <c:val>
            <c:numRef>
              <c:f>Sheet1!$D$2:$D$24</c:f>
              <c:numCache>
                <c:formatCode>General</c:formatCode>
                <c:ptCount val="23"/>
                <c:pt idx="1">
                  <c:v>4.5599999999999996</c:v>
                </c:pt>
                <c:pt idx="2">
                  <c:v>4.62</c:v>
                </c:pt>
                <c:pt idx="3">
                  <c:v>4.78</c:v>
                </c:pt>
                <c:pt idx="4">
                  <c:v>4.96</c:v>
                </c:pt>
                <c:pt idx="5">
                  <c:v>5.0999999999999996</c:v>
                </c:pt>
                <c:pt idx="6">
                  <c:v>5.21</c:v>
                </c:pt>
                <c:pt idx="7">
                  <c:v>5.36</c:v>
                </c:pt>
                <c:pt idx="8">
                  <c:v>5.57</c:v>
                </c:pt>
                <c:pt idx="9">
                  <c:v>5.72</c:v>
                </c:pt>
                <c:pt idx="10">
                  <c:v>5.56</c:v>
                </c:pt>
                <c:pt idx="11">
                  <c:v>6.04</c:v>
                </c:pt>
                <c:pt idx="12">
                  <c:v>6.13</c:v>
                </c:pt>
                <c:pt idx="13">
                  <c:v>6.24</c:v>
                </c:pt>
                <c:pt idx="14">
                  <c:v>6.33</c:v>
                </c:pt>
                <c:pt idx="15">
                  <c:v>6.33</c:v>
                </c:pt>
                <c:pt idx="16">
                  <c:v>6.43</c:v>
                </c:pt>
                <c:pt idx="17">
                  <c:v>6.61</c:v>
                </c:pt>
                <c:pt idx="18">
                  <c:v>6.77</c:v>
                </c:pt>
                <c:pt idx="19">
                  <c:v>7.11</c:v>
                </c:pt>
                <c:pt idx="20">
                  <c:v>7.27</c:v>
                </c:pt>
                <c:pt idx="21">
                  <c:v>7.16</c:v>
                </c:pt>
                <c:pt idx="22">
                  <c:v>7.49</c:v>
                </c:pt>
              </c:numCache>
            </c:numRef>
          </c:val>
          <c:smooth val="0"/>
          <c:extLst>
            <c:ext xmlns:c16="http://schemas.microsoft.com/office/drawing/2014/chart" uri="{C3380CC4-5D6E-409C-BE32-E72D297353CC}">
              <c16:uniqueId val="{00000002-059D-488A-B1DE-B930DD6CD384}"/>
            </c:ext>
          </c:extLst>
        </c:ser>
        <c:ser>
          <c:idx val="3"/>
          <c:order val="3"/>
          <c:tx>
            <c:strRef>
              <c:f>Sheet1!$E$1</c:f>
              <c:strCache>
                <c:ptCount val="1"/>
                <c:pt idx="0">
                  <c:v>Waste</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numRef>
              <c:f>Sheet1!$A$2:$A$24</c:f>
              <c:numCache>
                <c:formatCode>General</c:formatCode>
                <c:ptCount val="23"/>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numCache>
            </c:numRef>
          </c:cat>
          <c:val>
            <c:numRef>
              <c:f>Sheet1!$E$2:$E$24</c:f>
              <c:numCache>
                <c:formatCode>General</c:formatCode>
                <c:ptCount val="23"/>
                <c:pt idx="1">
                  <c:v>0.1</c:v>
                </c:pt>
                <c:pt idx="2">
                  <c:v>0.1</c:v>
                </c:pt>
                <c:pt idx="3">
                  <c:v>0.11</c:v>
                </c:pt>
                <c:pt idx="4">
                  <c:v>0.11</c:v>
                </c:pt>
                <c:pt idx="5">
                  <c:v>0.11</c:v>
                </c:pt>
                <c:pt idx="6">
                  <c:v>0.11</c:v>
                </c:pt>
                <c:pt idx="7">
                  <c:v>0.12</c:v>
                </c:pt>
                <c:pt idx="8">
                  <c:v>0.12</c:v>
                </c:pt>
                <c:pt idx="9">
                  <c:v>0.12</c:v>
                </c:pt>
                <c:pt idx="10">
                  <c:v>0.13</c:v>
                </c:pt>
                <c:pt idx="11">
                  <c:v>0.16</c:v>
                </c:pt>
                <c:pt idx="12">
                  <c:v>0.18</c:v>
                </c:pt>
                <c:pt idx="13">
                  <c:v>0.18</c:v>
                </c:pt>
                <c:pt idx="14">
                  <c:v>0.19</c:v>
                </c:pt>
                <c:pt idx="15">
                  <c:v>0.19</c:v>
                </c:pt>
                <c:pt idx="16">
                  <c:v>0.19</c:v>
                </c:pt>
                <c:pt idx="17">
                  <c:v>0.21</c:v>
                </c:pt>
                <c:pt idx="18">
                  <c:v>0.22</c:v>
                </c:pt>
                <c:pt idx="19">
                  <c:v>0.23</c:v>
                </c:pt>
                <c:pt idx="20">
                  <c:v>0.23</c:v>
                </c:pt>
                <c:pt idx="21">
                  <c:v>0.24</c:v>
                </c:pt>
                <c:pt idx="22">
                  <c:v>0.27</c:v>
                </c:pt>
              </c:numCache>
            </c:numRef>
          </c:val>
          <c:smooth val="0"/>
          <c:extLst>
            <c:ext xmlns:c16="http://schemas.microsoft.com/office/drawing/2014/chart" uri="{C3380CC4-5D6E-409C-BE32-E72D297353CC}">
              <c16:uniqueId val="{00000003-059D-488A-B1DE-B930DD6CD384}"/>
            </c:ext>
          </c:extLst>
        </c:ser>
        <c:ser>
          <c:idx val="4"/>
          <c:order val="4"/>
          <c:tx>
            <c:strRef>
              <c:f>Sheet1!$F$1</c:f>
              <c:strCache>
                <c:ptCount val="1"/>
                <c:pt idx="0">
                  <c:v>Industrial processes</c:v>
                </c:pt>
              </c:strCache>
            </c:strRef>
          </c:tx>
          <c:spPr>
            <a:ln w="28575"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cat>
            <c:numRef>
              <c:f>Sheet1!$A$2:$A$24</c:f>
              <c:numCache>
                <c:formatCode>General</c:formatCode>
                <c:ptCount val="23"/>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numCache>
            </c:numRef>
          </c:cat>
          <c:val>
            <c:numRef>
              <c:f>Sheet1!$F$2:$F$24</c:f>
              <c:numCache>
                <c:formatCode>General</c:formatCode>
                <c:ptCount val="23"/>
                <c:pt idx="1">
                  <c:v>1.1100000000000001</c:v>
                </c:pt>
                <c:pt idx="2">
                  <c:v>1.1200000000000001</c:v>
                </c:pt>
                <c:pt idx="3">
                  <c:v>1.25</c:v>
                </c:pt>
                <c:pt idx="4">
                  <c:v>1.35</c:v>
                </c:pt>
                <c:pt idx="5">
                  <c:v>1.41</c:v>
                </c:pt>
                <c:pt idx="6">
                  <c:v>1.49</c:v>
                </c:pt>
                <c:pt idx="7">
                  <c:v>1.62</c:v>
                </c:pt>
                <c:pt idx="8">
                  <c:v>1.73</c:v>
                </c:pt>
                <c:pt idx="9">
                  <c:v>1.74</c:v>
                </c:pt>
                <c:pt idx="10">
                  <c:v>1.77</c:v>
                </c:pt>
                <c:pt idx="11">
                  <c:v>1.87</c:v>
                </c:pt>
                <c:pt idx="12">
                  <c:v>2.02</c:v>
                </c:pt>
                <c:pt idx="13">
                  <c:v>2.09</c:v>
                </c:pt>
                <c:pt idx="14">
                  <c:v>2.16</c:v>
                </c:pt>
                <c:pt idx="15">
                  <c:v>2.21</c:v>
                </c:pt>
                <c:pt idx="16">
                  <c:v>2.21</c:v>
                </c:pt>
                <c:pt idx="17">
                  <c:v>2.2599999999999998</c:v>
                </c:pt>
                <c:pt idx="18">
                  <c:v>2.29</c:v>
                </c:pt>
                <c:pt idx="19">
                  <c:v>2.37</c:v>
                </c:pt>
                <c:pt idx="20">
                  <c:v>2.46</c:v>
                </c:pt>
                <c:pt idx="21">
                  <c:v>2.46</c:v>
                </c:pt>
                <c:pt idx="22">
                  <c:v>2.54</c:v>
                </c:pt>
              </c:numCache>
            </c:numRef>
          </c:val>
          <c:smooth val="0"/>
          <c:extLst>
            <c:ext xmlns:c16="http://schemas.microsoft.com/office/drawing/2014/chart" uri="{C3380CC4-5D6E-409C-BE32-E72D297353CC}">
              <c16:uniqueId val="{00000004-059D-488A-B1DE-B930DD6CD384}"/>
            </c:ext>
          </c:extLst>
        </c:ser>
        <c:ser>
          <c:idx val="5"/>
          <c:order val="5"/>
          <c:tx>
            <c:strRef>
              <c:f>Sheet1!$G$1</c:f>
              <c:strCache>
                <c:ptCount val="1"/>
                <c:pt idx="0">
                  <c:v>Methane</c:v>
                </c:pt>
              </c:strCache>
            </c:strRef>
          </c:tx>
          <c:spPr>
            <a:ln w="28575"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cat>
            <c:numRef>
              <c:f>Sheet1!$A$2:$A$24</c:f>
              <c:numCache>
                <c:formatCode>General</c:formatCode>
                <c:ptCount val="23"/>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numCache>
            </c:numRef>
          </c:cat>
          <c:val>
            <c:numRef>
              <c:f>Sheet1!$G$2:$G$24</c:f>
              <c:numCache>
                <c:formatCode>General</c:formatCode>
                <c:ptCount val="23"/>
                <c:pt idx="0">
                  <c:v>0</c:v>
                </c:pt>
                <c:pt idx="1">
                  <c:v>2.98</c:v>
                </c:pt>
                <c:pt idx="2">
                  <c:v>3.02</c:v>
                </c:pt>
                <c:pt idx="3">
                  <c:v>3.01</c:v>
                </c:pt>
                <c:pt idx="4">
                  <c:v>3.18</c:v>
                </c:pt>
                <c:pt idx="5">
                  <c:v>3.33</c:v>
                </c:pt>
                <c:pt idx="6">
                  <c:v>3.46</c:v>
                </c:pt>
                <c:pt idx="7">
                  <c:v>3.54</c:v>
                </c:pt>
                <c:pt idx="8">
                  <c:v>3.61</c:v>
                </c:pt>
                <c:pt idx="9">
                  <c:v>3.67</c:v>
                </c:pt>
                <c:pt idx="10">
                  <c:v>3.6</c:v>
                </c:pt>
                <c:pt idx="11">
                  <c:v>3.77</c:v>
                </c:pt>
                <c:pt idx="12">
                  <c:v>3.88</c:v>
                </c:pt>
                <c:pt idx="13">
                  <c:v>3.94</c:v>
                </c:pt>
                <c:pt idx="14">
                  <c:v>3.97</c:v>
                </c:pt>
                <c:pt idx="15">
                  <c:v>3.99</c:v>
                </c:pt>
                <c:pt idx="16">
                  <c:v>3.97</c:v>
                </c:pt>
                <c:pt idx="17">
                  <c:v>3.93</c:v>
                </c:pt>
                <c:pt idx="18">
                  <c:v>3.97</c:v>
                </c:pt>
                <c:pt idx="19">
                  <c:v>4.07</c:v>
                </c:pt>
                <c:pt idx="20">
                  <c:v>4.12</c:v>
                </c:pt>
                <c:pt idx="21">
                  <c:v>3.89</c:v>
                </c:pt>
                <c:pt idx="22">
                  <c:v>4.03</c:v>
                </c:pt>
              </c:numCache>
            </c:numRef>
          </c:val>
          <c:smooth val="0"/>
          <c:extLst>
            <c:ext xmlns:c16="http://schemas.microsoft.com/office/drawing/2014/chart" uri="{C3380CC4-5D6E-409C-BE32-E72D297353CC}">
              <c16:uniqueId val="{00000005-059D-488A-B1DE-B930DD6CD384}"/>
            </c:ext>
          </c:extLst>
        </c:ser>
        <c:ser>
          <c:idx val="6"/>
          <c:order val="6"/>
          <c:tx>
            <c:strRef>
              <c:f>Sheet1!$H$1</c:f>
              <c:strCache>
                <c:ptCount val="1"/>
                <c:pt idx="0">
                  <c:v>Nitrous oxide</c:v>
                </c:pt>
              </c:strCache>
            </c:strRef>
          </c:tx>
          <c:spPr>
            <a:ln w="28575"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cat>
            <c:numRef>
              <c:f>Sheet1!$A$2:$A$24</c:f>
              <c:numCache>
                <c:formatCode>General</c:formatCode>
                <c:ptCount val="23"/>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numCache>
            </c:numRef>
          </c:cat>
          <c:val>
            <c:numRef>
              <c:f>Sheet1!$H$2:$H$24</c:f>
              <c:numCache>
                <c:formatCode>General</c:formatCode>
                <c:ptCount val="23"/>
                <c:pt idx="1">
                  <c:v>0.2</c:v>
                </c:pt>
                <c:pt idx="2">
                  <c:v>0.2</c:v>
                </c:pt>
                <c:pt idx="3">
                  <c:v>0.2</c:v>
                </c:pt>
                <c:pt idx="4">
                  <c:v>0.21</c:v>
                </c:pt>
                <c:pt idx="5">
                  <c:v>0.22</c:v>
                </c:pt>
                <c:pt idx="6">
                  <c:v>0.22</c:v>
                </c:pt>
                <c:pt idx="7">
                  <c:v>0.23</c:v>
                </c:pt>
                <c:pt idx="8">
                  <c:v>0.23</c:v>
                </c:pt>
                <c:pt idx="9">
                  <c:v>0.24</c:v>
                </c:pt>
                <c:pt idx="10">
                  <c:v>0.23</c:v>
                </c:pt>
                <c:pt idx="11">
                  <c:v>0.24</c:v>
                </c:pt>
                <c:pt idx="12">
                  <c:v>0.25</c:v>
                </c:pt>
                <c:pt idx="13">
                  <c:v>0.25</c:v>
                </c:pt>
                <c:pt idx="14">
                  <c:v>0.26</c:v>
                </c:pt>
                <c:pt idx="15">
                  <c:v>0.26</c:v>
                </c:pt>
                <c:pt idx="16">
                  <c:v>0.26</c:v>
                </c:pt>
                <c:pt idx="17">
                  <c:v>0.26</c:v>
                </c:pt>
                <c:pt idx="18">
                  <c:v>0.27</c:v>
                </c:pt>
                <c:pt idx="19">
                  <c:v>0.27</c:v>
                </c:pt>
                <c:pt idx="20">
                  <c:v>0.27</c:v>
                </c:pt>
                <c:pt idx="21">
                  <c:v>0.25</c:v>
                </c:pt>
                <c:pt idx="22">
                  <c:v>0.27</c:v>
                </c:pt>
              </c:numCache>
            </c:numRef>
          </c:val>
          <c:smooth val="0"/>
          <c:extLst>
            <c:ext xmlns:c16="http://schemas.microsoft.com/office/drawing/2014/chart" uri="{C3380CC4-5D6E-409C-BE32-E72D297353CC}">
              <c16:uniqueId val="{00000006-059D-488A-B1DE-B930DD6CD384}"/>
            </c:ext>
          </c:extLst>
        </c:ser>
        <c:ser>
          <c:idx val="7"/>
          <c:order val="7"/>
          <c:tx>
            <c:strRef>
              <c:f>Sheet1!$I$1</c:f>
              <c:strCache>
                <c:ptCount val="1"/>
                <c:pt idx="0">
                  <c:v>CO2 from flaring</c:v>
                </c:pt>
              </c:strCache>
            </c:strRef>
          </c:tx>
          <c:spPr>
            <a:ln w="28575" cap="rnd">
              <a:solidFill>
                <a:schemeClr val="accent3">
                  <a:lumMod val="80000"/>
                  <a:lumOff val="20000"/>
                </a:schemeClr>
              </a:solidFill>
              <a:round/>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cat>
            <c:numRef>
              <c:f>Sheet1!$A$2:$A$24</c:f>
              <c:numCache>
                <c:formatCode>General</c:formatCode>
                <c:ptCount val="23"/>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numCache>
            </c:numRef>
          </c:cat>
          <c:val>
            <c:numRef>
              <c:f>Sheet1!$I$2:$I$24</c:f>
              <c:numCache>
                <c:formatCode>General</c:formatCode>
                <c:ptCount val="23"/>
                <c:pt idx="1">
                  <c:v>0.31</c:v>
                </c:pt>
                <c:pt idx="2">
                  <c:v>0.3</c:v>
                </c:pt>
                <c:pt idx="3">
                  <c:v>0.28999999999999998</c:v>
                </c:pt>
                <c:pt idx="4">
                  <c:v>0.32</c:v>
                </c:pt>
                <c:pt idx="5">
                  <c:v>0.31</c:v>
                </c:pt>
                <c:pt idx="6">
                  <c:v>0.33</c:v>
                </c:pt>
                <c:pt idx="7">
                  <c:v>0.31</c:v>
                </c:pt>
                <c:pt idx="8">
                  <c:v>0.28999999999999998</c:v>
                </c:pt>
                <c:pt idx="9">
                  <c:v>0.28000000000000003</c:v>
                </c:pt>
                <c:pt idx="10">
                  <c:v>0.28000000000000003</c:v>
                </c:pt>
                <c:pt idx="11">
                  <c:v>0.26</c:v>
                </c:pt>
                <c:pt idx="12">
                  <c:v>0.27</c:v>
                </c:pt>
                <c:pt idx="13">
                  <c:v>0.27</c:v>
                </c:pt>
                <c:pt idx="14">
                  <c:v>0.26</c:v>
                </c:pt>
                <c:pt idx="15">
                  <c:v>0.27</c:v>
                </c:pt>
                <c:pt idx="16">
                  <c:v>0.28000000000000003</c:v>
                </c:pt>
                <c:pt idx="17">
                  <c:v>0.28000000000000003</c:v>
                </c:pt>
                <c:pt idx="18">
                  <c:v>0.26</c:v>
                </c:pt>
                <c:pt idx="19">
                  <c:v>0.27</c:v>
                </c:pt>
                <c:pt idx="20">
                  <c:v>0.28000000000000003</c:v>
                </c:pt>
                <c:pt idx="21">
                  <c:v>0.27</c:v>
                </c:pt>
                <c:pt idx="22">
                  <c:v>0.28000000000000003</c:v>
                </c:pt>
              </c:numCache>
            </c:numRef>
          </c:val>
          <c:smooth val="0"/>
          <c:extLst>
            <c:ext xmlns:c16="http://schemas.microsoft.com/office/drawing/2014/chart" uri="{C3380CC4-5D6E-409C-BE32-E72D297353CC}">
              <c16:uniqueId val="{00000007-059D-488A-B1DE-B930DD6CD384}"/>
            </c:ext>
          </c:extLst>
        </c:ser>
        <c:dLbls>
          <c:showLegendKey val="0"/>
          <c:showVal val="0"/>
          <c:showCatName val="0"/>
          <c:showSerName val="0"/>
          <c:showPercent val="0"/>
          <c:showBubbleSize val="0"/>
        </c:dLbls>
        <c:marker val="1"/>
        <c:smooth val="0"/>
        <c:axId val="1552635647"/>
        <c:axId val="744755615"/>
      </c:lineChart>
      <c:catAx>
        <c:axId val="15526356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4755615"/>
        <c:crosses val="autoZero"/>
        <c:auto val="1"/>
        <c:lblAlgn val="ctr"/>
        <c:lblOffset val="100"/>
        <c:noMultiLvlLbl val="0"/>
      </c:catAx>
      <c:valAx>
        <c:axId val="744755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526356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449458-C0EF-4464-9FDC-E08CE3AAE565}" type="datetimeFigureOut">
              <a:rPr lang="en-IN" smtClean="0"/>
              <a:t>25-11-2024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8F681-E07C-4821-9B0D-CEAC6019083B}" type="slidenum">
              <a:rPr lang="en-IN" smtClean="0"/>
              <a:t>‹#›</a:t>
            </a:fld>
            <a:endParaRPr lang="en-IN"/>
          </a:p>
        </p:txBody>
      </p:sp>
    </p:spTree>
    <p:extLst>
      <p:ext uri="{BB962C8B-B14F-4D97-AF65-F5344CB8AC3E}">
        <p14:creationId xmlns:p14="http://schemas.microsoft.com/office/powerpoint/2010/main" val="440273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471CE67-C216-473A-83F0-F6875E733526}"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6E836-D21C-4715-9229-F20CD2EE5E1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733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71CE67-C216-473A-83F0-F6875E733526}"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6E836-D21C-4715-9229-F20CD2EE5E19}" type="slidenum">
              <a:rPr lang="en-IN" smtClean="0"/>
              <a:t>‹#›</a:t>
            </a:fld>
            <a:endParaRPr lang="en-IN"/>
          </a:p>
        </p:txBody>
      </p:sp>
    </p:spTree>
    <p:extLst>
      <p:ext uri="{BB962C8B-B14F-4D97-AF65-F5344CB8AC3E}">
        <p14:creationId xmlns:p14="http://schemas.microsoft.com/office/powerpoint/2010/main" val="1466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71CE67-C216-473A-83F0-F6875E733526}"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6E836-D21C-4715-9229-F20CD2EE5E19}" type="slidenum">
              <a:rPr lang="en-IN" smtClean="0"/>
              <a:t>‹#›</a:t>
            </a:fld>
            <a:endParaRPr lang="en-IN"/>
          </a:p>
        </p:txBody>
      </p:sp>
    </p:spTree>
    <p:extLst>
      <p:ext uri="{BB962C8B-B14F-4D97-AF65-F5344CB8AC3E}">
        <p14:creationId xmlns:p14="http://schemas.microsoft.com/office/powerpoint/2010/main" val="299801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71CE67-C216-473A-83F0-F6875E733526}"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6E836-D21C-4715-9229-F20CD2EE5E19}" type="slidenum">
              <a:rPr lang="en-IN" smtClean="0"/>
              <a:t>‹#›</a:t>
            </a:fld>
            <a:endParaRPr lang="en-IN"/>
          </a:p>
        </p:txBody>
      </p:sp>
    </p:spTree>
    <p:extLst>
      <p:ext uri="{BB962C8B-B14F-4D97-AF65-F5344CB8AC3E}">
        <p14:creationId xmlns:p14="http://schemas.microsoft.com/office/powerpoint/2010/main" val="53193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71CE67-C216-473A-83F0-F6875E733526}" type="datetimeFigureOut">
              <a:rPr lang="en-IN" smtClean="0"/>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A6E836-D21C-4715-9229-F20CD2EE5E1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20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71CE67-C216-473A-83F0-F6875E733526}"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6E836-D21C-4715-9229-F20CD2EE5E19}" type="slidenum">
              <a:rPr lang="en-IN" smtClean="0"/>
              <a:t>‹#›</a:t>
            </a:fld>
            <a:endParaRPr lang="en-IN"/>
          </a:p>
        </p:txBody>
      </p:sp>
    </p:spTree>
    <p:extLst>
      <p:ext uri="{BB962C8B-B14F-4D97-AF65-F5344CB8AC3E}">
        <p14:creationId xmlns:p14="http://schemas.microsoft.com/office/powerpoint/2010/main" val="2771185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71CE67-C216-473A-83F0-F6875E733526}" type="datetimeFigureOut">
              <a:rPr lang="en-IN" smtClean="0"/>
              <a:t>25-11-2024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A6E836-D21C-4715-9229-F20CD2EE5E19}" type="slidenum">
              <a:rPr lang="en-IN" smtClean="0"/>
              <a:t>‹#›</a:t>
            </a:fld>
            <a:endParaRPr lang="en-IN"/>
          </a:p>
        </p:txBody>
      </p:sp>
    </p:spTree>
    <p:extLst>
      <p:ext uri="{BB962C8B-B14F-4D97-AF65-F5344CB8AC3E}">
        <p14:creationId xmlns:p14="http://schemas.microsoft.com/office/powerpoint/2010/main" val="259432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71CE67-C216-473A-83F0-F6875E733526}" type="datetimeFigureOut">
              <a:rPr lang="en-IN" smtClean="0"/>
              <a:t>25-11-2024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A6E836-D21C-4715-9229-F20CD2EE5E19}" type="slidenum">
              <a:rPr lang="en-IN" smtClean="0"/>
              <a:t>‹#›</a:t>
            </a:fld>
            <a:endParaRPr lang="en-IN"/>
          </a:p>
        </p:txBody>
      </p:sp>
    </p:spTree>
    <p:extLst>
      <p:ext uri="{BB962C8B-B14F-4D97-AF65-F5344CB8AC3E}">
        <p14:creationId xmlns:p14="http://schemas.microsoft.com/office/powerpoint/2010/main" val="1284568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471CE67-C216-473A-83F0-F6875E733526}" type="datetimeFigureOut">
              <a:rPr lang="en-IN" smtClean="0"/>
              <a:t>25-11-2024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3A6E836-D21C-4715-9229-F20CD2EE5E19}" type="slidenum">
              <a:rPr lang="en-IN" smtClean="0"/>
              <a:t>‹#›</a:t>
            </a:fld>
            <a:endParaRPr lang="en-IN"/>
          </a:p>
        </p:txBody>
      </p:sp>
    </p:spTree>
    <p:extLst>
      <p:ext uri="{BB962C8B-B14F-4D97-AF65-F5344CB8AC3E}">
        <p14:creationId xmlns:p14="http://schemas.microsoft.com/office/powerpoint/2010/main" val="332698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471CE67-C216-473A-83F0-F6875E733526}" type="datetimeFigureOut">
              <a:rPr lang="en-IN" smtClean="0"/>
              <a:t>25-11-2024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3A6E836-D21C-4715-9229-F20CD2EE5E19}" type="slidenum">
              <a:rPr lang="en-IN" smtClean="0"/>
              <a:t>‹#›</a:t>
            </a:fld>
            <a:endParaRPr lang="en-IN"/>
          </a:p>
        </p:txBody>
      </p:sp>
    </p:spTree>
    <p:extLst>
      <p:ext uri="{BB962C8B-B14F-4D97-AF65-F5344CB8AC3E}">
        <p14:creationId xmlns:p14="http://schemas.microsoft.com/office/powerpoint/2010/main" val="2793375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71CE67-C216-473A-83F0-F6875E733526}" type="datetimeFigureOut">
              <a:rPr lang="en-IN" smtClean="0"/>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A6E836-D21C-4715-9229-F20CD2EE5E19}" type="slidenum">
              <a:rPr lang="en-IN" smtClean="0"/>
              <a:t>‹#›</a:t>
            </a:fld>
            <a:endParaRPr lang="en-IN"/>
          </a:p>
        </p:txBody>
      </p:sp>
    </p:spTree>
    <p:extLst>
      <p:ext uri="{BB962C8B-B14F-4D97-AF65-F5344CB8AC3E}">
        <p14:creationId xmlns:p14="http://schemas.microsoft.com/office/powerpoint/2010/main" val="4290665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71CE67-C216-473A-83F0-F6875E733526}" type="datetimeFigureOut">
              <a:rPr lang="en-IN" smtClean="0"/>
              <a:t>25-11-2024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3A6E836-D21C-4715-9229-F20CD2EE5E1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027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iea.org/data-and-statistics/charts/energy-related-greenhouse-gas-emissions-2000-2021" TargetMode="External"/><Relationship Id="rId2" Type="http://schemas.openxmlformats.org/officeDocument/2006/relationships/hyperlink" Target="https://doi.org/10.1108/bij-01-2023-0056"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FAC5E2-8A32-467A-B73C-D8B7019E7B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5498" y="1347701"/>
            <a:ext cx="2101003" cy="2070663"/>
          </a:xfrm>
          <a:prstGeom prst="rect">
            <a:avLst/>
          </a:prstGeom>
        </p:spPr>
      </p:pic>
      <p:sp>
        <p:nvSpPr>
          <p:cNvPr id="5" name="TextBox 4">
            <a:extLst>
              <a:ext uri="{FF2B5EF4-FFF2-40B4-BE49-F238E27FC236}">
                <a16:creationId xmlns:a16="http://schemas.microsoft.com/office/drawing/2014/main" id="{899347A7-D5C1-1B2A-4F11-5AA2E4603CC3}"/>
              </a:ext>
            </a:extLst>
          </p:cNvPr>
          <p:cNvSpPr txBox="1"/>
          <p:nvPr/>
        </p:nvSpPr>
        <p:spPr>
          <a:xfrm>
            <a:off x="2747430" y="4036122"/>
            <a:ext cx="6697134" cy="307777"/>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MADAN MOHAN MALAVIYA UNIVERSITY OF TECHNOLOGY, GORAKHPUR</a:t>
            </a:r>
            <a:endParaRPr lang="en-IN" sz="1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16CA366-A409-AFFF-6F83-4D7009794DA8}"/>
              </a:ext>
            </a:extLst>
          </p:cNvPr>
          <p:cNvSpPr txBox="1"/>
          <p:nvPr/>
        </p:nvSpPr>
        <p:spPr>
          <a:xfrm>
            <a:off x="2554964" y="187654"/>
            <a:ext cx="7082067" cy="984885"/>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SEMINAR PRESENTATION</a:t>
            </a:r>
          </a:p>
          <a:p>
            <a:pPr algn="ctr"/>
            <a:r>
              <a:rPr lang="en-US" sz="1600" b="1" dirty="0">
                <a:latin typeface="Times New Roman" panose="02020603050405020304" pitchFamily="18" charset="0"/>
                <a:cs typeface="Times New Roman" panose="02020603050405020304" pitchFamily="18" charset="0"/>
              </a:rPr>
              <a:t>on</a:t>
            </a:r>
          </a:p>
          <a:p>
            <a:pPr algn="ctr"/>
            <a:r>
              <a:rPr lang="en-US" sz="1400" b="1" u="sng" dirty="0">
                <a:latin typeface="Times New Roman" panose="02020603050405020304" pitchFamily="18" charset="0"/>
                <a:cs typeface="Times New Roman" panose="02020603050405020304" pitchFamily="18" charset="0"/>
              </a:rPr>
              <a:t>TOPIC: SUSTAINABLE HUMAN RESOURCE MANAGEMENT</a:t>
            </a:r>
          </a:p>
          <a:p>
            <a:pPr algn="ctr"/>
            <a:r>
              <a:rPr lang="en-US" sz="1400" b="1" u="sng" dirty="0">
                <a:latin typeface="Times New Roman" panose="02020603050405020304" pitchFamily="18" charset="0"/>
                <a:cs typeface="Times New Roman" panose="02020603050405020304" pitchFamily="18" charset="0"/>
              </a:rPr>
              <a:t>PRACTICES FOR NET-ZERO ECONOMY</a:t>
            </a:r>
            <a:endParaRPr lang="en-IN" sz="1400" b="1"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78A2417-3F33-516E-55C4-B9066BDCBD32}"/>
              </a:ext>
            </a:extLst>
          </p:cNvPr>
          <p:cNvSpPr txBox="1"/>
          <p:nvPr/>
        </p:nvSpPr>
        <p:spPr>
          <a:xfrm>
            <a:off x="1087120" y="4741333"/>
            <a:ext cx="2281394" cy="1525418"/>
          </a:xfrm>
          <a:prstGeom prst="rect">
            <a:avLst/>
          </a:prstGeom>
          <a:noFill/>
        </p:spPr>
        <p:txBody>
          <a:bodyPr wrap="non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Under the </a:t>
            </a:r>
            <a:r>
              <a:rPr lang="en-IN" sz="1600" dirty="0">
                <a:latin typeface="Times New Roman" panose="02020603050405020304" pitchFamily="18" charset="0"/>
                <a:cs typeface="Times New Roman" panose="02020603050405020304" pitchFamily="18" charset="0"/>
              </a:rPr>
              <a:t>supervision </a:t>
            </a:r>
            <a:r>
              <a:rPr lang="en-US" sz="1600" dirty="0">
                <a:latin typeface="Times New Roman" panose="02020603050405020304" pitchFamily="18" charset="0"/>
                <a:cs typeface="Times New Roman" panose="02020603050405020304" pitchFamily="18" charset="0"/>
              </a:rPr>
              <a:t>of:</a:t>
            </a:r>
          </a:p>
          <a:p>
            <a:pPr>
              <a:lnSpc>
                <a:spcPct val="150000"/>
              </a:lnSpc>
            </a:pPr>
            <a:r>
              <a:rPr lang="en-US" sz="1600" dirty="0">
                <a:latin typeface="Times New Roman" panose="02020603050405020304" pitchFamily="18" charset="0"/>
                <a:cs typeface="Times New Roman" panose="02020603050405020304" pitchFamily="18" charset="0"/>
              </a:rPr>
              <a:t>Dr. Sonia Bhatt </a:t>
            </a:r>
          </a:p>
          <a:p>
            <a:pPr>
              <a:lnSpc>
                <a:spcPct val="150000"/>
              </a:lnSpc>
            </a:pPr>
            <a:r>
              <a:rPr lang="en-US" sz="1600" dirty="0">
                <a:latin typeface="Times New Roman" panose="02020603050405020304" pitchFamily="18" charset="0"/>
                <a:cs typeface="Times New Roman" panose="02020603050405020304" pitchFamily="18" charset="0"/>
              </a:rPr>
              <a:t>(Assistant Professor)</a:t>
            </a:r>
          </a:p>
          <a:p>
            <a:pPr>
              <a:lnSpc>
                <a:spcPct val="150000"/>
              </a:lnSpc>
            </a:pPr>
            <a:r>
              <a:rPr lang="en-US" sz="1600" dirty="0">
                <a:latin typeface="Times New Roman" panose="02020603050405020304" pitchFamily="18" charset="0"/>
                <a:cs typeface="Times New Roman" panose="02020603050405020304" pitchFamily="18" charset="0"/>
              </a:rPr>
              <a:t>(MSD)</a:t>
            </a: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872773E-6FD7-11E5-A6B9-B94DCF1E0468}"/>
              </a:ext>
            </a:extLst>
          </p:cNvPr>
          <p:cNvSpPr txBox="1"/>
          <p:nvPr/>
        </p:nvSpPr>
        <p:spPr>
          <a:xfrm>
            <a:off x="8740987" y="4741333"/>
            <a:ext cx="2021289" cy="1525418"/>
          </a:xfrm>
          <a:prstGeom prst="rect">
            <a:avLst/>
          </a:prstGeom>
          <a:noFill/>
        </p:spPr>
        <p:txBody>
          <a:bodyPr wrap="squar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Presented by:</a:t>
            </a:r>
          </a:p>
          <a:p>
            <a:pPr>
              <a:lnSpc>
                <a:spcPct val="150000"/>
              </a:lnSpc>
            </a:pPr>
            <a:r>
              <a:rPr lang="en-US" sz="1600" dirty="0">
                <a:latin typeface="Times New Roman" panose="02020603050405020304" pitchFamily="18" charset="0"/>
                <a:cs typeface="Times New Roman" panose="02020603050405020304" pitchFamily="18" charset="0"/>
              </a:rPr>
              <a:t>Vaishnavi Singh</a:t>
            </a:r>
          </a:p>
          <a:p>
            <a:pPr>
              <a:lnSpc>
                <a:spcPct val="150000"/>
              </a:lnSpc>
            </a:pPr>
            <a:r>
              <a:rPr lang="en-US" sz="1600" dirty="0">
                <a:latin typeface="Times New Roman" panose="02020603050405020304" pitchFamily="18" charset="0"/>
                <a:cs typeface="Times New Roman" panose="02020603050405020304" pitchFamily="18" charset="0"/>
              </a:rPr>
              <a:t>Roll no. 2023081071</a:t>
            </a:r>
          </a:p>
          <a:p>
            <a:pPr>
              <a:lnSpc>
                <a:spcPct val="150000"/>
              </a:lnSpc>
            </a:pPr>
            <a:r>
              <a:rPr lang="en-US" sz="1600" dirty="0">
                <a:latin typeface="Times New Roman" panose="02020603050405020304" pitchFamily="18" charset="0"/>
                <a:cs typeface="Times New Roman" panose="02020603050405020304" pitchFamily="18" charset="0"/>
              </a:rPr>
              <a:t>BBA </a:t>
            </a:r>
            <a:endParaRPr lang="en-IN" sz="16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E5E01A2-38CA-1ABD-0923-31D0BE17B1E7}"/>
              </a:ext>
            </a:extLst>
          </p:cNvPr>
          <p:cNvSpPr txBox="1"/>
          <p:nvPr/>
        </p:nvSpPr>
        <p:spPr>
          <a:xfrm>
            <a:off x="4003038" y="3593526"/>
            <a:ext cx="4185920"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MANAGEMENT STUDIES DEPARTMENT</a:t>
            </a:r>
          </a:p>
        </p:txBody>
      </p:sp>
    </p:spTree>
    <p:extLst>
      <p:ext uri="{BB962C8B-B14F-4D97-AF65-F5344CB8AC3E}">
        <p14:creationId xmlns:p14="http://schemas.microsoft.com/office/powerpoint/2010/main" val="237826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B40583A-AC06-8F2B-D432-8D4848421139}"/>
              </a:ext>
            </a:extLst>
          </p:cNvPr>
          <p:cNvSpPr txBox="1"/>
          <p:nvPr/>
        </p:nvSpPr>
        <p:spPr>
          <a:xfrm>
            <a:off x="0" y="123622"/>
            <a:ext cx="12191999" cy="369332"/>
          </a:xfrm>
          <a:prstGeom prst="rect">
            <a:avLst/>
          </a:prstGeom>
          <a:noFill/>
        </p:spPr>
        <p:txBody>
          <a:bodyPr wrap="square">
            <a:spAutoFit/>
          </a:bodyPr>
          <a:lstStyle/>
          <a:p>
            <a:pPr algn="ctr"/>
            <a:r>
              <a:rPr lang="en-US" b="1" u="sng">
                <a:latin typeface="Times New Roman" panose="02020603050405020304" pitchFamily="18" charset="0"/>
                <a:cs typeface="Times New Roman" panose="02020603050405020304" pitchFamily="18" charset="0"/>
              </a:rPr>
              <a:t>12. REFERENCES</a:t>
            </a:r>
            <a:endParaRPr lang="en-IN" b="1" u="sng">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3F3444B-BF3E-8250-A473-2E6931A2C388}"/>
              </a:ext>
            </a:extLst>
          </p:cNvPr>
          <p:cNvSpPr txBox="1"/>
          <p:nvPr/>
        </p:nvSpPr>
        <p:spPr>
          <a:xfrm>
            <a:off x="355599" y="777434"/>
            <a:ext cx="11480800" cy="4987904"/>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cs typeface="Times New Roman" panose="02020603050405020304" pitchFamily="18" charset="0"/>
              </a:rPr>
              <a:t>Mishra, R., Singh, R. and Govindan, K. (2022a</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a:t>
            </a:r>
            <a:r>
              <a:rPr lang="en-US" sz="1600" b="1" dirty="0">
                <a:effectLst/>
                <a:latin typeface="Times New Roman" panose="02020603050405020304" pitchFamily="18" charset="0"/>
                <a:cs typeface="Times New Roman" panose="02020603050405020304" pitchFamily="18" charset="0"/>
              </a:rPr>
              <a:t> </a:t>
            </a:r>
            <a:r>
              <a:rPr lang="en-US" sz="1600" b="0" dirty="0">
                <a:effectLst/>
                <a:latin typeface="Times New Roman" panose="02020603050405020304" pitchFamily="18" charset="0"/>
                <a:cs typeface="Times New Roman" panose="02020603050405020304" pitchFamily="18" charset="0"/>
              </a:rPr>
              <a:t>“Net-zero economy research in the field of supply chain management: a systematic literature review and future research agenda”, </a:t>
            </a:r>
            <a:r>
              <a:rPr lang="en-US" sz="1600" b="0" i="1" dirty="0">
                <a:effectLst/>
                <a:latin typeface="Times New Roman" panose="02020603050405020304" pitchFamily="18" charset="0"/>
                <a:cs typeface="Times New Roman" panose="02020603050405020304" pitchFamily="18" charset="0"/>
              </a:rPr>
              <a:t>International Journal of Logistics Management</a:t>
            </a:r>
            <a:r>
              <a:rPr lang="en-US" sz="1600" b="0" dirty="0">
                <a:effectLst/>
                <a:latin typeface="Times New Roman" panose="02020603050405020304" pitchFamily="18" charset="0"/>
                <a:cs typeface="Times New Roman" panose="02020603050405020304" pitchFamily="18" charset="0"/>
              </a:rPr>
              <a:t>, ahead-of-print,</a:t>
            </a:r>
          </a:p>
          <a:p>
            <a:pPr marL="0" marR="0" lvl="0" indent="0" algn="just" defTabSz="914400" rtl="0" eaLnBrk="0" fontAlgn="base" latinLnBrk="0" hangingPunct="0">
              <a:lnSpc>
                <a:spcPct val="150000"/>
              </a:lnSpc>
              <a:spcBef>
                <a:spcPct val="0"/>
              </a:spcBef>
              <a:spcAft>
                <a:spcPct val="0"/>
              </a:spcAft>
              <a:buClrTx/>
              <a:buSzTx/>
              <a:tabLst/>
            </a:pPr>
            <a:r>
              <a:rPr lang="en-US" sz="1600" b="0" dirty="0" err="1">
                <a:effectLst/>
                <a:latin typeface="Times New Roman" panose="02020603050405020304" pitchFamily="18" charset="0"/>
                <a:cs typeface="Times New Roman" panose="02020603050405020304" pitchFamily="18" charset="0"/>
              </a:rPr>
              <a:t>doi</a:t>
            </a:r>
            <a:r>
              <a:rPr lang="en-US" sz="1600" b="0" dirty="0">
                <a:effectLst/>
                <a:latin typeface="Times New Roman" panose="02020603050405020304" pitchFamily="18" charset="0"/>
                <a:cs typeface="Times New Roman" panose="02020603050405020304" pitchFamily="18" charset="0"/>
              </a:rPr>
              <a:t>: 10.1108/IJLM-01-2022-0016/FULL/XML</a:t>
            </a:r>
            <a:r>
              <a:rPr lang="en-US" sz="1600" dirty="0">
                <a:latin typeface="Times New Roman" panose="02020603050405020304" pitchFamily="18" charset="0"/>
                <a:cs typeface="Times New Roman" panose="02020603050405020304" pitchFamily="18" charset="0"/>
              </a:rPr>
              <a:t>.</a:t>
            </a:r>
            <a:r>
              <a:rPr lang="en-US" sz="1600" b="0" dirty="0">
                <a:effectLst/>
                <a:latin typeface="Times New Roman" panose="02020603050405020304" pitchFamily="18" charset="0"/>
                <a:cs typeface="Times New Roman" panose="02020603050405020304" pitchFamily="18" charset="0"/>
              </a:rPr>
              <a:t> </a:t>
            </a:r>
            <a:endPar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cs typeface="Times New Roman" panose="02020603050405020304" pitchFamily="18" charset="0"/>
              </a:rPr>
              <a:t>Bonsu, N.O. (2020), </a:t>
            </a:r>
            <a:r>
              <a:rPr lang="en-US" sz="1600" b="0" dirty="0">
                <a:effectLst/>
                <a:latin typeface="Times New Roman" panose="02020603050405020304" pitchFamily="18" charset="0"/>
                <a:cs typeface="Times New Roman" panose="02020603050405020304" pitchFamily="18" charset="0"/>
              </a:rPr>
              <a:t>“Towards a circular and low-carbon economy: insights from the transitioning to electric vehicles and net zero economy”,</a:t>
            </a:r>
            <a:r>
              <a:rPr lang="en-US" sz="1600" b="0" i="1" dirty="0">
                <a:effectLst/>
                <a:latin typeface="Times New Roman" panose="02020603050405020304" pitchFamily="18" charset="0"/>
                <a:cs typeface="Times New Roman" panose="02020603050405020304" pitchFamily="18" charset="0"/>
              </a:rPr>
              <a:t> Journal of Cleaner Production</a:t>
            </a:r>
            <a:r>
              <a:rPr lang="en-US" sz="1600" b="0" dirty="0">
                <a:effectLst/>
                <a:latin typeface="Times New Roman" panose="02020603050405020304" pitchFamily="18" charset="0"/>
                <a:cs typeface="Times New Roman" panose="02020603050405020304" pitchFamily="18" charset="0"/>
              </a:rPr>
              <a:t>, Vol. 256, 120659.</a:t>
            </a:r>
            <a:endPar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lang="en-IN" sz="1600" b="1" dirty="0" err="1">
                <a:effectLst/>
                <a:latin typeface="Times New Roman" panose="02020603050405020304" pitchFamily="18" charset="0"/>
                <a:cs typeface="Times New Roman" panose="02020603050405020304" pitchFamily="18" charset="0"/>
              </a:rPr>
              <a:t>Virmani</a:t>
            </a:r>
            <a:r>
              <a:rPr lang="en-IN" sz="1600" b="1" dirty="0">
                <a:effectLst/>
                <a:latin typeface="Times New Roman" panose="02020603050405020304" pitchFamily="18" charset="0"/>
                <a:cs typeface="Times New Roman" panose="02020603050405020304" pitchFamily="18" charset="0"/>
              </a:rPr>
              <a:t>, N., Agarwal, S., Raut, R.D., Paul, S.K. and Mahmood, H. (2022), </a:t>
            </a:r>
            <a:r>
              <a:rPr lang="en-IN" sz="1600" b="0" dirty="0">
                <a:effectLst/>
                <a:latin typeface="Times New Roman" panose="02020603050405020304" pitchFamily="18" charset="0"/>
                <a:cs typeface="Times New Roman" panose="02020603050405020304" pitchFamily="18" charset="0"/>
              </a:rPr>
              <a:t>“Adopting net-zero in emerging economies”, </a:t>
            </a:r>
            <a:r>
              <a:rPr lang="en-IN" sz="1600" b="0" i="1" dirty="0">
                <a:effectLst/>
                <a:latin typeface="Times New Roman" panose="02020603050405020304" pitchFamily="18" charset="0"/>
                <a:cs typeface="Times New Roman" panose="02020603050405020304" pitchFamily="18" charset="0"/>
              </a:rPr>
              <a:t>Journal of Environmental Management</a:t>
            </a:r>
            <a:r>
              <a:rPr lang="en-IN" sz="1600" b="0" dirty="0">
                <a:effectLst/>
                <a:latin typeface="Times New Roman" panose="02020603050405020304" pitchFamily="18" charset="0"/>
                <a:cs typeface="Times New Roman" panose="02020603050405020304" pitchFamily="18" charset="0"/>
              </a:rPr>
              <a:t>, Vol. 321, 115978.</a:t>
            </a:r>
          </a:p>
          <a:p>
            <a:pPr algn="just" defTabSz="914400" eaLnBrk="0" fontAlgn="base" hangingPunct="0">
              <a:lnSpc>
                <a:spcPct val="150000"/>
              </a:lnSpc>
              <a:spcBef>
                <a:spcPct val="0"/>
              </a:spcBef>
              <a:spcAft>
                <a:spcPct val="0"/>
              </a:spcAft>
              <a:buFontTx/>
              <a:buChar char="•"/>
            </a:pPr>
            <a:r>
              <a:rPr lang="en-IN" sz="1600" b="1" dirty="0">
                <a:effectLst/>
                <a:latin typeface="Times New Roman" panose="02020603050405020304" pitchFamily="18" charset="0"/>
                <a:ea typeface="Times New Roman" panose="02020603050405020304" pitchFamily="18" charset="0"/>
              </a:rPr>
              <a:t>Bag, S. (2023), </a:t>
            </a:r>
            <a:r>
              <a:rPr lang="en-IN" sz="1600" dirty="0">
                <a:effectLst/>
                <a:latin typeface="Times New Roman" panose="02020603050405020304" pitchFamily="18" charset="0"/>
                <a:ea typeface="Times New Roman" panose="02020603050405020304" pitchFamily="18" charset="0"/>
              </a:rPr>
              <a:t>From resources to sustainability: a practice-based view of net zero economy implementation in small and medium business-to-business firms. </a:t>
            </a:r>
            <a:r>
              <a:rPr lang="en-IN" sz="1600" i="1" dirty="0">
                <a:effectLst/>
                <a:latin typeface="Times New Roman" panose="02020603050405020304" pitchFamily="18" charset="0"/>
                <a:ea typeface="Times New Roman" panose="02020603050405020304" pitchFamily="18" charset="0"/>
              </a:rPr>
              <a:t>Benchmarking an International Journal</a:t>
            </a:r>
            <a:r>
              <a:rPr lang="en-IN" sz="1600" dirty="0">
                <a:effectLst/>
                <a:latin typeface="Times New Roman" panose="02020603050405020304" pitchFamily="18" charset="0"/>
                <a:ea typeface="Times New Roman" panose="02020603050405020304" pitchFamily="18" charset="0"/>
              </a:rPr>
              <a:t>, </a:t>
            </a:r>
            <a:r>
              <a:rPr lang="en-IN" sz="1600" i="1" dirty="0">
                <a:effectLst/>
                <a:latin typeface="Times New Roman" panose="02020603050405020304" pitchFamily="18" charset="0"/>
                <a:ea typeface="Times New Roman" panose="02020603050405020304" pitchFamily="18" charset="0"/>
              </a:rPr>
              <a:t>31</a:t>
            </a:r>
            <a:r>
              <a:rPr lang="en-IN" sz="1600" dirty="0">
                <a:effectLst/>
                <a:latin typeface="Times New Roman" panose="02020603050405020304" pitchFamily="18" charset="0"/>
                <a:ea typeface="Times New Roman" panose="02020603050405020304" pitchFamily="18" charset="0"/>
              </a:rPr>
              <a:t>(6), 1876–1894. </a:t>
            </a:r>
            <a:r>
              <a:rPr lang="en-IN" sz="1600" dirty="0">
                <a:effectLst/>
                <a:latin typeface="Times New Roman" panose="02020603050405020304" pitchFamily="18" charset="0"/>
                <a:ea typeface="Times New Roman" panose="02020603050405020304" pitchFamily="18" charset="0"/>
                <a:hlinkClick r:id="rId2"/>
              </a:rPr>
              <a:t>https://doi.org/10.1108/bij-01-2023-0056</a:t>
            </a:r>
            <a:endParaRPr lang="en-IN" sz="1600" dirty="0">
              <a:effectLst/>
              <a:latin typeface="Times New Roman" panose="02020603050405020304" pitchFamily="18" charset="0"/>
              <a:ea typeface="Times New Roman" panose="02020603050405020304" pitchFamily="18" charset="0"/>
            </a:endParaRPr>
          </a:p>
          <a:p>
            <a:pPr algn="just" defTabSz="914400" eaLnBrk="0" fontAlgn="base" hangingPunct="0">
              <a:lnSpc>
                <a:spcPct val="150000"/>
              </a:lnSpc>
              <a:spcBef>
                <a:spcPct val="0"/>
              </a:spcBef>
              <a:spcAft>
                <a:spcPct val="0"/>
              </a:spcAft>
              <a:buFontTx/>
              <a:buChar char="•"/>
            </a:pPr>
            <a:r>
              <a:rPr lang="en-IN" sz="1600" b="1" dirty="0">
                <a:effectLst/>
                <a:latin typeface="Times New Roman" panose="02020603050405020304" pitchFamily="18" charset="0"/>
                <a:ea typeface="DengXian" panose="02010600030101010101" pitchFamily="2" charset="-122"/>
                <a:cs typeface="Cordia New" panose="020B0304020202020204" pitchFamily="34" charset="-34"/>
              </a:rPr>
              <a:t>Nyangchak, N. (2022), </a:t>
            </a:r>
            <a:r>
              <a:rPr lang="en-IN" sz="1600" dirty="0">
                <a:effectLst/>
                <a:latin typeface="Times New Roman" panose="02020603050405020304" pitchFamily="18" charset="0"/>
                <a:ea typeface="DengXian" panose="02010600030101010101" pitchFamily="2" charset="-122"/>
                <a:cs typeface="Cordia New" panose="020B0304020202020204" pitchFamily="34" charset="-34"/>
              </a:rPr>
              <a:t>“Emerging green industry toward net-zero economy: a systematic review”, </a:t>
            </a:r>
            <a:r>
              <a:rPr lang="en-IN" sz="1600" i="1" dirty="0">
                <a:effectLst/>
                <a:latin typeface="Times New Roman" panose="02020603050405020304" pitchFamily="18" charset="0"/>
                <a:ea typeface="DengXian" panose="02010600030101010101" pitchFamily="2" charset="-122"/>
                <a:cs typeface="Cordia New" panose="020B0304020202020204" pitchFamily="34" charset="-34"/>
              </a:rPr>
              <a:t>Journal of Cleaner Production</a:t>
            </a:r>
            <a:r>
              <a:rPr lang="en-IN" sz="1600" dirty="0">
                <a:effectLst/>
                <a:latin typeface="Times New Roman" panose="02020603050405020304" pitchFamily="18" charset="0"/>
                <a:ea typeface="DengXian" panose="02010600030101010101" pitchFamily="2" charset="-122"/>
                <a:cs typeface="Cordia New" panose="020B0304020202020204" pitchFamily="34" charset="-34"/>
              </a:rPr>
              <a:t>, Vol. 378, 134622.</a:t>
            </a:r>
            <a:endParaRPr lang="en-IN" sz="1600" b="0" dirty="0">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lang="en-US" sz="1600" b="1" dirty="0">
                <a:latin typeface="Times New Roman" panose="02020603050405020304" pitchFamily="18" charset="0"/>
                <a:cs typeface="Times New Roman" panose="02020603050405020304" pitchFamily="18" charset="0"/>
              </a:rPr>
              <a:t>IEA (2022), </a:t>
            </a:r>
            <a:r>
              <a:rPr lang="en-US" sz="1600" dirty="0">
                <a:latin typeface="Times New Roman" panose="02020603050405020304" pitchFamily="18" charset="0"/>
                <a:cs typeface="Times New Roman" panose="02020603050405020304" pitchFamily="18" charset="0"/>
              </a:rPr>
              <a:t>Energy related greenhouse gas emissions, 2000-2021, IEA, Paris </a:t>
            </a:r>
            <a:r>
              <a:rPr lang="en-US" sz="1600" dirty="0">
                <a:latin typeface="Times New Roman" panose="02020603050405020304" pitchFamily="18" charset="0"/>
                <a:cs typeface="Times New Roman" panose="02020603050405020304" pitchFamily="18" charset="0"/>
                <a:hlinkClick r:id="rId3"/>
              </a:rPr>
              <a:t>https://www.iea.org/data-and-statistics/charts/energy-related-greenhouse-gas-emissions-2000-2021</a:t>
            </a:r>
            <a:r>
              <a:rPr lang="en-US" sz="1600" dirty="0">
                <a:latin typeface="Times New Roman" panose="02020603050405020304" pitchFamily="18" charset="0"/>
                <a:cs typeface="Times New Roman" panose="02020603050405020304" pitchFamily="18" charset="0"/>
              </a:rPr>
              <a:t>, License: CC BY 4.0</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211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48BF2C-6121-2EEA-11EB-546C2807F535}"/>
              </a:ext>
            </a:extLst>
          </p:cNvPr>
          <p:cNvSpPr txBox="1"/>
          <p:nvPr/>
        </p:nvSpPr>
        <p:spPr>
          <a:xfrm>
            <a:off x="3952240" y="2413337"/>
            <a:ext cx="5689600" cy="1015663"/>
          </a:xfrm>
          <a:prstGeom prst="rect">
            <a:avLst/>
          </a:prstGeom>
          <a:noFill/>
        </p:spPr>
        <p:txBody>
          <a:bodyPr wrap="square" rtlCol="0">
            <a:spAutoFit/>
          </a:bodyPr>
          <a:lstStyle/>
          <a:p>
            <a:r>
              <a:rPr lang="en-US" sz="6000" b="1">
                <a:latin typeface="Times New Roman" panose="02020603050405020304" pitchFamily="18" charset="0"/>
                <a:cs typeface="Times New Roman" panose="02020603050405020304" pitchFamily="18" charset="0"/>
              </a:rPr>
              <a:t>THANKYOU</a:t>
            </a:r>
            <a:endParaRPr lang="en-IN" sz="6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5474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0A6A89-F815-47C3-7145-1ACD112390B4}"/>
              </a:ext>
            </a:extLst>
          </p:cNvPr>
          <p:cNvSpPr txBox="1"/>
          <p:nvPr/>
        </p:nvSpPr>
        <p:spPr>
          <a:xfrm>
            <a:off x="1483360" y="981214"/>
            <a:ext cx="6908800" cy="3418243"/>
          </a:xfrm>
          <a:prstGeom prst="rect">
            <a:avLst/>
          </a:prstGeom>
          <a:noFill/>
        </p:spPr>
        <p:txBody>
          <a:bodyPr wrap="square">
            <a:spAutoFit/>
          </a:bodyPr>
          <a:lstStyle/>
          <a:p>
            <a:pPr algn="just">
              <a:lnSpc>
                <a:spcPct val="150000"/>
              </a:lnSpc>
            </a:pPr>
            <a:endParaRPr lang="en-IN">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1600">
                <a:latin typeface="Times New Roman" panose="02020603050405020304" pitchFamily="18" charset="0"/>
                <a:cs typeface="Times New Roman" panose="02020603050405020304" pitchFamily="18" charset="0"/>
              </a:rPr>
              <a:t> INTRODUCTION</a:t>
            </a:r>
          </a:p>
          <a:p>
            <a:pPr marL="285750" indent="-285750" algn="just">
              <a:lnSpc>
                <a:spcPct val="150000"/>
              </a:lnSpc>
              <a:buFont typeface="Arial" panose="020B0604020202020204" pitchFamily="34" charset="0"/>
              <a:buChar char="•"/>
            </a:pPr>
            <a:r>
              <a:rPr lang="en-IN" sz="1600">
                <a:latin typeface="Times New Roman" panose="02020603050405020304" pitchFamily="18" charset="0"/>
                <a:cs typeface="Times New Roman" panose="02020603050405020304" pitchFamily="18" charset="0"/>
              </a:rPr>
              <a:t>  OBJECTIVE</a:t>
            </a:r>
          </a:p>
          <a:p>
            <a:pPr marL="342900" indent="-342900" algn="just">
              <a:lnSpc>
                <a:spcPct val="150000"/>
              </a:lnSpc>
              <a:buFont typeface="Arial" panose="020B0604020202020204" pitchFamily="34" charset="0"/>
              <a:buChar char="•"/>
            </a:pPr>
            <a:r>
              <a:rPr lang="en-IN" sz="1600">
                <a:latin typeface="Times New Roman" panose="02020603050405020304" pitchFamily="18" charset="0"/>
                <a:cs typeface="Times New Roman" panose="02020603050405020304" pitchFamily="18" charset="0"/>
              </a:rPr>
              <a:t>LITERATURE REVIEW</a:t>
            </a:r>
          </a:p>
          <a:p>
            <a:pPr marL="342900" indent="-342900" algn="just">
              <a:lnSpc>
                <a:spcPct val="150000"/>
              </a:lnSpc>
              <a:buFont typeface="Arial" panose="020B0604020202020204" pitchFamily="34" charset="0"/>
              <a:buChar char="•"/>
            </a:pPr>
            <a:r>
              <a:rPr lang="en-IN" sz="1600">
                <a:latin typeface="Times New Roman" panose="02020603050405020304" pitchFamily="18" charset="0"/>
                <a:cs typeface="Times New Roman" panose="02020603050405020304" pitchFamily="18" charset="0"/>
              </a:rPr>
              <a:t>GREENHOUSE GAS EMISSION DATA</a:t>
            </a:r>
          </a:p>
          <a:p>
            <a:pPr marL="342900" indent="-342900" algn="just">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SUSTAINABLE HRM STRATEGIES FOR NET-ZERO GOALS</a:t>
            </a:r>
          </a:p>
          <a:p>
            <a:pPr marL="342900" indent="-342900" algn="just">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CHALLENGES IN IMPLEMENTING SUSTAINABLE HRM PRACTICES</a:t>
            </a:r>
            <a:endParaRPr lang="en-IN" sz="16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1600">
                <a:latin typeface="Times New Roman" panose="02020603050405020304" pitchFamily="18" charset="0"/>
                <a:cs typeface="Times New Roman" panose="02020603050405020304" pitchFamily="18" charset="0"/>
              </a:rPr>
              <a:t>CONCLUSION</a:t>
            </a:r>
          </a:p>
          <a:p>
            <a:pPr marL="342900" indent="-342900" algn="just">
              <a:lnSpc>
                <a:spcPct val="150000"/>
              </a:lnSpc>
              <a:buFont typeface="Arial" panose="020B0604020202020204" pitchFamily="34" charset="0"/>
              <a:buChar char="•"/>
            </a:pPr>
            <a:r>
              <a:rPr lang="en-IN" sz="1600">
                <a:latin typeface="Times New Roman" panose="02020603050405020304" pitchFamily="18" charset="0"/>
                <a:cs typeface="Times New Roman" panose="02020603050405020304" pitchFamily="18" charset="0"/>
              </a:rPr>
              <a:t>REFERENCES</a:t>
            </a:r>
          </a:p>
        </p:txBody>
      </p:sp>
      <p:sp>
        <p:nvSpPr>
          <p:cNvPr id="5" name="TextBox 4">
            <a:extLst>
              <a:ext uri="{FF2B5EF4-FFF2-40B4-BE49-F238E27FC236}">
                <a16:creationId xmlns:a16="http://schemas.microsoft.com/office/drawing/2014/main" id="{A03667DA-ED48-3E20-EED9-EEFC53795BB6}"/>
              </a:ext>
            </a:extLst>
          </p:cNvPr>
          <p:cNvSpPr txBox="1"/>
          <p:nvPr/>
        </p:nvSpPr>
        <p:spPr>
          <a:xfrm>
            <a:off x="3048000" y="611882"/>
            <a:ext cx="6096000" cy="369332"/>
          </a:xfrm>
          <a:prstGeom prst="rect">
            <a:avLst/>
          </a:prstGeom>
          <a:noFill/>
        </p:spPr>
        <p:txBody>
          <a:bodyPr wrap="square">
            <a:spAutoFit/>
          </a:bodyPr>
          <a:lstStyle/>
          <a:p>
            <a:pPr algn="ctr"/>
            <a:r>
              <a:rPr lang="en-US" b="1" u="sng">
                <a:latin typeface="Times New Roman" panose="02020603050405020304" pitchFamily="18" charset="0"/>
                <a:cs typeface="Times New Roman" panose="02020603050405020304" pitchFamily="18" charset="0"/>
              </a:rPr>
              <a:t>TABLE OF CONTENT</a:t>
            </a:r>
            <a:endParaRPr lang="en-IN" b="1" u="sng">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0566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085A55-B5DB-CC6A-FE3E-E6786AFABE56}"/>
              </a:ext>
            </a:extLst>
          </p:cNvPr>
          <p:cNvSpPr txBox="1"/>
          <p:nvPr/>
        </p:nvSpPr>
        <p:spPr>
          <a:xfrm>
            <a:off x="721360" y="467360"/>
            <a:ext cx="11013440" cy="2120068"/>
          </a:xfrm>
          <a:prstGeom prst="rect">
            <a:avLst/>
          </a:prstGeom>
          <a:noFill/>
        </p:spPr>
        <p:txBody>
          <a:bodyPr wrap="square">
            <a:spAutoFit/>
          </a:bodyPr>
          <a:lstStyle/>
          <a:p>
            <a:pPr algn="ctr">
              <a:lnSpc>
                <a:spcPct val="150000"/>
              </a:lnSpc>
            </a:pPr>
            <a:r>
              <a:rPr lang="en-IN" b="1" u="sng" dirty="0">
                <a:latin typeface="Times New Roman" panose="02020603050405020304" pitchFamily="18" charset="0"/>
                <a:cs typeface="Times New Roman" panose="02020603050405020304" pitchFamily="18" charset="0"/>
              </a:rPr>
              <a:t>INTRODUCTION</a:t>
            </a:r>
          </a:p>
          <a:p>
            <a:pPr>
              <a:lnSpc>
                <a:spcPct val="150000"/>
              </a:lnSpc>
            </a:pPr>
            <a:r>
              <a:rPr lang="en-IN" b="1" u="sng" dirty="0">
                <a:latin typeface="Times New Roman" panose="02020603050405020304" pitchFamily="18" charset="0"/>
                <a:cs typeface="Times New Roman" panose="02020603050405020304" pitchFamily="18" charset="0"/>
              </a:rPr>
              <a:t>Net-zero:</a:t>
            </a:r>
          </a:p>
          <a:p>
            <a:pPr marL="285750" indent="-285750" algn="just">
              <a:lnSpc>
                <a:spcPct val="150000"/>
              </a:lnSpc>
              <a:buFont typeface="Arial" panose="020B0604020202020204" pitchFamily="34" charset="0"/>
              <a:buChar char="•"/>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The concept of net zero has recently surged to the center of the global climate conversation</a:t>
            </a:r>
            <a:r>
              <a:rPr lang="en-IN" kern="100" dirty="0">
                <a:latin typeface="Times New Roman" panose="02020603050405020304" pitchFamily="18" charset="0"/>
                <a:ea typeface="Calibri" panose="020F0502020204030204" pitchFamily="34" charset="0"/>
                <a:cs typeface="Times New Roman" panose="02020603050405020304" pitchFamily="18" charset="0"/>
              </a:rPr>
              <a:t>. According to </a:t>
            </a:r>
            <a:r>
              <a:rPr lang="en-IN" dirty="0">
                <a:latin typeface="Times New Roman" panose="02020603050405020304" pitchFamily="18" charset="0"/>
                <a:cs typeface="Times New Roman" panose="02020603050405020304" pitchFamily="18" charset="0"/>
              </a:rPr>
              <a:t>Sam Fankhauser</a:t>
            </a:r>
            <a:r>
              <a:rPr lang="en-IN" kern="100" dirty="0">
                <a:latin typeface="Times New Roman" panose="02020603050405020304" pitchFamily="18" charset="0"/>
                <a:ea typeface="Calibri" panose="020F0502020204030204" pitchFamily="34" charset="0"/>
                <a:cs typeface="Times New Roman" panose="02020603050405020304" pitchFamily="18" charset="0"/>
              </a:rPr>
              <a:t> “Global </a:t>
            </a:r>
            <a:r>
              <a:rPr lang="en-US" i="0" dirty="0">
                <a:solidFill>
                  <a:srgbClr val="202122"/>
                </a:solidFill>
                <a:effectLst/>
                <a:latin typeface="Times New Roman" panose="02020603050405020304" pitchFamily="18" charset="0"/>
                <a:cs typeface="Times New Roman" panose="02020603050405020304" pitchFamily="18" charset="0"/>
              </a:rPr>
              <a:t>net-zero emissions describe the state where </a:t>
            </a:r>
            <a:r>
              <a:rPr lang="en-US" dirty="0">
                <a:latin typeface="Times New Roman" panose="02020603050405020304" pitchFamily="18" charset="0"/>
                <a:cs typeface="Times New Roman" panose="02020603050405020304" pitchFamily="18" charset="0"/>
              </a:rPr>
              <a:t>emissions of greenhouse gases</a:t>
            </a:r>
            <a:r>
              <a:rPr lang="en-US" i="0" dirty="0">
                <a:solidFill>
                  <a:srgbClr val="202122"/>
                </a:solidFill>
                <a:effectLst/>
                <a:latin typeface="Times New Roman" panose="02020603050405020304" pitchFamily="18" charset="0"/>
                <a:cs typeface="Times New Roman" panose="02020603050405020304" pitchFamily="18" charset="0"/>
              </a:rPr>
              <a:t> due to human activities and </a:t>
            </a:r>
            <a:r>
              <a:rPr lang="en-US" dirty="0">
                <a:latin typeface="Times New Roman" panose="02020603050405020304" pitchFamily="18" charset="0"/>
                <a:cs typeface="Times New Roman" panose="02020603050405020304" pitchFamily="18" charset="0"/>
              </a:rPr>
              <a:t>removals</a:t>
            </a:r>
            <a:r>
              <a:rPr lang="en-US" i="0" dirty="0">
                <a:solidFill>
                  <a:srgbClr val="202122"/>
                </a:solidFill>
                <a:effectLst/>
                <a:latin typeface="Times New Roman" panose="02020603050405020304" pitchFamily="18" charset="0"/>
                <a:cs typeface="Times New Roman" panose="02020603050405020304" pitchFamily="18" charset="0"/>
              </a:rPr>
              <a:t> of these gases are in balance over a given period”.</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138832C-FA97-DFD4-A490-FCC491EBF56E}"/>
              </a:ext>
            </a:extLst>
          </p:cNvPr>
          <p:cNvSpPr txBox="1"/>
          <p:nvPr/>
        </p:nvSpPr>
        <p:spPr>
          <a:xfrm>
            <a:off x="721360" y="3429000"/>
            <a:ext cx="3556000" cy="1477328"/>
          </a:xfrm>
          <a:prstGeom prst="rect">
            <a:avLst/>
          </a:prstGeom>
          <a:noFill/>
        </p:spPr>
        <p:txBody>
          <a:bodyPr wrap="square" rtlCol="0">
            <a:spAutoFit/>
          </a:bodyPr>
          <a:lstStyle/>
          <a:p>
            <a:pPr marL="285750" indent="-285750" algn="just">
              <a:buFont typeface="Arial" panose="020B0604020202020204" pitchFamily="34" charset="0"/>
              <a:buChar char="•"/>
            </a:pPr>
            <a:r>
              <a:rPr lang="en-IN" i="0">
                <a:effectLst/>
                <a:latin typeface="Times New Roman" panose="02020603050405020304" pitchFamily="18" charset="0"/>
                <a:cs typeface="Times New Roman" panose="02020603050405020304" pitchFamily="18" charset="0"/>
              </a:rPr>
              <a:t>Importance for Climate Stability</a:t>
            </a:r>
            <a:br>
              <a:rPr lang="en-IN" i="0">
                <a:effectLst/>
                <a:latin typeface="Times New Roman" panose="02020603050405020304" pitchFamily="18" charset="0"/>
                <a:cs typeface="Times New Roman" panose="02020603050405020304" pitchFamily="18" charset="0"/>
              </a:rPr>
            </a:br>
            <a:endParaRPr lang="en-IN" i="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i="0">
                <a:effectLst/>
                <a:latin typeface="Times New Roman" panose="02020603050405020304" pitchFamily="18" charset="0"/>
                <a:cs typeface="Times New Roman" panose="02020603050405020304" pitchFamily="18" charset="0"/>
              </a:rPr>
              <a:t>Global Commitments and Targets</a:t>
            </a:r>
            <a:br>
              <a:rPr lang="en-IN" i="0">
                <a:effectLst/>
                <a:latin typeface="Times New Roman" panose="02020603050405020304" pitchFamily="18" charset="0"/>
                <a:cs typeface="Times New Roman" panose="02020603050405020304" pitchFamily="18" charset="0"/>
              </a:rPr>
            </a:br>
            <a:endParaRPr lang="en-IN" i="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i="0">
                <a:effectLst/>
                <a:latin typeface="Times New Roman" panose="02020603050405020304" pitchFamily="18" charset="0"/>
                <a:cs typeface="Times New Roman" panose="02020603050405020304" pitchFamily="18" charset="0"/>
              </a:rPr>
              <a:t>Economic and Social Benefits</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741D1E4-91F6-E2C6-2B8F-DD6F405830F6}"/>
              </a:ext>
            </a:extLst>
          </p:cNvPr>
          <p:cNvSpPr txBox="1"/>
          <p:nvPr/>
        </p:nvSpPr>
        <p:spPr>
          <a:xfrm>
            <a:off x="721360" y="5094764"/>
            <a:ext cx="2915920" cy="376872"/>
          </a:xfrm>
          <a:prstGeom prst="rect">
            <a:avLst/>
          </a:prstGeom>
          <a:noFill/>
        </p:spPr>
        <p:txBody>
          <a:bodyPr wrap="square" rtlCol="0">
            <a:spAutoFit/>
          </a:bodyPr>
          <a:lstStyle/>
          <a:p>
            <a:pPr marL="285750" indent="-285750" algn="just">
              <a:buFont typeface="Arial" panose="020B0604020202020204" pitchFamily="34" charset="0"/>
              <a:buChar char="•"/>
            </a:pPr>
            <a:r>
              <a:rPr lang="en-IN" i="0">
                <a:effectLst/>
                <a:latin typeface="Times New Roman" panose="02020603050405020304" pitchFamily="18" charset="0"/>
                <a:cs typeface="Times New Roman" panose="02020603050405020304" pitchFamily="18" charset="0"/>
              </a:rPr>
              <a:t>Pathway to Sustainability</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55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7ECCE-8590-38CC-C6C8-C12541EB32B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D3C4A66-183D-A063-E580-8642567E7307}"/>
              </a:ext>
            </a:extLst>
          </p:cNvPr>
          <p:cNvSpPr txBox="1"/>
          <p:nvPr/>
        </p:nvSpPr>
        <p:spPr>
          <a:xfrm>
            <a:off x="3048000" y="611882"/>
            <a:ext cx="6096000" cy="369332"/>
          </a:xfrm>
          <a:prstGeom prst="rect">
            <a:avLst/>
          </a:prstGeom>
          <a:noFill/>
        </p:spPr>
        <p:txBody>
          <a:bodyPr wrap="square">
            <a:spAutoFit/>
          </a:bodyPr>
          <a:lstStyle/>
          <a:p>
            <a:pPr algn="ctr"/>
            <a:r>
              <a:rPr lang="en-US" b="1" u="sng" dirty="0">
                <a:latin typeface="Times New Roman" panose="02020603050405020304" pitchFamily="18" charset="0"/>
                <a:cs typeface="Times New Roman" panose="02020603050405020304" pitchFamily="18" charset="0"/>
              </a:rPr>
              <a:t>OBJECTIVES</a:t>
            </a:r>
            <a:endParaRPr lang="en-IN" b="1" u="sng"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1033082-011B-DBD8-2EBC-670E7020C70E}"/>
              </a:ext>
            </a:extLst>
          </p:cNvPr>
          <p:cNvSpPr>
            <a:spLocks noChangeArrowheads="1"/>
          </p:cNvSpPr>
          <p:nvPr/>
        </p:nvSpPr>
        <p:spPr bwMode="auto">
          <a:xfrm>
            <a:off x="1595120" y="1701226"/>
            <a:ext cx="452239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SHRM practices for net-zero goals.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challenges in sustainable HRM.</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Promote employee sustainability engagement.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green skills through HR strategies.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sustainability-focused HR policies. </a:t>
            </a:r>
          </a:p>
        </p:txBody>
      </p:sp>
    </p:spTree>
    <p:extLst>
      <p:ext uri="{BB962C8B-B14F-4D97-AF65-F5344CB8AC3E}">
        <p14:creationId xmlns:p14="http://schemas.microsoft.com/office/powerpoint/2010/main" val="3992992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618E33-7971-F6F6-8182-1BA3F8D6C9C0}"/>
              </a:ext>
            </a:extLst>
          </p:cNvPr>
          <p:cNvSpPr txBox="1"/>
          <p:nvPr/>
        </p:nvSpPr>
        <p:spPr>
          <a:xfrm>
            <a:off x="0" y="387615"/>
            <a:ext cx="12192000" cy="369332"/>
          </a:xfrm>
          <a:prstGeom prst="rect">
            <a:avLst/>
          </a:prstGeom>
          <a:noFill/>
        </p:spPr>
        <p:txBody>
          <a:bodyPr wrap="square" rtlCol="0">
            <a:spAutoFit/>
          </a:bodyPr>
          <a:lstStyle/>
          <a:p>
            <a:pPr algn="ctr"/>
            <a:r>
              <a:rPr lang="en-US" b="1" u="sng">
                <a:latin typeface="Times New Roman" panose="02020603050405020304" pitchFamily="18" charset="0"/>
                <a:cs typeface="Times New Roman" panose="02020603050405020304" pitchFamily="18" charset="0"/>
              </a:rPr>
              <a:t>LITERATURE REVIEW</a:t>
            </a:r>
            <a:endParaRPr lang="en-IN" b="1" u="sng">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9F1AC7B-96C9-CC6D-9EE9-331A4F178E2C}"/>
              </a:ext>
            </a:extLst>
          </p:cNvPr>
          <p:cNvSpPr txBox="1"/>
          <p:nvPr/>
        </p:nvSpPr>
        <p:spPr>
          <a:xfrm>
            <a:off x="157480" y="1305341"/>
            <a:ext cx="11877039" cy="4247317"/>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Humans' use of fossil fuels has led to significant carbon dioxide emissions, which are warming the world. The level of GHG emissions into the atmosphere must be reduced to stop the warming </a:t>
            </a:r>
            <a:r>
              <a:rPr lang="en-US" b="1" i="0" dirty="0">
                <a:effectLst/>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Mishra, </a:t>
            </a:r>
            <a:r>
              <a:rPr lang="en-US" b="1" i="1" dirty="0">
                <a:latin typeface="Times New Roman" panose="02020603050405020304" pitchFamily="18" charset="0"/>
                <a:cs typeface="Times New Roman" panose="02020603050405020304" pitchFamily="18" charset="0"/>
              </a:rPr>
              <a:t>et al</a:t>
            </a:r>
            <a:r>
              <a:rPr lang="en-US" b="1" dirty="0">
                <a:latin typeface="Times New Roman" panose="02020603050405020304" pitchFamily="18" charset="0"/>
                <a:cs typeface="Times New Roman" panose="02020603050405020304" pitchFamily="18" charset="0"/>
              </a:rPr>
              <a:t>., 2022a</a:t>
            </a:r>
            <a:r>
              <a:rPr lang="en-US" b="1" i="0" dirty="0">
                <a:effectLst/>
                <a:latin typeface="Times New Roman" panose="02020603050405020304" pitchFamily="18" charset="0"/>
                <a:cs typeface="Times New Roman" panose="02020603050405020304" pitchFamily="18" charset="0"/>
              </a:rPr>
              <a:t>)</a:t>
            </a:r>
            <a:r>
              <a:rPr lang="en-US" i="0" dirty="0">
                <a:effectLst/>
                <a:latin typeface="Times New Roman" panose="02020603050405020304" pitchFamily="18" charset="0"/>
                <a:cs typeface="Times New Roman" panose="02020603050405020304" pitchFamily="18" charset="0"/>
              </a:rPr>
              <a:t>.</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However, for industries like manufacturing, controlling emissions is hard </a:t>
            </a:r>
            <a:r>
              <a:rPr lang="en-US" b="1" i="0" dirty="0">
                <a:effectLst/>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Bonsu, 2020</a:t>
            </a:r>
            <a:r>
              <a:rPr lang="en-US" b="1" i="0" dirty="0">
                <a:effectLst/>
                <a:latin typeface="Times New Roman" panose="02020603050405020304" pitchFamily="18" charset="0"/>
                <a:cs typeface="Times New Roman" panose="02020603050405020304" pitchFamily="18" charset="0"/>
              </a:rPr>
              <a:t>)</a:t>
            </a:r>
            <a:r>
              <a:rPr lang="en-US" i="0" dirty="0">
                <a:effectLst/>
                <a:latin typeface="Times New Roman" panose="02020603050405020304" pitchFamily="18" charset="0"/>
                <a:cs typeface="Times New Roman" panose="02020603050405020304" pitchFamily="18" charset="0"/>
              </a:rPr>
              <a:t>.</a:t>
            </a:r>
            <a:endParaRPr lang="en-US" b="1"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Virmani had stated that </a:t>
            </a:r>
            <a:r>
              <a:rPr lang="en-US" dirty="0">
                <a:latin typeface="Times New Roman" panose="02020603050405020304" pitchFamily="18" charset="0"/>
                <a:cs typeface="Times New Roman" panose="02020603050405020304" pitchFamily="18" charset="0"/>
              </a:rPr>
              <a:t>n</a:t>
            </a:r>
            <a:r>
              <a:rPr lang="en-US" b="0" i="0" dirty="0">
                <a:effectLst/>
                <a:latin typeface="Times New Roman" panose="02020603050405020304" pitchFamily="18" charset="0"/>
                <a:cs typeface="Times New Roman" panose="02020603050405020304" pitchFamily="18" charset="0"/>
              </a:rPr>
              <a:t>et-zero involves balancing the removal of GHG from the atmosphere with GHG emissions into the atmosphere so that the total becomes zero. However, achieving these net zero goals is complicated in reality </a:t>
            </a:r>
            <a:r>
              <a:rPr lang="en-US" b="1" i="0" dirty="0">
                <a:effectLst/>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Virmani </a:t>
            </a:r>
            <a:r>
              <a:rPr lang="en-US" b="1" i="1" dirty="0">
                <a:latin typeface="Times New Roman" panose="02020603050405020304" pitchFamily="18" charset="0"/>
                <a:cs typeface="Times New Roman" panose="02020603050405020304" pitchFamily="18" charset="0"/>
              </a:rPr>
              <a:t>et al</a:t>
            </a:r>
            <a:r>
              <a:rPr lang="en-US" b="1" dirty="0">
                <a:latin typeface="Times New Roman" panose="02020603050405020304" pitchFamily="18" charset="0"/>
                <a:cs typeface="Times New Roman" panose="02020603050405020304" pitchFamily="18" charset="0"/>
              </a:rPr>
              <a:t>., 2022</a:t>
            </a:r>
            <a:r>
              <a:rPr lang="en-US" b="1" i="0" dirty="0">
                <a:effectLst/>
                <a:latin typeface="Times New Roman" panose="02020603050405020304" pitchFamily="18" charset="0"/>
                <a:cs typeface="Times New Roman" panose="02020603050405020304" pitchFamily="18" charset="0"/>
              </a:rPr>
              <a:t>)</a:t>
            </a:r>
            <a:r>
              <a:rPr lang="en-US" i="0" dirty="0">
                <a:effectLst/>
                <a:latin typeface="Times New Roman" panose="02020603050405020304" pitchFamily="18" charset="0"/>
                <a:cs typeface="Times New Roman" panose="02020603050405020304" pitchFamily="18" charset="0"/>
              </a:rPr>
              <a:t>.</a:t>
            </a:r>
            <a:br>
              <a:rPr lang="en-US" b="0" i="0" dirty="0">
                <a:effectLst/>
                <a:latin typeface="Times New Roman" panose="02020603050405020304" pitchFamily="18" charset="0"/>
                <a:cs typeface="Times New Roman" panose="02020603050405020304" pitchFamily="18" charset="0"/>
              </a:rPr>
            </a:br>
            <a:endParaRPr lang="en-US"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According to Surajit Bag, one strategy is to remove carbon from the atmosphere by either growing trees or absorbing the carbon before it is released </a:t>
            </a:r>
            <a:r>
              <a:rPr lang="en-IN" sz="1800" b="1" dirty="0">
                <a:effectLst/>
                <a:latin typeface="Times New Roman" panose="02020603050405020304" pitchFamily="18" charset="0"/>
                <a:ea typeface="Calibri" panose="020F0502020204030204" pitchFamily="34" charset="0"/>
              </a:rPr>
              <a:t>(Bag, S., 2023)</a:t>
            </a:r>
            <a:r>
              <a:rPr lang="en-IN" dirty="0">
                <a:latin typeface="Times New Roman" panose="02020603050405020304" pitchFamily="18" charset="0"/>
                <a:ea typeface="Calibri" panose="020F0502020204030204" pitchFamily="34" charset="0"/>
              </a:rPr>
              <a:t>.</a:t>
            </a:r>
            <a:endParaRPr lang="en-IN" sz="1800" b="1" dirty="0">
              <a:effectLst/>
              <a:latin typeface="Times New Roman" panose="02020603050405020304" pitchFamily="18" charset="0"/>
              <a:ea typeface="Calibri" panose="020F0502020204030204" pitchFamily="34" charset="0"/>
            </a:endParaRPr>
          </a:p>
          <a:p>
            <a:pPr marL="285750" indent="-285750" algn="just">
              <a:buFont typeface="Arial" panose="020B0604020202020204" pitchFamily="34" charset="0"/>
              <a:buChar char="•"/>
            </a:pPr>
            <a:endParaRPr lang="en-IN" b="0" i="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DengXian" panose="02010600030101010101" pitchFamily="2" charset="-122"/>
              </a:rPr>
              <a:t>According to Nyangchak, human capital is the main factor that contributes to the green industry. In addition, human capital can help improve the effectiveness of green occupations, environmental awareness, green innovation, and sustainability </a:t>
            </a:r>
            <a:r>
              <a:rPr lang="en-IN" sz="1800" b="1" dirty="0">
                <a:effectLst/>
                <a:latin typeface="Times New Roman" panose="02020603050405020304" pitchFamily="18" charset="0"/>
                <a:ea typeface="DengXian" panose="02010600030101010101" pitchFamily="2" charset="-122"/>
              </a:rPr>
              <a:t>(Nyangchank, N., 2022)</a:t>
            </a:r>
            <a:r>
              <a:rPr lang="en-IN" sz="1800" dirty="0">
                <a:effectLst/>
                <a:latin typeface="Times New Roman" panose="02020603050405020304" pitchFamily="18" charset="0"/>
                <a:ea typeface="DengXian" panose="02010600030101010101" pitchFamily="2" charset="-122"/>
              </a:rPr>
              <a:t>.</a:t>
            </a:r>
            <a:endParaRPr lang="en-IN" b="1"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488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CE88371-6FE2-17E3-9016-C3F6E35A6201}"/>
              </a:ext>
            </a:extLst>
          </p:cNvPr>
          <p:cNvSpPr txBox="1"/>
          <p:nvPr/>
        </p:nvSpPr>
        <p:spPr>
          <a:xfrm>
            <a:off x="3921760" y="160807"/>
            <a:ext cx="4348480" cy="369332"/>
          </a:xfrm>
          <a:prstGeom prst="rect">
            <a:avLst/>
          </a:prstGeom>
          <a:noFill/>
        </p:spPr>
        <p:txBody>
          <a:bodyPr wrap="square" rtlCol="0">
            <a:spAutoFit/>
          </a:bodyPr>
          <a:lstStyle/>
          <a:p>
            <a:pPr algn="just"/>
            <a:r>
              <a:rPr lang="en-US" b="1" u="sng">
                <a:latin typeface="Times New Roman" panose="02020603050405020304" pitchFamily="18" charset="0"/>
                <a:cs typeface="Times New Roman" panose="02020603050405020304" pitchFamily="18" charset="0"/>
              </a:rPr>
              <a:t>GREENHOUSE GAS EMISSION DATA</a:t>
            </a:r>
            <a:endParaRPr lang="en-IN" b="1" u="sng">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6DAF768-2557-64C1-1A18-35A90B4B1389}"/>
              </a:ext>
            </a:extLst>
          </p:cNvPr>
          <p:cNvSpPr txBox="1"/>
          <p:nvPr/>
        </p:nvSpPr>
        <p:spPr>
          <a:xfrm>
            <a:off x="1574800" y="714805"/>
            <a:ext cx="10679142" cy="369332"/>
          </a:xfrm>
          <a:prstGeom prst="rect">
            <a:avLst/>
          </a:prstGeom>
          <a:noFill/>
        </p:spPr>
        <p:txBody>
          <a:bodyPr wrap="square" rtlCol="0">
            <a:spAutoFit/>
          </a:bodyPr>
          <a:lstStyle/>
          <a:p>
            <a:pPr algn="just"/>
            <a:r>
              <a:rPr lang="en-US" i="0">
                <a:solidFill>
                  <a:srgbClr val="000000"/>
                </a:solidFill>
                <a:effectLst/>
                <a:latin typeface="Times New Roman" panose="02020603050405020304" pitchFamily="18" charset="0"/>
                <a:cs typeface="Times New Roman" panose="02020603050405020304" pitchFamily="18" charset="0"/>
              </a:rPr>
              <a:t>Energy related greenhouse gas emissions, 2000-2021:</a:t>
            </a:r>
          </a:p>
        </p:txBody>
      </p:sp>
      <p:graphicFrame>
        <p:nvGraphicFramePr>
          <p:cNvPr id="11" name="Chart 10">
            <a:extLst>
              <a:ext uri="{FF2B5EF4-FFF2-40B4-BE49-F238E27FC236}">
                <a16:creationId xmlns:a16="http://schemas.microsoft.com/office/drawing/2014/main" id="{B961C700-8D44-ECDE-62E9-2FA292BFC3DA}"/>
              </a:ext>
            </a:extLst>
          </p:cNvPr>
          <p:cNvGraphicFramePr/>
          <p:nvPr>
            <p:extLst>
              <p:ext uri="{D42A27DB-BD31-4B8C-83A1-F6EECF244321}">
                <p14:modId xmlns:p14="http://schemas.microsoft.com/office/powerpoint/2010/main" val="2374271829"/>
              </p:ext>
            </p:extLst>
          </p:nvPr>
        </p:nvGraphicFramePr>
        <p:xfrm>
          <a:off x="1574800" y="1084137"/>
          <a:ext cx="9042400" cy="518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1796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ACA4D5-5E8D-076B-F8B1-D064F44833E1}"/>
              </a:ext>
            </a:extLst>
          </p:cNvPr>
          <p:cNvSpPr txBox="1"/>
          <p:nvPr/>
        </p:nvSpPr>
        <p:spPr>
          <a:xfrm>
            <a:off x="340360" y="264160"/>
            <a:ext cx="11511280" cy="369332"/>
          </a:xfrm>
          <a:prstGeom prst="rect">
            <a:avLst/>
          </a:prstGeom>
          <a:noFill/>
        </p:spPr>
        <p:txBody>
          <a:bodyPr wrap="square" rtlCol="0">
            <a:spAutoFit/>
          </a:bodyPr>
          <a:lstStyle/>
          <a:p>
            <a:pPr algn="ctr"/>
            <a:r>
              <a:rPr lang="en-US" sz="1800" b="1" u="sng">
                <a:latin typeface="Times New Roman" panose="02020603050405020304" pitchFamily="18" charset="0"/>
                <a:cs typeface="Times New Roman" panose="02020603050405020304" pitchFamily="18" charset="0"/>
              </a:rPr>
              <a:t>SUSTAINABLE HRM STRATEGIES FOR NET-ZERO GOALS</a:t>
            </a:r>
          </a:p>
        </p:txBody>
      </p:sp>
      <p:sp>
        <p:nvSpPr>
          <p:cNvPr id="3" name="TextBox 2">
            <a:extLst>
              <a:ext uri="{FF2B5EF4-FFF2-40B4-BE49-F238E27FC236}">
                <a16:creationId xmlns:a16="http://schemas.microsoft.com/office/drawing/2014/main" id="{6746038B-E4D5-E6E3-EE6B-9181C88668DD}"/>
              </a:ext>
            </a:extLst>
          </p:cNvPr>
          <p:cNvSpPr txBox="1"/>
          <p:nvPr/>
        </p:nvSpPr>
        <p:spPr>
          <a:xfrm>
            <a:off x="340360" y="1066800"/>
            <a:ext cx="11511280" cy="1200329"/>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To achieve net-zero emissions, sustainable human resource management (SHRM) strategies can play a transformative role in leading organizations towards green goals. Here are some key SHRM strategies that align with net-zero goals:</a:t>
            </a:r>
          </a:p>
          <a:p>
            <a:endParaRPr lang="en-IN">
              <a:latin typeface="Times New Roman" panose="02020603050405020304" pitchFamily="18" charset="0"/>
              <a:cs typeface="Times New Roman" panose="02020603050405020304" pitchFamily="18" charset="0"/>
            </a:endParaRPr>
          </a:p>
          <a:p>
            <a:pPr algn="just"/>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E104FBC-751A-D71E-B529-B06D8CE39D2B}"/>
              </a:ext>
            </a:extLst>
          </p:cNvPr>
          <p:cNvSpPr txBox="1"/>
          <p:nvPr/>
        </p:nvSpPr>
        <p:spPr>
          <a:xfrm>
            <a:off x="538480" y="2397760"/>
            <a:ext cx="5334000" cy="2585323"/>
          </a:xfrm>
          <a:prstGeom prst="rect">
            <a:avLst/>
          </a:prstGeom>
          <a:noFill/>
        </p:spPr>
        <p:txBody>
          <a:bodyPr wrap="square" rtlCol="0">
            <a:spAutoFit/>
          </a:bodyPr>
          <a:lstStyle/>
          <a:p>
            <a:pPr marL="285750" indent="-285750"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Green Recruitment and Selection</a:t>
            </a:r>
          </a:p>
          <a:p>
            <a:pPr algn="just"/>
            <a:endParaRPr lang="en-IN">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Sustainability-Oriented Training and Development</a:t>
            </a:r>
            <a:br>
              <a:rPr lang="en-IN">
                <a:latin typeface="Times New Roman" panose="02020603050405020304" pitchFamily="18" charset="0"/>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Flexible Work Policies to Reduce Emissions</a:t>
            </a:r>
            <a:br>
              <a:rPr lang="en-IN">
                <a:latin typeface="Times New Roman" panose="02020603050405020304" pitchFamily="18" charset="0"/>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rPr>
              <a:t>Employee Engagement in Sustainability Initiatives</a:t>
            </a:r>
            <a:br>
              <a:rPr lang="en-IN">
                <a:latin typeface="Times New Roman" panose="02020603050405020304" pitchFamily="18" charset="0"/>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Incentivizing Sustainable Actions</a:t>
            </a:r>
            <a:endParaRPr lang="en-IN"/>
          </a:p>
        </p:txBody>
      </p:sp>
    </p:spTree>
    <p:extLst>
      <p:ext uri="{BB962C8B-B14F-4D97-AF65-F5344CB8AC3E}">
        <p14:creationId xmlns:p14="http://schemas.microsoft.com/office/powerpoint/2010/main" val="3039618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05732C-7FE4-AA8D-E1AE-CA709604A8A6}"/>
              </a:ext>
            </a:extLst>
          </p:cNvPr>
          <p:cNvSpPr txBox="1"/>
          <p:nvPr/>
        </p:nvSpPr>
        <p:spPr>
          <a:xfrm>
            <a:off x="335280" y="213360"/>
            <a:ext cx="11521440" cy="369332"/>
          </a:xfrm>
          <a:prstGeom prst="rect">
            <a:avLst/>
          </a:prstGeom>
          <a:noFill/>
        </p:spPr>
        <p:txBody>
          <a:bodyPr wrap="square" rtlCol="0">
            <a:spAutoFit/>
          </a:bodyPr>
          <a:lstStyle/>
          <a:p>
            <a:pPr algn="ctr"/>
            <a:r>
              <a:rPr lang="en-US" sz="1800" b="1" u="sng">
                <a:latin typeface="Times New Roman" panose="02020603050405020304" pitchFamily="18" charset="0"/>
                <a:cs typeface="Times New Roman" panose="02020603050405020304" pitchFamily="18" charset="0"/>
              </a:rPr>
              <a:t>CHALLENGES IN IMPLEMENTING SUSTAINABLE HRM PRACTICES</a:t>
            </a:r>
            <a:endParaRPr lang="en-IN" sz="1800" b="1" u="sng">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C562B5B-3FFF-5B61-B73C-6AC3E525CA24}"/>
              </a:ext>
            </a:extLst>
          </p:cNvPr>
          <p:cNvSpPr txBox="1"/>
          <p:nvPr/>
        </p:nvSpPr>
        <p:spPr>
          <a:xfrm>
            <a:off x="721360" y="1266677"/>
            <a:ext cx="10749280" cy="961482"/>
          </a:xfrm>
          <a:prstGeom prst="rect">
            <a:avLst/>
          </a:prstGeom>
          <a:noFill/>
        </p:spPr>
        <p:txBody>
          <a:bodyPr wrap="square" rtlCol="0">
            <a:spAutoFit/>
          </a:bodyPr>
          <a:lstStyle/>
          <a:p>
            <a:pPr lvl="0" algn="just">
              <a:lnSpc>
                <a:spcPct val="107000"/>
              </a:lnSpc>
              <a:tabLst>
                <a:tab pos="457200" algn="l"/>
              </a:tabLst>
            </a:pPr>
            <a:r>
              <a:rPr lang="en-US">
                <a:latin typeface="Times New Roman" panose="02020603050405020304" pitchFamily="18" charset="0"/>
                <a:cs typeface="Times New Roman" panose="02020603050405020304" pitchFamily="18" charset="0"/>
              </a:rPr>
              <a:t>Implementing sustainable human resource management (HRM) practices presents various challenges that often hinder organizations from achieving their sustainability goals. Some are as follows:</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tabLst>
                <a:tab pos="457200" algn="l"/>
              </a:tabLst>
            </a:pPr>
            <a:endParaRPr lang="en-IN" kern="10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A1D90006-6A56-47A1-8843-37A5E5AA90D2}"/>
              </a:ext>
            </a:extLst>
          </p:cNvPr>
          <p:cNvSpPr txBox="1"/>
          <p:nvPr/>
        </p:nvSpPr>
        <p:spPr>
          <a:xfrm>
            <a:off x="721360" y="3028078"/>
            <a:ext cx="8514080" cy="2146934"/>
          </a:xfrm>
          <a:prstGeom prst="rect">
            <a:avLst/>
          </a:prstGeom>
          <a:noFill/>
        </p:spPr>
        <p:txBody>
          <a:bodyPr wrap="square" rtlCol="0">
            <a:spAutoFit/>
          </a:bodyPr>
          <a:lstStyle/>
          <a:p>
            <a:pPr marL="285750" lvl="0" indent="-285750" algn="just">
              <a:lnSpc>
                <a:spcPct val="107000"/>
              </a:lnSpc>
              <a:buFont typeface="Arial" panose="020B0604020202020204" pitchFamily="34" charset="0"/>
              <a:buChar char="•"/>
              <a:tabLst>
                <a:tab pos="457200" algn="l"/>
              </a:tabLst>
            </a:pPr>
            <a:r>
              <a:rPr lang="en-IN" kern="100">
                <a:effectLst/>
                <a:latin typeface="Times New Roman" panose="02020603050405020304" pitchFamily="18" charset="0"/>
                <a:ea typeface="Calibri" panose="020F0502020204030204" pitchFamily="34" charset="0"/>
                <a:cs typeface="Times New Roman" panose="02020603050405020304" pitchFamily="18" charset="0"/>
              </a:rPr>
              <a:t>Corporate social responsibility as an integral part of the organization strategy</a:t>
            </a:r>
            <a:br>
              <a:rPr lang="en-IN" kern="100">
                <a:effectLst/>
                <a:latin typeface="Times New Roman" panose="02020603050405020304" pitchFamily="18" charset="0"/>
                <a:ea typeface="Calibri" panose="020F0502020204030204" pitchFamily="34" charset="0"/>
                <a:cs typeface="Times New Roman" panose="02020603050405020304" pitchFamily="18" charset="0"/>
              </a:rPr>
            </a:br>
            <a:endParaRPr lang="en-IN"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tabLst>
                <a:tab pos="457200" algn="l"/>
              </a:tabLst>
            </a:pP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Environmental concerns internally required from top-bottom and bottom-top approach</a:t>
            </a:r>
            <a:br>
              <a:rPr lang="en-IN" sz="1800" kern="100">
                <a:effectLst/>
                <a:latin typeface="Times New Roman" panose="02020603050405020304" pitchFamily="18" charset="0"/>
                <a:ea typeface="Calibri" panose="020F0502020204030204" pitchFamily="34" charset="0"/>
                <a:cs typeface="Times New Roman" panose="02020603050405020304" pitchFamily="18" charset="0"/>
              </a:rPr>
            </a:b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tabLst>
                <a:tab pos="457200" algn="l"/>
              </a:tabLst>
            </a:pPr>
            <a:br>
              <a:rPr lang="en-IN" sz="1800" kern="100">
                <a:effectLst/>
                <a:latin typeface="Times New Roman" panose="02020603050405020304" pitchFamily="18" charset="0"/>
                <a:ea typeface="Calibri" panose="020F0502020204030204" pitchFamily="34" charset="0"/>
                <a:cs typeface="Times New Roman" panose="02020603050405020304" pitchFamily="18" charset="0"/>
              </a:rPr>
            </a:b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tabLst>
                <a:tab pos="457200" algn="l"/>
              </a:tabLst>
            </a:pP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HR department's responsibility to build competencies for their entire team</a:t>
            </a:r>
          </a:p>
        </p:txBody>
      </p:sp>
      <p:sp>
        <p:nvSpPr>
          <p:cNvPr id="5" name="TextBox 4">
            <a:extLst>
              <a:ext uri="{FF2B5EF4-FFF2-40B4-BE49-F238E27FC236}">
                <a16:creationId xmlns:a16="http://schemas.microsoft.com/office/drawing/2014/main" id="{A1E98F6D-A8E6-F5F5-BFC3-A264A3E587C6}"/>
              </a:ext>
            </a:extLst>
          </p:cNvPr>
          <p:cNvSpPr txBox="1"/>
          <p:nvPr/>
        </p:nvSpPr>
        <p:spPr>
          <a:xfrm>
            <a:off x="721360" y="2443452"/>
            <a:ext cx="5506720" cy="369332"/>
          </a:xfrm>
          <a:prstGeom prst="rect">
            <a:avLst/>
          </a:prstGeom>
          <a:noFill/>
        </p:spPr>
        <p:txBody>
          <a:bodyPr wrap="square" rtlCol="0">
            <a:spAutoFit/>
          </a:bodyPr>
          <a:lstStyle/>
          <a:p>
            <a:pPr marL="285750" indent="-285750" algn="just">
              <a:buFont typeface="Arial" panose="020B0604020202020204" pitchFamily="34" charset="0"/>
              <a:buChar char="•"/>
            </a:pP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Lack of knowledge, orientation and awareness</a:t>
            </a:r>
            <a:endParaRPr lang="en-IN"/>
          </a:p>
        </p:txBody>
      </p:sp>
      <p:sp>
        <p:nvSpPr>
          <p:cNvPr id="6" name="TextBox 5">
            <a:extLst>
              <a:ext uri="{FF2B5EF4-FFF2-40B4-BE49-F238E27FC236}">
                <a16:creationId xmlns:a16="http://schemas.microsoft.com/office/drawing/2014/main" id="{93FEB318-062B-EA8D-5D70-CD299A077229}"/>
              </a:ext>
            </a:extLst>
          </p:cNvPr>
          <p:cNvSpPr txBox="1"/>
          <p:nvPr/>
        </p:nvSpPr>
        <p:spPr>
          <a:xfrm>
            <a:off x="721360" y="4216400"/>
            <a:ext cx="7396480" cy="369332"/>
          </a:xfrm>
          <a:prstGeom prst="rect">
            <a:avLst/>
          </a:prstGeom>
          <a:noFill/>
        </p:spPr>
        <p:txBody>
          <a:bodyPr wrap="square" rtlCol="0">
            <a:spAutoFit/>
          </a:bodyPr>
          <a:lstStyle/>
          <a:p>
            <a:pPr marL="285750" indent="-285750" algn="just">
              <a:buFont typeface="Arial" panose="020B0604020202020204" pitchFamily="34" charset="0"/>
              <a:buChar char="•"/>
            </a:pPr>
            <a:r>
              <a:rPr lang="en-IN" kern="100">
                <a:latin typeface="Times New Roman" panose="02020603050405020304" pitchFamily="18" charset="0"/>
                <a:ea typeface="Calibri" panose="020F0502020204030204" pitchFamily="34" charset="0"/>
                <a:cs typeface="Times New Roman" panose="02020603050405020304" pitchFamily="18" charset="0"/>
              </a:rPr>
              <a:t>B</a:t>
            </a: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udget and cost that remain an issue for the top management</a:t>
            </a:r>
            <a:endParaRPr lang="en-IN"/>
          </a:p>
        </p:txBody>
      </p:sp>
    </p:spTree>
    <p:extLst>
      <p:ext uri="{BB962C8B-B14F-4D97-AF65-F5344CB8AC3E}">
        <p14:creationId xmlns:p14="http://schemas.microsoft.com/office/powerpoint/2010/main" val="4196873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68C8CC-00C3-0B24-14AC-926734E0515A}"/>
              </a:ext>
            </a:extLst>
          </p:cNvPr>
          <p:cNvSpPr txBox="1"/>
          <p:nvPr/>
        </p:nvSpPr>
        <p:spPr>
          <a:xfrm>
            <a:off x="345440" y="365760"/>
            <a:ext cx="11521440" cy="369332"/>
          </a:xfrm>
          <a:prstGeom prst="rect">
            <a:avLst/>
          </a:prstGeom>
          <a:noFill/>
        </p:spPr>
        <p:txBody>
          <a:bodyPr wrap="square" rtlCol="0">
            <a:spAutoFit/>
          </a:bodyPr>
          <a:lstStyle/>
          <a:p>
            <a:pPr algn="ctr"/>
            <a:r>
              <a:rPr lang="en-US" b="1" u="sng">
                <a:latin typeface="Times New Roman" panose="02020603050405020304" pitchFamily="18" charset="0"/>
                <a:cs typeface="Times New Roman" panose="02020603050405020304" pitchFamily="18" charset="0"/>
              </a:rPr>
              <a:t>CONCLUSION</a:t>
            </a:r>
            <a:endParaRPr lang="en-IN" b="1" u="sng">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94FD6E1-0601-F69A-0A65-BC7B8778DBDE}"/>
              </a:ext>
            </a:extLst>
          </p:cNvPr>
          <p:cNvSpPr txBox="1"/>
          <p:nvPr/>
        </p:nvSpPr>
        <p:spPr>
          <a:xfrm>
            <a:off x="345440" y="1120676"/>
            <a:ext cx="11521440" cy="1200329"/>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At last, Sustainable Human Resource Management (SHRM) practices are essential in helping organizations reach net-zero goals by embedding sustainability into HR strategies. Ultimately, SHRM drives meaningful change, aligning corporate goals with a broader commitment to environmental resilience and sustainable development.</a:t>
            </a:r>
            <a:br>
              <a:rPr lang="en-US"/>
            </a:br>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A2FD470-2EDF-3CC4-E7F6-06B14622E0D7}"/>
              </a:ext>
            </a:extLst>
          </p:cNvPr>
          <p:cNvSpPr txBox="1"/>
          <p:nvPr/>
        </p:nvSpPr>
        <p:spPr>
          <a:xfrm>
            <a:off x="345440" y="2875280"/>
            <a:ext cx="2580640" cy="3139321"/>
          </a:xfrm>
          <a:prstGeom prst="rect">
            <a:avLst/>
          </a:prstGeom>
          <a:noFill/>
        </p:spPr>
        <p:txBody>
          <a:bodyPr wrap="square" rtlCol="0">
            <a:spAutoFit/>
          </a:bodyPr>
          <a:lstStyle/>
          <a:p>
            <a:pPr algn="just"/>
            <a:r>
              <a:rPr lang="en-US" b="1">
                <a:latin typeface="Times New Roman" panose="02020603050405020304" pitchFamily="18" charset="0"/>
                <a:cs typeface="Times New Roman" panose="02020603050405020304" pitchFamily="18" charset="0"/>
              </a:rPr>
              <a:t>Key points:</a:t>
            </a:r>
          </a:p>
          <a:p>
            <a:pPr algn="just"/>
            <a:endParaRPr lang="en-US" b="1">
              <a:latin typeface="Times New Roman" panose="02020603050405020304" pitchFamily="18" charset="0"/>
              <a:cs typeface="Times New Roman" panose="02020603050405020304" pitchFamily="18" charset="0"/>
            </a:endParaRPr>
          </a:p>
          <a:p>
            <a:pPr algn="just"/>
            <a:br>
              <a:rPr lang="en-IN">
                <a:latin typeface="Times New Roman" panose="02020603050405020304" pitchFamily="18" charset="0"/>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Employee engagement</a:t>
            </a:r>
            <a:br>
              <a:rPr lang="en-IN">
                <a:latin typeface="Times New Roman" panose="02020603050405020304" pitchFamily="18" charset="0"/>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Eco-conscious policies</a:t>
            </a:r>
            <a:br>
              <a:rPr lang="en-IN">
                <a:latin typeface="Times New Roman" panose="02020603050405020304" pitchFamily="18" charset="0"/>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a:p>
            <a:pPr algn="just"/>
            <a:br>
              <a:rPr lang="en-IN">
                <a:latin typeface="Times New Roman" panose="02020603050405020304" pitchFamily="18" charset="0"/>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Drive toward net-zero</a:t>
            </a:r>
          </a:p>
        </p:txBody>
      </p:sp>
      <p:sp>
        <p:nvSpPr>
          <p:cNvPr id="6" name="TextBox 5">
            <a:extLst>
              <a:ext uri="{FF2B5EF4-FFF2-40B4-BE49-F238E27FC236}">
                <a16:creationId xmlns:a16="http://schemas.microsoft.com/office/drawing/2014/main" id="{0E84FCCA-F85F-45EE-E20A-A29D8735630D}"/>
              </a:ext>
            </a:extLst>
          </p:cNvPr>
          <p:cNvSpPr txBox="1"/>
          <p:nvPr/>
        </p:nvSpPr>
        <p:spPr>
          <a:xfrm>
            <a:off x="345440" y="3484880"/>
            <a:ext cx="3332480" cy="369332"/>
          </a:xfrm>
          <a:prstGeom prst="rect">
            <a:avLst/>
          </a:prstGeom>
          <a:noFill/>
        </p:spPr>
        <p:txBody>
          <a:bodyPr wrap="square" rtlCol="0">
            <a:spAutoFit/>
          </a:bodyPr>
          <a:lstStyle/>
          <a:p>
            <a:pPr marL="285750" indent="-285750"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Integrate sustainable into HR</a:t>
            </a:r>
            <a:endParaRPr lang="en-IN"/>
          </a:p>
        </p:txBody>
      </p:sp>
      <p:sp>
        <p:nvSpPr>
          <p:cNvPr id="7" name="TextBox 6">
            <a:extLst>
              <a:ext uri="{FF2B5EF4-FFF2-40B4-BE49-F238E27FC236}">
                <a16:creationId xmlns:a16="http://schemas.microsoft.com/office/drawing/2014/main" id="{0A84BD23-C8AD-A742-9F76-1E091117BD8D}"/>
              </a:ext>
            </a:extLst>
          </p:cNvPr>
          <p:cNvSpPr txBox="1"/>
          <p:nvPr/>
        </p:nvSpPr>
        <p:spPr>
          <a:xfrm>
            <a:off x="345440" y="5105003"/>
            <a:ext cx="2804160" cy="369332"/>
          </a:xfrm>
          <a:prstGeom prst="rect">
            <a:avLst/>
          </a:prstGeom>
          <a:noFill/>
        </p:spPr>
        <p:txBody>
          <a:bodyPr wrap="square" rtlCol="0">
            <a:spAutoFit/>
          </a:bodyPr>
          <a:lstStyle/>
          <a:p>
            <a:pPr marL="285750" indent="-285750"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Cultural shift</a:t>
            </a:r>
            <a:endParaRPr lang="en-IN"/>
          </a:p>
        </p:txBody>
      </p:sp>
    </p:spTree>
    <p:extLst>
      <p:ext uri="{BB962C8B-B14F-4D97-AF65-F5344CB8AC3E}">
        <p14:creationId xmlns:p14="http://schemas.microsoft.com/office/powerpoint/2010/main" val="273338177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58</TotalTime>
  <Words>856</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Gunjan Modi</dc:creator>
  <cp:lastModifiedBy>Vaishnavi Singh</cp:lastModifiedBy>
  <cp:revision>1</cp:revision>
  <dcterms:created xsi:type="dcterms:W3CDTF">2024-11-11T04:00:13Z</dcterms:created>
  <dcterms:modified xsi:type="dcterms:W3CDTF">2024-11-24T19:23:16Z</dcterms:modified>
</cp:coreProperties>
</file>