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4"/>
  </p:sldMasterIdLst>
  <p:notesMasterIdLst>
    <p:notesMasterId r:id="rId19"/>
  </p:notesMasterIdLst>
  <p:sldIdLst>
    <p:sldId id="274" r:id="rId5"/>
    <p:sldId id="2147470303" r:id="rId6"/>
    <p:sldId id="2147470334" r:id="rId7"/>
    <p:sldId id="2147470335" r:id="rId8"/>
    <p:sldId id="2147470336" r:id="rId9"/>
    <p:sldId id="2147470337" r:id="rId10"/>
    <p:sldId id="2147470331" r:id="rId11"/>
    <p:sldId id="2147470325" r:id="rId12"/>
    <p:sldId id="2147470338" r:id="rId13"/>
    <p:sldId id="2147470339" r:id="rId14"/>
    <p:sldId id="2147470341" r:id="rId15"/>
    <p:sldId id="2147470340" r:id="rId16"/>
    <p:sldId id="2147470318"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7B37"/>
    <a:srgbClr val="5D029D"/>
    <a:srgbClr val="A84A8D"/>
    <a:srgbClr val="D67564"/>
    <a:srgbClr val="5A009D"/>
    <a:srgbClr val="83277D"/>
    <a:srgbClr val="FF40FF"/>
    <a:srgbClr val="A14266"/>
    <a:srgbClr val="FF9900"/>
    <a:srgbClr val="B758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90D78-148C-EF42-BE9C-EB936E2B5FD9}" v="827" dt="2024-06-21T12:57:22.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0"/>
    <p:restoredTop sz="94719"/>
  </p:normalViewPr>
  <p:slideViewPr>
    <p:cSldViewPr snapToGrid="0">
      <p:cViewPr varScale="1">
        <p:scale>
          <a:sx n="148" d="100"/>
          <a:sy n="148" d="100"/>
        </p:scale>
        <p:origin x="10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dev Nair" userId="S::arundev.nair@testingmavens.com::fda416b4-6aea-4407-9f9d-697df01ae4d6" providerId="AD" clId="Web-{2F1E3BF8-98AC-0152-D672-7E26FB112C91}"/>
    <pc:docChg chg="addSld delSld">
      <pc:chgData name="Arundev Nair" userId="S::arundev.nair@testingmavens.com::fda416b4-6aea-4407-9f9d-697df01ae4d6" providerId="AD" clId="Web-{2F1E3BF8-98AC-0152-D672-7E26FB112C91}" dt="2024-06-21T11:32:27.227" v="5"/>
      <pc:docMkLst>
        <pc:docMk/>
      </pc:docMkLst>
      <pc:sldChg chg="add del">
        <pc:chgData name="Arundev Nair" userId="S::arundev.nair@testingmavens.com::fda416b4-6aea-4407-9f9d-697df01ae4d6" providerId="AD" clId="Web-{2F1E3BF8-98AC-0152-D672-7E26FB112C91}" dt="2024-06-21T11:32:27.227" v="5"/>
        <pc:sldMkLst>
          <pc:docMk/>
          <pc:sldMk cId="3979153826" sldId="2147470341"/>
        </pc:sldMkLst>
      </pc:sldChg>
      <pc:sldChg chg="add del">
        <pc:chgData name="Arundev Nair" userId="S::arundev.nair@testingmavens.com::fda416b4-6aea-4407-9f9d-697df01ae4d6" providerId="AD" clId="Web-{2F1E3BF8-98AC-0152-D672-7E26FB112C91}" dt="2024-06-21T11:32:27.227" v="4"/>
        <pc:sldMkLst>
          <pc:docMk/>
          <pc:sldMk cId="766212990" sldId="2147470342"/>
        </pc:sldMkLst>
      </pc:sldChg>
      <pc:sldChg chg="add del">
        <pc:chgData name="Arundev Nair" userId="S::arundev.nair@testingmavens.com::fda416b4-6aea-4407-9f9d-697df01ae4d6" providerId="AD" clId="Web-{2F1E3BF8-98AC-0152-D672-7E26FB112C91}" dt="2024-06-21T11:32:27.227" v="3"/>
        <pc:sldMkLst>
          <pc:docMk/>
          <pc:sldMk cId="1349018929" sldId="2147470343"/>
        </pc:sldMkLst>
      </pc:sldChg>
    </pc:docChg>
  </pc:docChgLst>
  <pc:docChgLst>
    <pc:chgData name="Arundev Nair" userId="fda416b4-6aea-4407-9f9d-697df01ae4d6" providerId="ADAL" clId="{F5390D78-148C-EF42-BE9C-EB936E2B5FD9}"/>
    <pc:docChg chg="undo custSel addSld delSld modSld sldOrd">
      <pc:chgData name="Arundev Nair" userId="fda416b4-6aea-4407-9f9d-697df01ae4d6" providerId="ADAL" clId="{F5390D78-148C-EF42-BE9C-EB936E2B5FD9}" dt="2024-06-28T11:56:37.740" v="960" actId="20578"/>
      <pc:docMkLst>
        <pc:docMk/>
      </pc:docMkLst>
      <pc:sldChg chg="modSp mod">
        <pc:chgData name="Arundev Nair" userId="fda416b4-6aea-4407-9f9d-697df01ae4d6" providerId="ADAL" clId="{F5390D78-148C-EF42-BE9C-EB936E2B5FD9}" dt="2024-06-21T12:16:50.072" v="87" actId="20577"/>
        <pc:sldMkLst>
          <pc:docMk/>
          <pc:sldMk cId="4125718988" sldId="2147470318"/>
        </pc:sldMkLst>
        <pc:spChg chg="mod">
          <ac:chgData name="Arundev Nair" userId="fda416b4-6aea-4407-9f9d-697df01ae4d6" providerId="ADAL" clId="{F5390D78-148C-EF42-BE9C-EB936E2B5FD9}" dt="2024-06-21T12:16:50.072" v="87" actId="20577"/>
          <ac:spMkLst>
            <pc:docMk/>
            <pc:sldMk cId="4125718988" sldId="2147470318"/>
            <ac:spMk id="34" creationId="{483D73DE-005E-0B46-8F28-5CC5CFC3BE0D}"/>
          </ac:spMkLst>
        </pc:spChg>
      </pc:sldChg>
      <pc:sldChg chg="modSp mod">
        <pc:chgData name="Arundev Nair" userId="fda416b4-6aea-4407-9f9d-697df01ae4d6" providerId="ADAL" clId="{F5390D78-148C-EF42-BE9C-EB936E2B5FD9}" dt="2024-06-28T11:41:20.182" v="885"/>
        <pc:sldMkLst>
          <pc:docMk/>
          <pc:sldMk cId="3027477393" sldId="2147470334"/>
        </pc:sldMkLst>
        <pc:spChg chg="mod">
          <ac:chgData name="Arundev Nair" userId="fda416b4-6aea-4407-9f9d-697df01ae4d6" providerId="ADAL" clId="{F5390D78-148C-EF42-BE9C-EB936E2B5FD9}" dt="2024-06-28T11:41:20.182" v="885"/>
          <ac:spMkLst>
            <pc:docMk/>
            <pc:sldMk cId="3027477393" sldId="2147470334"/>
            <ac:spMk id="4" creationId="{DB020B80-713B-608A-3C3F-F97477669DF1}"/>
          </ac:spMkLst>
        </pc:spChg>
      </pc:sldChg>
      <pc:sldChg chg="modSp mod">
        <pc:chgData name="Arundev Nair" userId="fda416b4-6aea-4407-9f9d-697df01ae4d6" providerId="ADAL" clId="{F5390D78-148C-EF42-BE9C-EB936E2B5FD9}" dt="2024-06-28T11:43:32.638" v="959" actId="108"/>
        <pc:sldMkLst>
          <pc:docMk/>
          <pc:sldMk cId="4175714846" sldId="2147470335"/>
        </pc:sldMkLst>
        <pc:spChg chg="mod">
          <ac:chgData name="Arundev Nair" userId="fda416b4-6aea-4407-9f9d-697df01ae4d6" providerId="ADAL" clId="{F5390D78-148C-EF42-BE9C-EB936E2B5FD9}" dt="2024-06-28T11:43:32.638" v="959" actId="108"/>
          <ac:spMkLst>
            <pc:docMk/>
            <pc:sldMk cId="4175714846" sldId="2147470335"/>
            <ac:spMk id="4" creationId="{DB020B80-713B-608A-3C3F-F97477669DF1}"/>
          </ac:spMkLst>
        </pc:spChg>
      </pc:sldChg>
      <pc:sldChg chg="modSp mod">
        <pc:chgData name="Arundev Nair" userId="fda416b4-6aea-4407-9f9d-697df01ae4d6" providerId="ADAL" clId="{F5390D78-148C-EF42-BE9C-EB936E2B5FD9}" dt="2024-06-28T11:40:00.296" v="881" actId="20577"/>
        <pc:sldMkLst>
          <pc:docMk/>
          <pc:sldMk cId="906737919" sldId="2147470336"/>
        </pc:sldMkLst>
        <pc:spChg chg="mod">
          <ac:chgData name="Arundev Nair" userId="fda416b4-6aea-4407-9f9d-697df01ae4d6" providerId="ADAL" clId="{F5390D78-148C-EF42-BE9C-EB936E2B5FD9}" dt="2024-06-28T11:40:00.296" v="881" actId="20577"/>
          <ac:spMkLst>
            <pc:docMk/>
            <pc:sldMk cId="906737919" sldId="2147470336"/>
            <ac:spMk id="4" creationId="{DB020B80-713B-608A-3C3F-F97477669DF1}"/>
          </ac:spMkLst>
        </pc:spChg>
      </pc:sldChg>
      <pc:sldChg chg="modSp add del mod">
        <pc:chgData name="Arundev Nair" userId="fda416b4-6aea-4407-9f9d-697df01ae4d6" providerId="ADAL" clId="{F5390D78-148C-EF42-BE9C-EB936E2B5FD9}" dt="2024-06-21T12:57:22.304" v="830" actId="20577"/>
        <pc:sldMkLst>
          <pc:docMk/>
          <pc:sldMk cId="1727408176" sldId="2147470338"/>
        </pc:sldMkLst>
        <pc:spChg chg="mod">
          <ac:chgData name="Arundev Nair" userId="fda416b4-6aea-4407-9f9d-697df01ae4d6" providerId="ADAL" clId="{F5390D78-148C-EF42-BE9C-EB936E2B5FD9}" dt="2024-06-21T12:57:22.304" v="830" actId="20577"/>
          <ac:spMkLst>
            <pc:docMk/>
            <pc:sldMk cId="1727408176" sldId="2147470338"/>
            <ac:spMk id="4" creationId="{DB020B80-713B-608A-3C3F-F97477669DF1}"/>
          </ac:spMkLst>
        </pc:spChg>
        <pc:spChg chg="mod">
          <ac:chgData name="Arundev Nair" userId="fda416b4-6aea-4407-9f9d-697df01ae4d6" providerId="ADAL" clId="{F5390D78-148C-EF42-BE9C-EB936E2B5FD9}" dt="2024-06-21T12:17:19.712" v="100" actId="20577"/>
          <ac:spMkLst>
            <pc:docMk/>
            <pc:sldMk cId="1727408176" sldId="2147470338"/>
            <ac:spMk id="11" creationId="{91C1AEE3-258C-86A8-3F91-06761E312F27}"/>
          </ac:spMkLst>
        </pc:spChg>
      </pc:sldChg>
      <pc:sldChg chg="add del ord">
        <pc:chgData name="Arundev Nair" userId="fda416b4-6aea-4407-9f9d-697df01ae4d6" providerId="ADAL" clId="{F5390D78-148C-EF42-BE9C-EB936E2B5FD9}" dt="2024-06-28T11:56:37.740" v="960" actId="20578"/>
        <pc:sldMkLst>
          <pc:docMk/>
          <pc:sldMk cId="4134746435" sldId="2147470339"/>
        </pc:sldMkLst>
      </pc:sldChg>
      <pc:sldChg chg="add del">
        <pc:chgData name="Arundev Nair" userId="fda416b4-6aea-4407-9f9d-697df01ae4d6" providerId="ADAL" clId="{F5390D78-148C-EF42-BE9C-EB936E2B5FD9}" dt="2024-06-21T11:33:18.655" v="5"/>
        <pc:sldMkLst>
          <pc:docMk/>
          <pc:sldMk cId="2226740043" sldId="2147470340"/>
        </pc:sldMkLst>
      </pc:sldChg>
      <pc:sldChg chg="add del">
        <pc:chgData name="Arundev Nair" userId="fda416b4-6aea-4407-9f9d-697df01ae4d6" providerId="ADAL" clId="{F5390D78-148C-EF42-BE9C-EB936E2B5FD9}" dt="2024-06-21T11:33:07.938" v="4" actId="2696"/>
        <pc:sldMkLst>
          <pc:docMk/>
          <pc:sldMk cId="1970339732" sldId="2147470341"/>
        </pc:sldMkLst>
      </pc:sldChg>
      <pc:sldChg chg="modSp add mod">
        <pc:chgData name="Arundev Nair" userId="fda416b4-6aea-4407-9f9d-697df01ae4d6" providerId="ADAL" clId="{F5390D78-148C-EF42-BE9C-EB936E2B5FD9}" dt="2024-06-21T12:31:26.275" v="764" actId="20577"/>
        <pc:sldMkLst>
          <pc:docMk/>
          <pc:sldMk cId="2764212860" sldId="2147470341"/>
        </pc:sldMkLst>
        <pc:spChg chg="mod">
          <ac:chgData name="Arundev Nair" userId="fda416b4-6aea-4407-9f9d-697df01ae4d6" providerId="ADAL" clId="{F5390D78-148C-EF42-BE9C-EB936E2B5FD9}" dt="2024-06-21T12:31:26.275" v="764" actId="20577"/>
          <ac:spMkLst>
            <pc:docMk/>
            <pc:sldMk cId="2764212860" sldId="2147470341"/>
            <ac:spMk id="11" creationId="{91C1AEE3-258C-86A8-3F91-06761E312F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927EC-CDAA-40CA-AFB8-5C10F5B58848}" type="datetimeFigureOut">
              <a:rPr lang="en-IN" smtClean="0"/>
              <a:t>28/06/24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E27A6-B8FC-4EE6-BDDC-FA8FCCDE1E76}" type="slidenum">
              <a:rPr lang="en-IN" smtClean="0"/>
              <a:t>‹#›</a:t>
            </a:fld>
            <a:endParaRPr lang="en-IN"/>
          </a:p>
        </p:txBody>
      </p:sp>
    </p:spTree>
    <p:extLst>
      <p:ext uri="{BB962C8B-B14F-4D97-AF65-F5344CB8AC3E}">
        <p14:creationId xmlns:p14="http://schemas.microsoft.com/office/powerpoint/2010/main" val="988302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Welcome KPMG team </a:t>
            </a:r>
          </a:p>
        </p:txBody>
      </p:sp>
      <p:sp>
        <p:nvSpPr>
          <p:cNvPr id="4" name="Slide Number Placeholder 3"/>
          <p:cNvSpPr>
            <a:spLocks noGrp="1"/>
          </p:cNvSpPr>
          <p:nvPr>
            <p:ph type="sldNum" sz="quarter" idx="5"/>
          </p:nvPr>
        </p:nvSpPr>
        <p:spPr/>
        <p:txBody>
          <a:bodyPr/>
          <a:lstStyle/>
          <a:p>
            <a:fld id="{926E27A6-B8FC-4EE6-BDDC-FA8FCCDE1E76}" type="slidenum">
              <a:rPr lang="en-IN" smtClean="0"/>
              <a:t>1</a:t>
            </a:fld>
            <a:endParaRPr lang="en-IN"/>
          </a:p>
        </p:txBody>
      </p:sp>
    </p:spTree>
    <p:extLst>
      <p:ext uri="{BB962C8B-B14F-4D97-AF65-F5344CB8AC3E}">
        <p14:creationId xmlns:p14="http://schemas.microsoft.com/office/powerpoint/2010/main" val="214668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12</a:t>
            </a:fld>
            <a:endParaRPr lang="en-IN"/>
          </a:p>
        </p:txBody>
      </p:sp>
    </p:spTree>
    <p:extLst>
      <p:ext uri="{BB962C8B-B14F-4D97-AF65-F5344CB8AC3E}">
        <p14:creationId xmlns:p14="http://schemas.microsoft.com/office/powerpoint/2010/main" val="115897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48C81C-3826-5140-B135-6EAB91EFCA87}" type="slidenum">
              <a:rPr lang="en-US" smtClean="0"/>
              <a:t>13</a:t>
            </a:fld>
            <a:endParaRPr lang="en-US"/>
          </a:p>
        </p:txBody>
      </p:sp>
    </p:spTree>
    <p:extLst>
      <p:ext uri="{BB962C8B-B14F-4D97-AF65-F5344CB8AC3E}">
        <p14:creationId xmlns:p14="http://schemas.microsoft.com/office/powerpoint/2010/main" val="291069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3</a:t>
            </a:fld>
            <a:endParaRPr lang="en-IN"/>
          </a:p>
        </p:txBody>
      </p:sp>
    </p:spTree>
    <p:extLst>
      <p:ext uri="{BB962C8B-B14F-4D97-AF65-F5344CB8AC3E}">
        <p14:creationId xmlns:p14="http://schemas.microsoft.com/office/powerpoint/2010/main" val="379835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4</a:t>
            </a:fld>
            <a:endParaRPr lang="en-IN"/>
          </a:p>
        </p:txBody>
      </p:sp>
    </p:spTree>
    <p:extLst>
      <p:ext uri="{BB962C8B-B14F-4D97-AF65-F5344CB8AC3E}">
        <p14:creationId xmlns:p14="http://schemas.microsoft.com/office/powerpoint/2010/main" val="3711658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5</a:t>
            </a:fld>
            <a:endParaRPr lang="en-IN"/>
          </a:p>
        </p:txBody>
      </p:sp>
    </p:spTree>
    <p:extLst>
      <p:ext uri="{BB962C8B-B14F-4D97-AF65-F5344CB8AC3E}">
        <p14:creationId xmlns:p14="http://schemas.microsoft.com/office/powerpoint/2010/main" val="1367173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6</a:t>
            </a:fld>
            <a:endParaRPr lang="en-IN"/>
          </a:p>
        </p:txBody>
      </p:sp>
    </p:spTree>
    <p:extLst>
      <p:ext uri="{BB962C8B-B14F-4D97-AF65-F5344CB8AC3E}">
        <p14:creationId xmlns:p14="http://schemas.microsoft.com/office/powerpoint/2010/main" val="415334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7</a:t>
            </a:fld>
            <a:endParaRPr lang="en-IN"/>
          </a:p>
        </p:txBody>
      </p:sp>
    </p:spTree>
    <p:extLst>
      <p:ext uri="{BB962C8B-B14F-4D97-AF65-F5344CB8AC3E}">
        <p14:creationId xmlns:p14="http://schemas.microsoft.com/office/powerpoint/2010/main" val="3999204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9</a:t>
            </a:fld>
            <a:endParaRPr lang="en-IN"/>
          </a:p>
        </p:txBody>
      </p:sp>
    </p:spTree>
    <p:extLst>
      <p:ext uri="{BB962C8B-B14F-4D97-AF65-F5344CB8AC3E}">
        <p14:creationId xmlns:p14="http://schemas.microsoft.com/office/powerpoint/2010/main" val="597221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10</a:t>
            </a:fld>
            <a:endParaRPr lang="en-IN"/>
          </a:p>
        </p:txBody>
      </p:sp>
    </p:spTree>
    <p:extLst>
      <p:ext uri="{BB962C8B-B14F-4D97-AF65-F5344CB8AC3E}">
        <p14:creationId xmlns:p14="http://schemas.microsoft.com/office/powerpoint/2010/main" val="942527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86AFDFE-F0F8-4C62-8598-B3BB3A01B36D}" type="slidenum">
              <a:rPr lang="en-IN" smtClean="0"/>
              <a:t>11</a:t>
            </a:fld>
            <a:endParaRPr lang="en-IN"/>
          </a:p>
        </p:txBody>
      </p:sp>
    </p:spTree>
    <p:extLst>
      <p:ext uri="{BB962C8B-B14F-4D97-AF65-F5344CB8AC3E}">
        <p14:creationId xmlns:p14="http://schemas.microsoft.com/office/powerpoint/2010/main" val="157608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3F00-8693-8DF1-E81D-0DCD72E87D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89707F-E13D-1769-9C28-2AF66D3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002D57D-4D97-33F3-E810-1F81A7EE113C}"/>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43D62240-D079-F11D-1229-9BF134DE4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72A7F-2A15-66BE-091D-E73A982983BB}"/>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71004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3809-FD2F-3474-7089-D532EFDB1E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41214D-23E2-957B-26EF-1D4923531A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1CF780-E811-A6DC-FE03-0F55CCC4A67A}"/>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F1F27315-EA6A-4235-1730-5AD50E603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3D1E9-76C4-FFF5-16DB-A10328A69F1D}"/>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1757717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624E8E-1CF9-1CFB-FFA7-A41E2FE917F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6B24CD-E42C-A435-B951-D92A857B7AC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283743-E459-2471-4863-8E09DD30B2E7}"/>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BA1948F2-D29A-1948-296B-5E27FE178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FD688-E67F-E3DC-C974-34DE5B8D9D49}"/>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3905516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C3E0-00D4-2728-0362-CCE9AC02E0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9C9DE4-3382-1C5C-91EA-7B229A4DA6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82A1E0-DC0B-4A04-1332-339E13F9FA2A}"/>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E1CBE1BE-4450-C9EF-AC1A-484E1CBB9BCE}"/>
              </a:ext>
            </a:extLst>
          </p:cNvPr>
          <p:cNvSpPr>
            <a:spLocks noGrp="1"/>
          </p:cNvSpPr>
          <p:nvPr>
            <p:ph type="ftr" sz="quarter" idx="11"/>
          </p:nvPr>
        </p:nvSpPr>
        <p:spPr/>
        <p:txBody>
          <a:bodyPr/>
          <a:lstStyle/>
          <a:p>
            <a:r>
              <a:rPr lang="en-US"/>
              <a:t>©Testing Mavens</a:t>
            </a:r>
          </a:p>
        </p:txBody>
      </p:sp>
      <p:sp>
        <p:nvSpPr>
          <p:cNvPr id="6" name="Slide Number Placeholder 5">
            <a:extLst>
              <a:ext uri="{FF2B5EF4-FFF2-40B4-BE49-F238E27FC236}">
                <a16:creationId xmlns:a16="http://schemas.microsoft.com/office/drawing/2014/main" id="{68BB574C-2276-FCA9-8185-FD6C6877BEC7}"/>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426144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E14C5-D278-3A08-630B-44B1A205A29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49FB461-61AD-3EBC-DA71-A614BF480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2630DD7-4C2C-5A9D-7FAF-05F2812FAD22}"/>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B46F5964-4155-7967-AE74-C329A98FD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BE108-9342-F85D-06CD-17A28F818E44}"/>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130461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A0F4-6C8F-E7DB-6DEF-E6B3DA398A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56DD21-3127-C20A-1D5C-4FD89660B45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998DE0-F99B-DB05-4C71-26136693FB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3B530EB-69FE-6B47-43AF-51AB66D98F1D}"/>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6" name="Footer Placeholder 5">
            <a:extLst>
              <a:ext uri="{FF2B5EF4-FFF2-40B4-BE49-F238E27FC236}">
                <a16:creationId xmlns:a16="http://schemas.microsoft.com/office/drawing/2014/main" id="{641D4DB6-90FF-95E8-946C-11B8E7FA6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FE68B-17C6-F09F-91C8-828C9B31C4CE}"/>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04840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7980-C3CB-4BCD-BC1C-FCE511CE08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279CAC-6E00-4711-F777-C275458FFE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59953E-4868-0A6D-CECE-75780409C9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456C222-8B81-9422-F8D5-7D7AAB48F5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E96AAC-595A-D682-C62A-9574518CB07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87D415A-0658-87B6-8C49-0F697E8B6ED6}"/>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8" name="Footer Placeholder 7">
            <a:extLst>
              <a:ext uri="{FF2B5EF4-FFF2-40B4-BE49-F238E27FC236}">
                <a16:creationId xmlns:a16="http://schemas.microsoft.com/office/drawing/2014/main" id="{7725D6A4-07D8-0C59-91FD-0B4D6D3EE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4A9936-A8A1-66D8-88B7-E8C2313171B8}"/>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23658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DF702-073C-4713-3335-1A02225D62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DFED4A5-B9FF-4907-A125-BD54091293A0}"/>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4" name="Footer Placeholder 3">
            <a:extLst>
              <a:ext uri="{FF2B5EF4-FFF2-40B4-BE49-F238E27FC236}">
                <a16:creationId xmlns:a16="http://schemas.microsoft.com/office/drawing/2014/main" id="{44105194-B12B-E5A4-E01A-F0E0A0946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F4CBD-803F-2F3B-0D73-A105AD9E4EB3}"/>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120016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9CC53-BCB2-38F5-10B9-6F73FA90E6B6}"/>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3" name="Footer Placeholder 2">
            <a:extLst>
              <a:ext uri="{FF2B5EF4-FFF2-40B4-BE49-F238E27FC236}">
                <a16:creationId xmlns:a16="http://schemas.microsoft.com/office/drawing/2014/main" id="{6C1C5C94-2C5A-1ECC-8F5D-9C0684DEE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2274FB-4086-5C1A-187C-086AD8FD48C5}"/>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912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DBE2-2D8B-023C-A4BD-59EFEB7108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8EC358-7097-85FD-E5C4-2AEDD2F4B4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DC096BD-0706-7DFA-EADC-E0FA0B431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E98E0C-7364-B35F-F703-C44EC2EBE17E}"/>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6" name="Footer Placeholder 5">
            <a:extLst>
              <a:ext uri="{FF2B5EF4-FFF2-40B4-BE49-F238E27FC236}">
                <a16:creationId xmlns:a16="http://schemas.microsoft.com/office/drawing/2014/main" id="{A8491060-D9A0-0F29-4C58-CB1E6FA8E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BFE7F-AAB3-17E5-0F01-D23E9492D1B3}"/>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8204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5F38-3C43-27D6-0866-D46722D1D9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EF53441-FF18-9C70-6014-629F0888CD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4EB0BD-6873-2D1F-A4B8-62C30F260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6C4AC3-6474-407D-59E4-58701B2F1CA6}"/>
              </a:ext>
            </a:extLst>
          </p:cNvPr>
          <p:cNvSpPr>
            <a:spLocks noGrp="1"/>
          </p:cNvSpPr>
          <p:nvPr>
            <p:ph type="dt" sz="half" idx="10"/>
          </p:nvPr>
        </p:nvSpPr>
        <p:spPr/>
        <p:txBody>
          <a:bodyPr/>
          <a:lstStyle/>
          <a:p>
            <a:fld id="{B61BEF0D-F0BB-DE4B-95CE-6DB70DBA9567}" type="datetimeFigureOut">
              <a:rPr lang="en-US" smtClean="0"/>
              <a:pPr/>
              <a:t>6/28/24</a:t>
            </a:fld>
            <a:endParaRPr lang="en-US"/>
          </a:p>
        </p:txBody>
      </p:sp>
      <p:sp>
        <p:nvSpPr>
          <p:cNvPr id="6" name="Footer Placeholder 5">
            <a:extLst>
              <a:ext uri="{FF2B5EF4-FFF2-40B4-BE49-F238E27FC236}">
                <a16:creationId xmlns:a16="http://schemas.microsoft.com/office/drawing/2014/main" id="{22A35193-40CB-0736-AF13-AB2B2C9F6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8BED6-D025-50B4-A325-557EDA286797}"/>
              </a:ext>
            </a:extLst>
          </p:cNvPr>
          <p:cNvSpPr>
            <a:spLocks noGrp="1"/>
          </p:cNvSpPr>
          <p:nvPr>
            <p:ph type="sldNum" sz="quarter" idx="12"/>
          </p:nvPr>
        </p:nvSpPr>
        <p:spPr/>
        <p:txBody>
          <a:body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24448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70E8AB-C34B-1220-D182-FA0AF5AE4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A104F3-5636-8C5E-3C42-2196728C3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8D9FAF-DF36-6C44-9B4E-CD3846F28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6/28/24</a:t>
            </a:fld>
            <a:endParaRPr lang="en-US"/>
          </a:p>
        </p:txBody>
      </p:sp>
      <p:sp>
        <p:nvSpPr>
          <p:cNvPr id="5" name="Footer Placeholder 4">
            <a:extLst>
              <a:ext uri="{FF2B5EF4-FFF2-40B4-BE49-F238E27FC236}">
                <a16:creationId xmlns:a16="http://schemas.microsoft.com/office/drawing/2014/main" id="{EB5E78BB-5386-2679-DD8D-20DE02D4BA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B3EC93-FA8D-7FFB-AB71-098E46D47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©Testing Mavens </a:t>
            </a:r>
            <a:fld id="{D57F1E4F-1CFF-5643-939E-217C01CDF565}" type="slidenum">
              <a:rPr lang="en-US" smtClean="0"/>
              <a:pPr/>
              <a:t>‹#›</a:t>
            </a:fld>
            <a:endParaRPr lang="en-US"/>
          </a:p>
        </p:txBody>
      </p:sp>
    </p:spTree>
    <p:extLst>
      <p:ext uri="{BB962C8B-B14F-4D97-AF65-F5344CB8AC3E}">
        <p14:creationId xmlns:p14="http://schemas.microsoft.com/office/powerpoint/2010/main" val="240152584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5.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1C43FEE-700D-46B0-9F5A-4EA62C20CA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63" y="-14068"/>
            <a:ext cx="12191746" cy="6858000"/>
          </a:xfrm>
          <a:prstGeom prst="rect">
            <a:avLst/>
          </a:prstGeom>
        </p:spPr>
      </p:pic>
      <p:sp>
        <p:nvSpPr>
          <p:cNvPr id="6" name="TextBox 5">
            <a:extLst>
              <a:ext uri="{FF2B5EF4-FFF2-40B4-BE49-F238E27FC236}">
                <a16:creationId xmlns:a16="http://schemas.microsoft.com/office/drawing/2014/main" id="{C44E2806-9AE9-4964-9CB1-809866B2AEEE}"/>
              </a:ext>
            </a:extLst>
          </p:cNvPr>
          <p:cNvSpPr txBox="1"/>
          <p:nvPr/>
        </p:nvSpPr>
        <p:spPr>
          <a:xfrm>
            <a:off x="493913" y="1266198"/>
            <a:ext cx="6750578" cy="2721258"/>
          </a:xfrm>
          <a:prstGeom prst="rect">
            <a:avLst/>
          </a:prstGeom>
          <a:noFill/>
        </p:spPr>
        <p:txBody>
          <a:bodyPr wrap="square" rtlCol="0">
            <a:spAutoFit/>
          </a:bodyPr>
          <a:lstStyle/>
          <a:p>
            <a:pPr>
              <a:lnSpc>
                <a:spcPts val="8000"/>
              </a:lnSpc>
            </a:pPr>
            <a:r>
              <a:rPr lang="en-US" sz="8500">
                <a:gradFill flip="none" rotWithShape="1">
                  <a:gsLst>
                    <a:gs pos="0">
                      <a:srgbClr val="E38232"/>
                    </a:gs>
                    <a:gs pos="92000">
                      <a:srgbClr val="5A009D"/>
                    </a:gs>
                  </a:gsLst>
                  <a:lin ang="0" scaled="1"/>
                  <a:tileRect/>
                </a:gradFill>
                <a:latin typeface="Work Sans Bold" pitchFamily="2" charset="0"/>
              </a:rPr>
              <a:t>Testing</a:t>
            </a:r>
            <a:br>
              <a:rPr lang="en-US" sz="8500">
                <a:gradFill flip="none" rotWithShape="1">
                  <a:gsLst>
                    <a:gs pos="0">
                      <a:srgbClr val="E38232"/>
                    </a:gs>
                    <a:gs pos="92000">
                      <a:srgbClr val="5A009D"/>
                    </a:gs>
                  </a:gsLst>
                  <a:lin ang="0" scaled="1"/>
                  <a:tileRect/>
                </a:gradFill>
                <a:latin typeface="Work Sans Bold" pitchFamily="2" charset="0"/>
              </a:rPr>
            </a:br>
            <a:r>
              <a:rPr lang="en-US" sz="8500">
                <a:gradFill flip="none" rotWithShape="1">
                  <a:gsLst>
                    <a:gs pos="0">
                      <a:srgbClr val="E38232"/>
                    </a:gs>
                    <a:gs pos="92000">
                      <a:srgbClr val="5A009D"/>
                    </a:gs>
                  </a:gsLst>
                  <a:lin ang="0" scaled="1"/>
                  <a:tileRect/>
                </a:gradFill>
                <a:latin typeface="Work Sans Bold" pitchFamily="2" charset="0"/>
              </a:rPr>
              <a:t>Mavens</a:t>
            </a:r>
          </a:p>
          <a:p>
            <a:pPr>
              <a:lnSpc>
                <a:spcPts val="2000"/>
              </a:lnSpc>
            </a:pPr>
            <a:endParaRPr lang="en-US" sz="8500" b="1">
              <a:gradFill flip="none" rotWithShape="1">
                <a:gsLst>
                  <a:gs pos="0">
                    <a:srgbClr val="E38232"/>
                  </a:gs>
                  <a:gs pos="92000">
                    <a:srgbClr val="5A009D"/>
                  </a:gs>
                </a:gsLst>
                <a:lin ang="0" scaled="1"/>
                <a:tileRect/>
              </a:gradFill>
              <a:latin typeface="Work Sans Bold" pitchFamily="2" charset="0"/>
            </a:endParaRPr>
          </a:p>
          <a:p>
            <a:pPr>
              <a:lnSpc>
                <a:spcPts val="2500"/>
              </a:lnSpc>
            </a:pPr>
            <a:r>
              <a:rPr lang="en-US" sz="2500" b="1">
                <a:solidFill>
                  <a:srgbClr val="474747"/>
                </a:solidFill>
                <a:latin typeface="Work Sans Light" pitchFamily="2" charset="0"/>
              </a:rPr>
              <a:t>Software Testing Redefined</a:t>
            </a:r>
          </a:p>
        </p:txBody>
      </p:sp>
    </p:spTree>
    <p:extLst>
      <p:ext uri="{BB962C8B-B14F-4D97-AF65-F5344CB8AC3E}">
        <p14:creationId xmlns:p14="http://schemas.microsoft.com/office/powerpoint/2010/main" val="422057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Page Object Model</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546537" y="1195465"/>
            <a:ext cx="10668001" cy="4955203"/>
          </a:xfrm>
          <a:prstGeom prst="rect">
            <a:avLst/>
          </a:prstGeom>
          <a:noFill/>
        </p:spPr>
        <p:txBody>
          <a:bodyPr wrap="square" rtlCol="0">
            <a:spAutoFit/>
          </a:bodyPr>
          <a:lstStyle/>
          <a:p>
            <a:r>
              <a:rPr lang="en-IN" sz="2000" b="1">
                <a:latin typeface="Work Sans Light" pitchFamily="2" charset="0"/>
              </a:rPr>
              <a:t>Page files: </a:t>
            </a:r>
            <a:r>
              <a:rPr lang="en-IN" sz="1600" b="1">
                <a:latin typeface="Work Sans Light" pitchFamily="2" charset="0"/>
              </a:rPr>
              <a:t>All web element locator and required functions for the corresponding web pages </a:t>
            </a:r>
          </a:p>
          <a:p>
            <a:r>
              <a:rPr lang="en-IN" sz="1600" b="1">
                <a:latin typeface="Work Sans Light" pitchFamily="2" charset="0"/>
              </a:rPr>
              <a:t>are saved here</a:t>
            </a:r>
          </a:p>
          <a:p>
            <a:endParaRPr lang="en-IN" sz="2000" b="1">
              <a:latin typeface="Work Sans Light" pitchFamily="2" charset="0"/>
            </a:endParaRPr>
          </a:p>
          <a:p>
            <a:r>
              <a:rPr lang="en-IN" sz="2000" b="1">
                <a:latin typeface="Work Sans Light" pitchFamily="2" charset="0"/>
              </a:rPr>
              <a:t>Elements: </a:t>
            </a:r>
            <a:r>
              <a:rPr lang="en-IN" sz="1600" b="1">
                <a:latin typeface="Work Sans Light" pitchFamily="2" charset="0"/>
              </a:rPr>
              <a:t>These are declared at the class level as ‘Locator’ and instantiated in the constructor block. Recommended to prioritise the usage of Playwright built-in locators, followed by id, </a:t>
            </a:r>
            <a:r>
              <a:rPr lang="en-IN" sz="1600" b="1" err="1">
                <a:latin typeface="Work Sans Light" pitchFamily="2" charset="0"/>
              </a:rPr>
              <a:t>css</a:t>
            </a:r>
            <a:r>
              <a:rPr lang="en-IN" sz="1600" b="1">
                <a:latin typeface="Work Sans Light" pitchFamily="2" charset="0"/>
              </a:rPr>
              <a:t>, </a:t>
            </a:r>
            <a:r>
              <a:rPr lang="en-IN" sz="1600" b="1" err="1">
                <a:latin typeface="Work Sans Light" pitchFamily="2" charset="0"/>
              </a:rPr>
              <a:t>xpath</a:t>
            </a:r>
            <a:r>
              <a:rPr lang="en-IN" sz="1600" b="1">
                <a:latin typeface="Work Sans Light" pitchFamily="2" charset="0"/>
              </a:rPr>
              <a:t> etc.</a:t>
            </a:r>
          </a:p>
          <a:p>
            <a:endParaRPr lang="en-IN" sz="2000" b="1">
              <a:latin typeface="Work Sans Light" pitchFamily="2" charset="0"/>
            </a:endParaRPr>
          </a:p>
          <a:p>
            <a:endParaRPr lang="en-IN" sz="2000" b="1">
              <a:latin typeface="Work Sans Light" pitchFamily="2" charset="0"/>
            </a:endParaRPr>
          </a:p>
          <a:p>
            <a:endParaRPr lang="en-IN" sz="2000" b="1">
              <a:latin typeface="Work Sans Light" pitchFamily="2" charset="0"/>
            </a:endParaRPr>
          </a:p>
          <a:p>
            <a:endParaRPr lang="en-IN" sz="2000" b="1">
              <a:latin typeface="Work Sans Light" pitchFamily="2" charset="0"/>
            </a:endParaRPr>
          </a:p>
          <a:p>
            <a:endParaRPr lang="en-IN" sz="2000" b="1">
              <a:latin typeface="Work Sans Light" pitchFamily="2" charset="0"/>
            </a:endParaRPr>
          </a:p>
          <a:p>
            <a:endParaRPr lang="en-IN" sz="2000" b="1">
              <a:latin typeface="Work Sans Light" pitchFamily="2" charset="0"/>
            </a:endParaRPr>
          </a:p>
          <a:p>
            <a:r>
              <a:rPr lang="en-IN" sz="2000" b="1">
                <a:latin typeface="Work Sans Light" pitchFamily="2" charset="0"/>
              </a:rPr>
              <a:t>Functions: </a:t>
            </a:r>
            <a:r>
              <a:rPr lang="en-IN" sz="1600" b="1">
                <a:latin typeface="Work Sans Light" pitchFamily="2" charset="0"/>
              </a:rPr>
              <a:t>’async’ functions just covers what it is intended to do pertaining to the functionality of the page. All functions are enclosed in a test.step block to include a description to make it test reporter friendly.</a:t>
            </a:r>
          </a:p>
          <a:p>
            <a:endParaRPr lang="en-IN" sz="1600" b="1">
              <a:latin typeface="Work Sans Light" pitchFamily="2" charset="0"/>
            </a:endParaRPr>
          </a:p>
          <a:p>
            <a:r>
              <a:rPr lang="en-IN" sz="2000" b="1">
                <a:latin typeface="Work Sans Light" pitchFamily="2" charset="0"/>
              </a:rPr>
              <a:t>Fixtures:  </a:t>
            </a:r>
            <a:r>
              <a:rPr lang="en-IN" sz="1600" b="1">
                <a:latin typeface="Work Sans Light" pitchFamily="2" charset="0"/>
              </a:rPr>
              <a:t>Used for lazy initialization of page objects and and provided to test cases block as a parameter. Thus reduce the lines of code for page instantiation.  </a:t>
            </a:r>
          </a:p>
        </p:txBody>
      </p:sp>
      <p:pic>
        <p:nvPicPr>
          <p:cNvPr id="7" name="Picture 6" descr="A screenshot of a black screen&#10;&#10;Description automatically generated">
            <a:extLst>
              <a:ext uri="{FF2B5EF4-FFF2-40B4-BE49-F238E27FC236}">
                <a16:creationId xmlns:a16="http://schemas.microsoft.com/office/drawing/2014/main" id="{1EF4E452-6185-8932-E868-8460947FE814}"/>
              </a:ext>
            </a:extLst>
          </p:cNvPr>
          <p:cNvPicPr>
            <a:picLocks noChangeAspect="1"/>
          </p:cNvPicPr>
          <p:nvPr/>
        </p:nvPicPr>
        <p:blipFill>
          <a:blip r:embed="rId5"/>
          <a:stretch>
            <a:fillRect/>
          </a:stretch>
        </p:blipFill>
        <p:spPr>
          <a:xfrm>
            <a:off x="2219653" y="2726668"/>
            <a:ext cx="6545975" cy="1623280"/>
          </a:xfrm>
          <a:prstGeom prst="rect">
            <a:avLst/>
          </a:prstGeom>
        </p:spPr>
      </p:pic>
    </p:spTree>
    <p:extLst>
      <p:ext uri="{BB962C8B-B14F-4D97-AF65-F5344CB8AC3E}">
        <p14:creationId xmlns:p14="http://schemas.microsoft.com/office/powerpoint/2010/main" val="4134746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Test Structure</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09599" y="1336860"/>
            <a:ext cx="9827173" cy="4770537"/>
          </a:xfrm>
          <a:prstGeom prst="rect">
            <a:avLst/>
          </a:prstGeom>
          <a:noFill/>
        </p:spPr>
        <p:txBody>
          <a:bodyPr wrap="square" rtlCol="0">
            <a:spAutoFit/>
          </a:bodyPr>
          <a:lstStyle/>
          <a:p>
            <a:r>
              <a:rPr lang="en-IN" sz="2000" b="1">
                <a:latin typeface="Work Sans Light" pitchFamily="2" charset="0"/>
              </a:rPr>
              <a:t>test files: </a:t>
            </a:r>
            <a:r>
              <a:rPr lang="en-IN" sz="1600" b="1">
                <a:latin typeface="Work Sans Light" pitchFamily="2" charset="0"/>
              </a:rPr>
              <a:t>Kept in ‘tests’ folder with an appropriate short name, suffixed with ‘.</a:t>
            </a:r>
            <a:r>
              <a:rPr lang="en-IN" sz="1600" b="1" err="1">
                <a:latin typeface="Work Sans Light" pitchFamily="2" charset="0"/>
              </a:rPr>
              <a:t>test.ts</a:t>
            </a:r>
            <a:r>
              <a:rPr lang="en-IN" sz="1600" b="1">
                <a:latin typeface="Work Sans Light" pitchFamily="2" charset="0"/>
              </a:rPr>
              <a:t>’.</a:t>
            </a:r>
          </a:p>
          <a:p>
            <a:endParaRPr lang="en-IN" sz="2000" b="1">
              <a:latin typeface="Work Sans Light" pitchFamily="2" charset="0"/>
            </a:endParaRPr>
          </a:p>
          <a:p>
            <a:r>
              <a:rPr lang="en-IN" sz="2000" b="1">
                <a:latin typeface="Work Sans Light" pitchFamily="2" charset="0"/>
              </a:rPr>
              <a:t>test.describe</a:t>
            </a:r>
            <a:r>
              <a:rPr lang="en-IN" sz="2400" b="1">
                <a:latin typeface="Work Sans Light" pitchFamily="2" charset="0"/>
              </a:rPr>
              <a:t>: </a:t>
            </a:r>
            <a:r>
              <a:rPr lang="en-IN" sz="1600" b="1">
                <a:latin typeface="Work Sans Light" pitchFamily="2" charset="0"/>
              </a:rPr>
              <a:t>Groups a set of test belonging to same module or of similar nature.</a:t>
            </a:r>
          </a:p>
          <a:p>
            <a:endParaRPr lang="en-IN" sz="1600" b="1">
              <a:latin typeface="Work Sans Light" pitchFamily="2" charset="0"/>
            </a:endParaRPr>
          </a:p>
          <a:p>
            <a:r>
              <a:rPr lang="en-IN" sz="2000" b="1">
                <a:latin typeface="Work Sans Light" pitchFamily="2" charset="0"/>
              </a:rPr>
              <a:t>beforeEach/afterEach: </a:t>
            </a:r>
            <a:r>
              <a:rPr lang="en-IN" sz="1600" b="1">
                <a:latin typeface="Work Sans Light" pitchFamily="2" charset="0"/>
              </a:rPr>
              <a:t>Common actions performed by each test cases of the describe block are kept here to follow DRY principle.</a:t>
            </a:r>
          </a:p>
          <a:p>
            <a:endParaRPr lang="en-IN" sz="1600" b="1">
              <a:latin typeface="Work Sans Light" pitchFamily="2" charset="0"/>
            </a:endParaRPr>
          </a:p>
          <a:p>
            <a:r>
              <a:rPr lang="en-IN" sz="2000" b="1">
                <a:latin typeface="Work Sans Light" pitchFamily="2" charset="0"/>
              </a:rPr>
              <a:t>test: </a:t>
            </a:r>
            <a:r>
              <a:rPr lang="en-IN" sz="1600" b="1">
                <a:latin typeface="Work Sans Light" pitchFamily="2" charset="0"/>
              </a:rPr>
              <a:t>Corresponds to one test case. We maintain a 1 to 1 mapping of TC and automation script.</a:t>
            </a:r>
          </a:p>
          <a:p>
            <a:endParaRPr lang="en-IN" sz="1600" b="1">
              <a:latin typeface="Work Sans Light" pitchFamily="2" charset="0"/>
            </a:endParaRPr>
          </a:p>
          <a:p>
            <a:r>
              <a:rPr lang="en-IN" sz="2000" b="1">
                <a:latin typeface="Work Sans Light" pitchFamily="2" charset="0"/>
              </a:rPr>
              <a:t>test.step:  </a:t>
            </a:r>
            <a:r>
              <a:rPr lang="en-IN" sz="1600" b="1">
                <a:latin typeface="Work Sans Light" pitchFamily="2" charset="0"/>
              </a:rPr>
              <a:t>One or more lines of actions to be performed, can be enclosed in a test.step blocks. Providing a well-crafted description empowers the readability of your execution result reports. </a:t>
            </a:r>
          </a:p>
          <a:p>
            <a:endParaRPr lang="en-IN" sz="1600" b="1">
              <a:latin typeface="Work Sans Light" pitchFamily="2" charset="0"/>
            </a:endParaRPr>
          </a:p>
          <a:p>
            <a:r>
              <a:rPr lang="en-IN" sz="2000" b="1">
                <a:latin typeface="Work Sans Light" pitchFamily="2" charset="0"/>
              </a:rPr>
              <a:t>Note: </a:t>
            </a:r>
          </a:p>
          <a:p>
            <a:pPr marL="285750" indent="-285750">
              <a:buFont typeface="Wingdings" pitchFamily="2" charset="2"/>
              <a:buChar char="Ø"/>
            </a:pPr>
            <a:r>
              <a:rPr lang="en-IN" sz="1600" b="1">
                <a:latin typeface="Work Sans Light" pitchFamily="2" charset="0"/>
              </a:rPr>
              <a:t>All test cases are independent of each other and has dedicated browser instance generated at the beginning of the test which will be automatically destroyed at the end of that test case</a:t>
            </a:r>
          </a:p>
          <a:p>
            <a:pPr marL="285750" indent="-285750">
              <a:buFont typeface="Wingdings" pitchFamily="2" charset="2"/>
              <a:buChar char="Ø"/>
            </a:pPr>
            <a:r>
              <a:rPr lang="en-IN" sz="1600" b="1">
                <a:latin typeface="Work Sans Light" pitchFamily="2" charset="0"/>
              </a:rPr>
              <a:t>Uses ‘set up’ project to ‘login once and use session as needed’ to avoid the duplicate effort of logging in with the same user</a:t>
            </a:r>
            <a:endParaRPr lang="en-US" sz="1600" b="1">
              <a:latin typeface="Work Sans Light" pitchFamily="2" charset="0"/>
            </a:endParaRPr>
          </a:p>
        </p:txBody>
      </p:sp>
    </p:spTree>
    <p:extLst>
      <p:ext uri="{BB962C8B-B14F-4D97-AF65-F5344CB8AC3E}">
        <p14:creationId xmlns:p14="http://schemas.microsoft.com/office/powerpoint/2010/main" val="276421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Config, Helpers &amp; Utilities</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09599" y="1336860"/>
            <a:ext cx="9827173" cy="4585871"/>
          </a:xfrm>
          <a:prstGeom prst="rect">
            <a:avLst/>
          </a:prstGeom>
          <a:noFill/>
        </p:spPr>
        <p:txBody>
          <a:bodyPr wrap="square" rtlCol="0">
            <a:spAutoFit/>
          </a:bodyPr>
          <a:lstStyle/>
          <a:p>
            <a:r>
              <a:rPr lang="en-IN" sz="2000" b="1">
                <a:latin typeface="Work Sans Light" pitchFamily="2" charset="0"/>
              </a:rPr>
              <a:t>playwright.config: </a:t>
            </a:r>
            <a:r>
              <a:rPr lang="en-IN" sz="1600" b="1">
                <a:latin typeface="Work Sans Light" pitchFamily="2" charset="0"/>
              </a:rPr>
              <a:t>Controls execution behaviours (parallel, headless), the projects/test files to include, browsers to run on, reports to publish, timeouts for test, navigation, actions &amp; expect</a:t>
            </a:r>
          </a:p>
          <a:p>
            <a:endParaRPr lang="en-IN" sz="1600" b="1">
              <a:latin typeface="Work Sans Light" pitchFamily="2" charset="0"/>
            </a:endParaRPr>
          </a:p>
          <a:p>
            <a:r>
              <a:rPr lang="en-IN" sz="2000" b="1">
                <a:latin typeface="Work Sans Light" pitchFamily="2" charset="0"/>
              </a:rPr>
              <a:t>Actions: </a:t>
            </a:r>
            <a:r>
              <a:rPr lang="en-IN" sz="1600" b="1">
                <a:latin typeface="Work Sans Light" pitchFamily="2" charset="0"/>
              </a:rPr>
              <a:t>Composting of various custom wait methods when Playwrights’ auto wait don’t work, click/type methods with auto-logging lines, custom compare functions, evaluate functions to deal with open/closed dom elements.</a:t>
            </a:r>
          </a:p>
          <a:p>
            <a:endParaRPr lang="en-IN" sz="2000" b="1">
              <a:latin typeface="Work Sans Light" pitchFamily="2" charset="0"/>
            </a:endParaRPr>
          </a:p>
          <a:p>
            <a:r>
              <a:rPr lang="en-IN" sz="2000" b="1">
                <a:latin typeface="Work Sans Light" pitchFamily="2" charset="0"/>
              </a:rPr>
              <a:t>API Requests: </a:t>
            </a:r>
            <a:r>
              <a:rPr lang="en-IN" sz="1600" b="1">
                <a:latin typeface="Work Sans Light" pitchFamily="2" charset="0"/>
              </a:rPr>
              <a:t>Custom functions for various API methods with validations built-in and performance time monitored</a:t>
            </a:r>
          </a:p>
          <a:p>
            <a:endParaRPr lang="en-IN" sz="2000" b="1">
              <a:latin typeface="Work Sans Light" pitchFamily="2" charset="0"/>
            </a:endParaRPr>
          </a:p>
          <a:p>
            <a:r>
              <a:rPr lang="en-IN" sz="2000" b="1">
                <a:latin typeface="Work Sans Light" pitchFamily="2" charset="0"/>
              </a:rPr>
              <a:t>Random &amp; Generic: </a:t>
            </a:r>
            <a:r>
              <a:rPr lang="en-IN" sz="1600" b="1">
                <a:latin typeface="Work Sans Light" pitchFamily="2" charset="0"/>
              </a:rPr>
              <a:t>For random test data generation and to perform common repeated tasks independent of the test cases</a:t>
            </a:r>
          </a:p>
          <a:p>
            <a:endParaRPr lang="en-IN" sz="1600" b="1">
              <a:latin typeface="Work Sans Light" pitchFamily="2" charset="0"/>
            </a:endParaRPr>
          </a:p>
          <a:p>
            <a:r>
              <a:rPr lang="en-IN" sz="2000" b="1">
                <a:latin typeface="Work Sans Light" pitchFamily="2" charset="0"/>
              </a:rPr>
              <a:t>Reporters:  </a:t>
            </a:r>
            <a:r>
              <a:rPr lang="en-IN" sz="1600" b="1">
                <a:latin typeface="Work Sans Light" pitchFamily="2" charset="0"/>
              </a:rPr>
              <a:t>Jira integration for pass/fail/skip update as well as execution time for individual TCs, Slack &amp; Teams integration for notification of execution completion of Github Actions pipeline</a:t>
            </a:r>
          </a:p>
        </p:txBody>
      </p:sp>
    </p:spTree>
    <p:extLst>
      <p:ext uri="{BB962C8B-B14F-4D97-AF65-F5344CB8AC3E}">
        <p14:creationId xmlns:p14="http://schemas.microsoft.com/office/powerpoint/2010/main" val="222674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1231">
            <a:extLst>
              <a:ext uri="{FF2B5EF4-FFF2-40B4-BE49-F238E27FC236}">
                <a16:creationId xmlns:a16="http://schemas.microsoft.com/office/drawing/2014/main" id="{38ABB52A-AFB9-5F41-BDC8-662FF4ABED58}"/>
              </a:ext>
            </a:extLst>
          </p:cNvPr>
          <p:cNvGrpSpPr/>
          <p:nvPr/>
        </p:nvGrpSpPr>
        <p:grpSpPr>
          <a:xfrm>
            <a:off x="6009192" y="4115792"/>
            <a:ext cx="3529584" cy="2299914"/>
            <a:chOff x="274616" y="11427829"/>
            <a:chExt cx="790894" cy="630518"/>
          </a:xfrm>
        </p:grpSpPr>
        <p:pic>
          <p:nvPicPr>
            <p:cNvPr id="36" name="object 1232">
              <a:extLst>
                <a:ext uri="{FF2B5EF4-FFF2-40B4-BE49-F238E27FC236}">
                  <a16:creationId xmlns:a16="http://schemas.microsoft.com/office/drawing/2014/main" id="{138FA04B-CCE7-B24B-941C-E20F6A819C7B}"/>
                </a:ext>
              </a:extLst>
            </p:cNvPr>
            <p:cNvPicPr/>
            <p:nvPr/>
          </p:nvPicPr>
          <p:blipFill>
            <a:blip r:embed="rId3" cstate="print"/>
            <a:stretch>
              <a:fillRect/>
            </a:stretch>
          </p:blipFill>
          <p:spPr>
            <a:xfrm>
              <a:off x="274616" y="11427829"/>
              <a:ext cx="790894" cy="630518"/>
            </a:xfrm>
            <a:prstGeom prst="rect">
              <a:avLst/>
            </a:prstGeom>
          </p:spPr>
        </p:pic>
        <p:sp>
          <p:nvSpPr>
            <p:cNvPr id="37" name="object 1233">
              <a:extLst>
                <a:ext uri="{FF2B5EF4-FFF2-40B4-BE49-F238E27FC236}">
                  <a16:creationId xmlns:a16="http://schemas.microsoft.com/office/drawing/2014/main" id="{F14F0AFA-5477-964A-8DCB-1032EC1C080C}"/>
                </a:ext>
              </a:extLst>
            </p:cNvPr>
            <p:cNvSpPr/>
            <p:nvPr/>
          </p:nvSpPr>
          <p:spPr>
            <a:xfrm>
              <a:off x="320751" y="11469570"/>
              <a:ext cx="708025" cy="547370"/>
            </a:xfrm>
            <a:custGeom>
              <a:avLst/>
              <a:gdLst/>
              <a:ahLst/>
              <a:cxnLst/>
              <a:rect l="l" t="t" r="r" b="b"/>
              <a:pathLst>
                <a:path w="708025" h="547370">
                  <a:moveTo>
                    <a:pt x="707411" y="547035"/>
                  </a:moveTo>
                  <a:lnTo>
                    <a:pt x="0" y="547035"/>
                  </a:lnTo>
                  <a:lnTo>
                    <a:pt x="0" y="0"/>
                  </a:lnTo>
                  <a:lnTo>
                    <a:pt x="707411" y="0"/>
                  </a:lnTo>
                  <a:lnTo>
                    <a:pt x="707411" y="547035"/>
                  </a:lnTo>
                  <a:close/>
                </a:path>
              </a:pathLst>
            </a:custGeom>
            <a:solidFill>
              <a:srgbClr val="FAFAFA"/>
            </a:solidFill>
          </p:spPr>
          <p:txBody>
            <a:bodyPr wrap="square" lIns="0" tIns="0" rIns="0" bIns="0" rtlCol="0"/>
            <a:lstStyle/>
            <a:p>
              <a:endParaRPr/>
            </a:p>
          </p:txBody>
        </p:sp>
      </p:grpSp>
      <p:pic>
        <p:nvPicPr>
          <p:cNvPr id="9" name="Picture 8" descr="A picture containing shape&#10;&#10;Description automatically generated">
            <a:extLst>
              <a:ext uri="{FF2B5EF4-FFF2-40B4-BE49-F238E27FC236}">
                <a16:creationId xmlns:a16="http://schemas.microsoft.com/office/drawing/2014/main" id="{42A97A49-E2B0-4053-B33C-02AA8D5C3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 y="0"/>
            <a:ext cx="12191746" cy="6858000"/>
          </a:xfrm>
          <a:prstGeom prst="rect">
            <a:avLst/>
          </a:prstGeom>
        </p:spPr>
      </p:pic>
      <p:sp>
        <p:nvSpPr>
          <p:cNvPr id="6" name="TextBox 5">
            <a:extLst>
              <a:ext uri="{FF2B5EF4-FFF2-40B4-BE49-F238E27FC236}">
                <a16:creationId xmlns:a16="http://schemas.microsoft.com/office/drawing/2014/main" id="{8764BCCB-9B45-486B-97E0-5EEA36ED8FDC}"/>
              </a:ext>
            </a:extLst>
          </p:cNvPr>
          <p:cNvSpPr txBox="1"/>
          <p:nvPr/>
        </p:nvSpPr>
        <p:spPr>
          <a:xfrm>
            <a:off x="499668" y="324445"/>
            <a:ext cx="8286980"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Playwright Implementation</a:t>
            </a:r>
          </a:p>
        </p:txBody>
      </p:sp>
      <p:grpSp>
        <p:nvGrpSpPr>
          <p:cNvPr id="27" name="object 1231">
            <a:extLst>
              <a:ext uri="{FF2B5EF4-FFF2-40B4-BE49-F238E27FC236}">
                <a16:creationId xmlns:a16="http://schemas.microsoft.com/office/drawing/2014/main" id="{66D7926A-ECE3-174F-948B-887782F16DE3}"/>
              </a:ext>
            </a:extLst>
          </p:cNvPr>
          <p:cNvGrpSpPr/>
          <p:nvPr/>
        </p:nvGrpSpPr>
        <p:grpSpPr>
          <a:xfrm>
            <a:off x="1937657" y="4149926"/>
            <a:ext cx="3532179" cy="2299915"/>
            <a:chOff x="274616" y="11427826"/>
            <a:chExt cx="790894" cy="630518"/>
          </a:xfrm>
        </p:grpSpPr>
        <p:sp>
          <p:nvSpPr>
            <p:cNvPr id="31" name="object 1233">
              <a:extLst>
                <a:ext uri="{FF2B5EF4-FFF2-40B4-BE49-F238E27FC236}">
                  <a16:creationId xmlns:a16="http://schemas.microsoft.com/office/drawing/2014/main" id="{4CD49B47-0CE7-124D-AFAA-90D1F9555524}"/>
                </a:ext>
              </a:extLst>
            </p:cNvPr>
            <p:cNvSpPr/>
            <p:nvPr/>
          </p:nvSpPr>
          <p:spPr>
            <a:xfrm>
              <a:off x="320751" y="11469570"/>
              <a:ext cx="708025" cy="547370"/>
            </a:xfrm>
            <a:custGeom>
              <a:avLst/>
              <a:gdLst/>
              <a:ahLst/>
              <a:cxnLst/>
              <a:rect l="l" t="t" r="r" b="b"/>
              <a:pathLst>
                <a:path w="708025" h="547370">
                  <a:moveTo>
                    <a:pt x="707411" y="547035"/>
                  </a:moveTo>
                  <a:lnTo>
                    <a:pt x="0" y="547035"/>
                  </a:lnTo>
                  <a:lnTo>
                    <a:pt x="0" y="0"/>
                  </a:lnTo>
                  <a:lnTo>
                    <a:pt x="707411" y="0"/>
                  </a:lnTo>
                  <a:lnTo>
                    <a:pt x="707411" y="547035"/>
                  </a:lnTo>
                  <a:close/>
                </a:path>
              </a:pathLst>
            </a:custGeom>
            <a:solidFill>
              <a:srgbClr val="FAFAFA"/>
            </a:solidFill>
          </p:spPr>
          <p:txBody>
            <a:bodyPr wrap="square" lIns="0" tIns="0" rIns="0" bIns="0" rtlCol="0"/>
            <a:lstStyle/>
            <a:p>
              <a:endParaRPr/>
            </a:p>
          </p:txBody>
        </p:sp>
        <p:pic>
          <p:nvPicPr>
            <p:cNvPr id="30" name="object 1232">
              <a:extLst>
                <a:ext uri="{FF2B5EF4-FFF2-40B4-BE49-F238E27FC236}">
                  <a16:creationId xmlns:a16="http://schemas.microsoft.com/office/drawing/2014/main" id="{ED946E48-0724-2040-8DE5-C81FE21B811B}"/>
                </a:ext>
              </a:extLst>
            </p:cNvPr>
            <p:cNvPicPr/>
            <p:nvPr/>
          </p:nvPicPr>
          <p:blipFill>
            <a:blip r:embed="rId3" cstate="print"/>
            <a:stretch>
              <a:fillRect/>
            </a:stretch>
          </p:blipFill>
          <p:spPr>
            <a:xfrm>
              <a:off x="274616" y="11427829"/>
              <a:ext cx="790894" cy="630518"/>
            </a:xfrm>
            <a:prstGeom prst="rect">
              <a:avLst/>
            </a:prstGeom>
          </p:spPr>
        </p:pic>
      </p:grpSp>
      <p:grpSp>
        <p:nvGrpSpPr>
          <p:cNvPr id="7" name="object 1231">
            <a:extLst>
              <a:ext uri="{FF2B5EF4-FFF2-40B4-BE49-F238E27FC236}">
                <a16:creationId xmlns:a16="http://schemas.microsoft.com/office/drawing/2014/main" id="{C113F954-C28D-2541-93C9-C299281C09A9}"/>
              </a:ext>
            </a:extLst>
          </p:cNvPr>
          <p:cNvGrpSpPr/>
          <p:nvPr/>
        </p:nvGrpSpPr>
        <p:grpSpPr>
          <a:xfrm>
            <a:off x="811035" y="1558125"/>
            <a:ext cx="3529584" cy="2299914"/>
            <a:chOff x="274616" y="11427829"/>
            <a:chExt cx="790894" cy="630518"/>
          </a:xfrm>
        </p:grpSpPr>
        <p:pic>
          <p:nvPicPr>
            <p:cNvPr id="11" name="object 1232">
              <a:extLst>
                <a:ext uri="{FF2B5EF4-FFF2-40B4-BE49-F238E27FC236}">
                  <a16:creationId xmlns:a16="http://schemas.microsoft.com/office/drawing/2014/main" id="{2DC75870-5578-1A45-B584-2CC2A0B74EF6}"/>
                </a:ext>
              </a:extLst>
            </p:cNvPr>
            <p:cNvPicPr/>
            <p:nvPr/>
          </p:nvPicPr>
          <p:blipFill>
            <a:blip r:embed="rId3" cstate="print"/>
            <a:stretch>
              <a:fillRect/>
            </a:stretch>
          </p:blipFill>
          <p:spPr>
            <a:xfrm>
              <a:off x="274616" y="11427829"/>
              <a:ext cx="790894" cy="630518"/>
            </a:xfrm>
            <a:prstGeom prst="rect">
              <a:avLst/>
            </a:prstGeom>
          </p:spPr>
        </p:pic>
        <p:sp>
          <p:nvSpPr>
            <p:cNvPr id="12" name="object 1233">
              <a:extLst>
                <a:ext uri="{FF2B5EF4-FFF2-40B4-BE49-F238E27FC236}">
                  <a16:creationId xmlns:a16="http://schemas.microsoft.com/office/drawing/2014/main" id="{B97965DC-3A40-4545-8D14-D0C69C8131A1}"/>
                </a:ext>
              </a:extLst>
            </p:cNvPr>
            <p:cNvSpPr/>
            <p:nvPr/>
          </p:nvSpPr>
          <p:spPr>
            <a:xfrm>
              <a:off x="320751" y="11469570"/>
              <a:ext cx="708025" cy="547370"/>
            </a:xfrm>
            <a:custGeom>
              <a:avLst/>
              <a:gdLst/>
              <a:ahLst/>
              <a:cxnLst/>
              <a:rect l="l" t="t" r="r" b="b"/>
              <a:pathLst>
                <a:path w="708025" h="547370">
                  <a:moveTo>
                    <a:pt x="707411" y="547035"/>
                  </a:moveTo>
                  <a:lnTo>
                    <a:pt x="0" y="547035"/>
                  </a:lnTo>
                  <a:lnTo>
                    <a:pt x="0" y="0"/>
                  </a:lnTo>
                  <a:lnTo>
                    <a:pt x="707411" y="0"/>
                  </a:lnTo>
                  <a:lnTo>
                    <a:pt x="707411" y="547035"/>
                  </a:lnTo>
                  <a:close/>
                </a:path>
              </a:pathLst>
            </a:custGeom>
            <a:solidFill>
              <a:srgbClr val="FAFAFA"/>
            </a:solidFill>
          </p:spPr>
          <p:txBody>
            <a:bodyPr wrap="square" lIns="0" tIns="0" rIns="0" bIns="0" rtlCol="0"/>
            <a:lstStyle/>
            <a:p>
              <a:endParaRPr/>
            </a:p>
          </p:txBody>
        </p:sp>
      </p:grpSp>
      <p:grpSp>
        <p:nvGrpSpPr>
          <p:cNvPr id="14" name="object 1231">
            <a:extLst>
              <a:ext uri="{FF2B5EF4-FFF2-40B4-BE49-F238E27FC236}">
                <a16:creationId xmlns:a16="http://schemas.microsoft.com/office/drawing/2014/main" id="{BB791E0E-EF97-044C-A377-E05C912E55E3}"/>
              </a:ext>
            </a:extLst>
          </p:cNvPr>
          <p:cNvGrpSpPr/>
          <p:nvPr/>
        </p:nvGrpSpPr>
        <p:grpSpPr>
          <a:xfrm>
            <a:off x="4246653" y="1558125"/>
            <a:ext cx="3529584" cy="2299914"/>
            <a:chOff x="274616" y="11427829"/>
            <a:chExt cx="790894" cy="630518"/>
          </a:xfrm>
        </p:grpSpPr>
        <p:pic>
          <p:nvPicPr>
            <p:cNvPr id="17" name="object 1232">
              <a:extLst>
                <a:ext uri="{FF2B5EF4-FFF2-40B4-BE49-F238E27FC236}">
                  <a16:creationId xmlns:a16="http://schemas.microsoft.com/office/drawing/2014/main" id="{634071DB-30B6-0243-A589-33BD0F135569}"/>
                </a:ext>
              </a:extLst>
            </p:cNvPr>
            <p:cNvPicPr/>
            <p:nvPr/>
          </p:nvPicPr>
          <p:blipFill>
            <a:blip r:embed="rId3" cstate="print"/>
            <a:stretch>
              <a:fillRect/>
            </a:stretch>
          </p:blipFill>
          <p:spPr>
            <a:xfrm>
              <a:off x="274616" y="11427829"/>
              <a:ext cx="790894" cy="630518"/>
            </a:xfrm>
            <a:prstGeom prst="rect">
              <a:avLst/>
            </a:prstGeom>
          </p:spPr>
        </p:pic>
        <p:sp>
          <p:nvSpPr>
            <p:cNvPr id="18" name="object 1233">
              <a:extLst>
                <a:ext uri="{FF2B5EF4-FFF2-40B4-BE49-F238E27FC236}">
                  <a16:creationId xmlns:a16="http://schemas.microsoft.com/office/drawing/2014/main" id="{77F16B1F-8F49-214C-80AE-6B000BD2563F}"/>
                </a:ext>
              </a:extLst>
            </p:cNvPr>
            <p:cNvSpPr/>
            <p:nvPr/>
          </p:nvSpPr>
          <p:spPr>
            <a:xfrm>
              <a:off x="320751" y="11469570"/>
              <a:ext cx="708025" cy="547370"/>
            </a:xfrm>
            <a:custGeom>
              <a:avLst/>
              <a:gdLst/>
              <a:ahLst/>
              <a:cxnLst/>
              <a:rect l="l" t="t" r="r" b="b"/>
              <a:pathLst>
                <a:path w="708025" h="547370">
                  <a:moveTo>
                    <a:pt x="707411" y="547035"/>
                  </a:moveTo>
                  <a:lnTo>
                    <a:pt x="0" y="547035"/>
                  </a:lnTo>
                  <a:lnTo>
                    <a:pt x="0" y="0"/>
                  </a:lnTo>
                  <a:lnTo>
                    <a:pt x="707411" y="0"/>
                  </a:lnTo>
                  <a:lnTo>
                    <a:pt x="707411" y="547035"/>
                  </a:lnTo>
                  <a:close/>
                </a:path>
              </a:pathLst>
            </a:custGeom>
            <a:solidFill>
              <a:srgbClr val="FAFAFA"/>
            </a:solidFill>
          </p:spPr>
          <p:txBody>
            <a:bodyPr wrap="square" lIns="0" tIns="0" rIns="0" bIns="0" rtlCol="0"/>
            <a:lstStyle/>
            <a:p>
              <a:endParaRPr/>
            </a:p>
          </p:txBody>
        </p:sp>
      </p:grpSp>
      <p:sp>
        <p:nvSpPr>
          <p:cNvPr id="15" name="object 1234">
            <a:extLst>
              <a:ext uri="{FF2B5EF4-FFF2-40B4-BE49-F238E27FC236}">
                <a16:creationId xmlns:a16="http://schemas.microsoft.com/office/drawing/2014/main" id="{00172114-0DAE-7B4E-9211-7B6CDDEC9A88}"/>
              </a:ext>
            </a:extLst>
          </p:cNvPr>
          <p:cNvSpPr txBox="1"/>
          <p:nvPr/>
        </p:nvSpPr>
        <p:spPr>
          <a:xfrm>
            <a:off x="1090321" y="3006978"/>
            <a:ext cx="3137420" cy="319959"/>
          </a:xfrm>
          <a:prstGeom prst="rect">
            <a:avLst/>
          </a:prstGeom>
        </p:spPr>
        <p:txBody>
          <a:bodyPr vert="horz" wrap="square" lIns="0" tIns="12065" rIns="0" bIns="0" rtlCol="0">
            <a:spAutoFit/>
          </a:bodyPr>
          <a:lstStyle/>
          <a:p>
            <a:pPr algn="ctr"/>
            <a:r>
              <a:rPr lang="en-US" sz="1000" noProof="1">
                <a:solidFill>
                  <a:schemeClr val="tx1">
                    <a:lumMod val="65000"/>
                    <a:lumOff val="35000"/>
                  </a:schemeClr>
                </a:solidFill>
                <a:latin typeface="Trebuchet MS" panose="020B0703020202090204" pitchFamily="34" charset="0"/>
              </a:rPr>
              <a:t>ETE test cases with interaction on API layer for data geneartion and fetching</a:t>
            </a:r>
          </a:p>
        </p:txBody>
      </p:sp>
      <p:sp>
        <p:nvSpPr>
          <p:cNvPr id="16" name="object 1235">
            <a:extLst>
              <a:ext uri="{FF2B5EF4-FFF2-40B4-BE49-F238E27FC236}">
                <a16:creationId xmlns:a16="http://schemas.microsoft.com/office/drawing/2014/main" id="{4B213221-5E49-E04B-A16F-9FC01B021E28}"/>
              </a:ext>
            </a:extLst>
          </p:cNvPr>
          <p:cNvSpPr txBox="1"/>
          <p:nvPr/>
        </p:nvSpPr>
        <p:spPr>
          <a:xfrm>
            <a:off x="1042454" y="2278782"/>
            <a:ext cx="3159758" cy="475451"/>
          </a:xfrm>
          <a:prstGeom prst="rect">
            <a:avLst/>
          </a:prstGeom>
        </p:spPr>
        <p:txBody>
          <a:bodyPr vert="horz" wrap="square" lIns="0" tIns="13970" rIns="0" bIns="0" rtlCol="0" anchor="ctr" anchorCtr="0">
            <a:spAutoFit/>
          </a:bodyPr>
          <a:lstStyle/>
          <a:p>
            <a:pPr marL="21590" algn="ctr">
              <a:lnSpc>
                <a:spcPts val="1440"/>
              </a:lnSpc>
              <a:spcBef>
                <a:spcPts val="110"/>
              </a:spcBef>
            </a:pPr>
            <a:r>
              <a:rPr lang="en-US" sz="4800" spc="60">
                <a:solidFill>
                  <a:srgbClr val="5A009E"/>
                </a:solidFill>
                <a:latin typeface="Work Sans Medium"/>
                <a:cs typeface="Trebuchet MS"/>
              </a:rPr>
              <a:t>330+</a:t>
            </a:r>
            <a:endParaRPr lang="en-US" sz="4800" spc="60">
              <a:solidFill>
                <a:srgbClr val="5A009E"/>
              </a:solidFill>
              <a:latin typeface="Work Sans Medium" pitchFamily="2" charset="77"/>
              <a:cs typeface="Trebuchet MS"/>
            </a:endParaRPr>
          </a:p>
          <a:p>
            <a:pPr marL="21590" algn="ctr">
              <a:lnSpc>
                <a:spcPts val="1440"/>
              </a:lnSpc>
              <a:spcBef>
                <a:spcPts val="110"/>
              </a:spcBef>
            </a:pPr>
            <a:endParaRPr lang="en-US" sz="4800">
              <a:solidFill>
                <a:srgbClr val="5A009E"/>
              </a:solidFill>
              <a:latin typeface="Work Sans Medium" pitchFamily="2" charset="77"/>
              <a:cs typeface="Trebuchet MS"/>
            </a:endParaRPr>
          </a:p>
          <a:p>
            <a:pPr marL="12700" algn="ctr">
              <a:lnSpc>
                <a:spcPts val="420"/>
              </a:lnSpc>
            </a:pPr>
            <a:r>
              <a:rPr lang="en-US" sz="1600" spc="50">
                <a:solidFill>
                  <a:srgbClr val="5A009E"/>
                </a:solidFill>
                <a:latin typeface="Work Sans Medium" pitchFamily="2" charset="77"/>
                <a:cs typeface="Trebuchet MS"/>
              </a:rPr>
              <a:t>UI Test Cases automated</a:t>
            </a:r>
            <a:endParaRPr lang="en-US" sz="1600">
              <a:solidFill>
                <a:srgbClr val="5A009E"/>
              </a:solidFill>
              <a:latin typeface="Work Sans Medium" pitchFamily="2" charset="77"/>
              <a:cs typeface="Trebuchet MS"/>
            </a:endParaRPr>
          </a:p>
        </p:txBody>
      </p:sp>
      <p:grpSp>
        <p:nvGrpSpPr>
          <p:cNvPr id="20" name="object 1231">
            <a:extLst>
              <a:ext uri="{FF2B5EF4-FFF2-40B4-BE49-F238E27FC236}">
                <a16:creationId xmlns:a16="http://schemas.microsoft.com/office/drawing/2014/main" id="{365FFCB7-2BF2-D84C-8893-84F54D12AF17}"/>
              </a:ext>
            </a:extLst>
          </p:cNvPr>
          <p:cNvGrpSpPr/>
          <p:nvPr/>
        </p:nvGrpSpPr>
        <p:grpSpPr>
          <a:xfrm>
            <a:off x="7682271" y="1558125"/>
            <a:ext cx="3529584" cy="2299914"/>
            <a:chOff x="274616" y="11427829"/>
            <a:chExt cx="790894" cy="630518"/>
          </a:xfrm>
        </p:grpSpPr>
        <p:pic>
          <p:nvPicPr>
            <p:cNvPr id="23" name="object 1232">
              <a:extLst>
                <a:ext uri="{FF2B5EF4-FFF2-40B4-BE49-F238E27FC236}">
                  <a16:creationId xmlns:a16="http://schemas.microsoft.com/office/drawing/2014/main" id="{B7969E21-7658-DB4D-BF1B-9ED9CEF2ABF2}"/>
                </a:ext>
              </a:extLst>
            </p:cNvPr>
            <p:cNvPicPr/>
            <p:nvPr/>
          </p:nvPicPr>
          <p:blipFill>
            <a:blip r:embed="rId3" cstate="print"/>
            <a:stretch>
              <a:fillRect/>
            </a:stretch>
          </p:blipFill>
          <p:spPr>
            <a:xfrm>
              <a:off x="274616" y="11427829"/>
              <a:ext cx="790894" cy="630518"/>
            </a:xfrm>
            <a:prstGeom prst="rect">
              <a:avLst/>
            </a:prstGeom>
          </p:spPr>
        </p:pic>
        <p:sp>
          <p:nvSpPr>
            <p:cNvPr id="24" name="object 1233">
              <a:extLst>
                <a:ext uri="{FF2B5EF4-FFF2-40B4-BE49-F238E27FC236}">
                  <a16:creationId xmlns:a16="http://schemas.microsoft.com/office/drawing/2014/main" id="{7F7F55C1-5672-2C4D-8CD7-AFA3D2C37D86}"/>
                </a:ext>
              </a:extLst>
            </p:cNvPr>
            <p:cNvSpPr/>
            <p:nvPr/>
          </p:nvSpPr>
          <p:spPr>
            <a:xfrm>
              <a:off x="320751" y="11469570"/>
              <a:ext cx="708025" cy="547370"/>
            </a:xfrm>
            <a:custGeom>
              <a:avLst/>
              <a:gdLst/>
              <a:ahLst/>
              <a:cxnLst/>
              <a:rect l="l" t="t" r="r" b="b"/>
              <a:pathLst>
                <a:path w="708025" h="547370">
                  <a:moveTo>
                    <a:pt x="707411" y="547035"/>
                  </a:moveTo>
                  <a:lnTo>
                    <a:pt x="0" y="547035"/>
                  </a:lnTo>
                  <a:lnTo>
                    <a:pt x="0" y="0"/>
                  </a:lnTo>
                  <a:lnTo>
                    <a:pt x="707411" y="0"/>
                  </a:lnTo>
                  <a:lnTo>
                    <a:pt x="707411" y="547035"/>
                  </a:lnTo>
                  <a:close/>
                </a:path>
              </a:pathLst>
            </a:custGeom>
            <a:solidFill>
              <a:srgbClr val="FAFAFA"/>
            </a:solidFill>
          </p:spPr>
          <p:txBody>
            <a:bodyPr wrap="square" lIns="0" tIns="0" rIns="0" bIns="0" rtlCol="0"/>
            <a:lstStyle/>
            <a:p>
              <a:endParaRPr/>
            </a:p>
          </p:txBody>
        </p:sp>
      </p:grpSp>
      <p:sp>
        <p:nvSpPr>
          <p:cNvPr id="21" name="object 1234">
            <a:extLst>
              <a:ext uri="{FF2B5EF4-FFF2-40B4-BE49-F238E27FC236}">
                <a16:creationId xmlns:a16="http://schemas.microsoft.com/office/drawing/2014/main" id="{21699403-56AE-FB40-8735-CB971565557E}"/>
              </a:ext>
            </a:extLst>
          </p:cNvPr>
          <p:cNvSpPr txBox="1"/>
          <p:nvPr/>
        </p:nvSpPr>
        <p:spPr>
          <a:xfrm>
            <a:off x="4433848" y="3010452"/>
            <a:ext cx="3159758" cy="166071"/>
          </a:xfrm>
          <a:prstGeom prst="rect">
            <a:avLst/>
          </a:prstGeom>
        </p:spPr>
        <p:txBody>
          <a:bodyPr vert="horz" wrap="square" lIns="0" tIns="12065" rIns="0" bIns="0" rtlCol="0" anchor="t">
            <a:spAutoFit/>
          </a:bodyPr>
          <a:lstStyle/>
          <a:p>
            <a:pPr algn="ctr"/>
            <a:r>
              <a:rPr lang="en-US" sz="1000" noProof="1">
                <a:solidFill>
                  <a:schemeClr val="tx1">
                    <a:lumMod val="65000"/>
                    <a:lumOff val="35000"/>
                  </a:schemeClr>
                </a:solidFill>
                <a:latin typeface="Trebuchet MS" panose="020B0703020202090204" pitchFamily="34" charset="0"/>
              </a:rPr>
              <a:t>Test Cases from over 50 modules</a:t>
            </a:r>
          </a:p>
        </p:txBody>
      </p:sp>
      <p:sp>
        <p:nvSpPr>
          <p:cNvPr id="22" name="object 1235">
            <a:extLst>
              <a:ext uri="{FF2B5EF4-FFF2-40B4-BE49-F238E27FC236}">
                <a16:creationId xmlns:a16="http://schemas.microsoft.com/office/drawing/2014/main" id="{0D8DD00A-F8CC-7F4D-8F3E-4088D9996180}"/>
              </a:ext>
            </a:extLst>
          </p:cNvPr>
          <p:cNvSpPr txBox="1"/>
          <p:nvPr/>
        </p:nvSpPr>
        <p:spPr>
          <a:xfrm>
            <a:off x="4473645" y="2245515"/>
            <a:ext cx="3169565" cy="475515"/>
          </a:xfrm>
          <a:prstGeom prst="rect">
            <a:avLst/>
          </a:prstGeom>
        </p:spPr>
        <p:txBody>
          <a:bodyPr vert="horz" wrap="square" lIns="0" tIns="13970" rIns="0" bIns="0" rtlCol="0" anchor="ctr" anchorCtr="0">
            <a:spAutoFit/>
          </a:bodyPr>
          <a:lstStyle/>
          <a:p>
            <a:pPr marL="21590" algn="ctr">
              <a:lnSpc>
                <a:spcPts val="1440"/>
              </a:lnSpc>
              <a:spcBef>
                <a:spcPts val="110"/>
              </a:spcBef>
            </a:pPr>
            <a:r>
              <a:rPr lang="en-US" sz="4800" spc="60">
                <a:solidFill>
                  <a:srgbClr val="5A009E"/>
                </a:solidFill>
                <a:latin typeface="Work Sans Medium"/>
                <a:cs typeface="Trebuchet MS"/>
              </a:rPr>
              <a:t>300+</a:t>
            </a:r>
            <a:endParaRPr lang="en-US" sz="4800" spc="60">
              <a:solidFill>
                <a:srgbClr val="5A009E"/>
              </a:solidFill>
              <a:latin typeface="Work Sans Medium" pitchFamily="2" charset="77"/>
              <a:cs typeface="Trebuchet MS"/>
            </a:endParaRPr>
          </a:p>
          <a:p>
            <a:pPr marL="21590" algn="ctr">
              <a:lnSpc>
                <a:spcPts val="1440"/>
              </a:lnSpc>
              <a:spcBef>
                <a:spcPts val="110"/>
              </a:spcBef>
            </a:pPr>
            <a:endParaRPr lang="en-US" sz="4800" spc="60">
              <a:solidFill>
                <a:srgbClr val="5A009E"/>
              </a:solidFill>
              <a:latin typeface="Work Sans Medium" pitchFamily="2" charset="77"/>
              <a:cs typeface="Trebuchet MS"/>
            </a:endParaRPr>
          </a:p>
          <a:p>
            <a:pPr marL="12700" algn="ctr">
              <a:lnSpc>
                <a:spcPts val="420"/>
              </a:lnSpc>
            </a:pPr>
            <a:r>
              <a:rPr lang="en-US" sz="1600" spc="-20">
                <a:solidFill>
                  <a:srgbClr val="5A009E"/>
                </a:solidFill>
                <a:latin typeface="Work Sans Medium"/>
                <a:cs typeface="Trebuchet MS"/>
              </a:rPr>
              <a:t>API Test Cases automated</a:t>
            </a:r>
            <a:endParaRPr sz="1600">
              <a:solidFill>
                <a:srgbClr val="5A009E"/>
              </a:solidFill>
              <a:latin typeface="Work Sans Medium" pitchFamily="2" charset="77"/>
              <a:cs typeface="Trebuchet MS"/>
            </a:endParaRPr>
          </a:p>
        </p:txBody>
      </p:sp>
      <p:sp>
        <p:nvSpPr>
          <p:cNvPr id="28" name="object 1234">
            <a:extLst>
              <a:ext uri="{FF2B5EF4-FFF2-40B4-BE49-F238E27FC236}">
                <a16:creationId xmlns:a16="http://schemas.microsoft.com/office/drawing/2014/main" id="{9BBF99FF-8A78-474C-8C64-BC9040C200BF}"/>
              </a:ext>
            </a:extLst>
          </p:cNvPr>
          <p:cNvSpPr txBox="1"/>
          <p:nvPr/>
        </p:nvSpPr>
        <p:spPr>
          <a:xfrm>
            <a:off x="7864902" y="3006978"/>
            <a:ext cx="3164321" cy="319959"/>
          </a:xfrm>
          <a:prstGeom prst="rect">
            <a:avLst/>
          </a:prstGeom>
        </p:spPr>
        <p:txBody>
          <a:bodyPr vert="horz" wrap="square" lIns="0" tIns="12065" rIns="0" bIns="0" rtlCol="0" anchor="t">
            <a:spAutoFit/>
          </a:bodyPr>
          <a:lstStyle/>
          <a:p>
            <a:pPr algn="ctr"/>
            <a:r>
              <a:rPr lang="en-US" sz="1000" noProof="1">
                <a:solidFill>
                  <a:schemeClr val="tx1">
                    <a:lumMod val="65000"/>
                    <a:lumOff val="35000"/>
                  </a:schemeClr>
                </a:solidFill>
                <a:latin typeface="Trebuchet MS" panose="020B0703020202090204" pitchFamily="34" charset="0"/>
              </a:rPr>
              <a:t>Daily execution of API/UI regression test cases on Github Actions</a:t>
            </a:r>
          </a:p>
        </p:txBody>
      </p:sp>
      <p:sp>
        <p:nvSpPr>
          <p:cNvPr id="29" name="object 1235">
            <a:extLst>
              <a:ext uri="{FF2B5EF4-FFF2-40B4-BE49-F238E27FC236}">
                <a16:creationId xmlns:a16="http://schemas.microsoft.com/office/drawing/2014/main" id="{17244531-9996-AB45-B923-A9B5B65C2D7D}"/>
              </a:ext>
            </a:extLst>
          </p:cNvPr>
          <p:cNvSpPr txBox="1"/>
          <p:nvPr/>
        </p:nvSpPr>
        <p:spPr>
          <a:xfrm>
            <a:off x="7846207" y="2250647"/>
            <a:ext cx="3164322" cy="475451"/>
          </a:xfrm>
          <a:prstGeom prst="rect">
            <a:avLst/>
          </a:prstGeom>
        </p:spPr>
        <p:txBody>
          <a:bodyPr vert="horz" wrap="square" lIns="0" tIns="13970" rIns="0" bIns="0" rtlCol="0" anchor="ctr" anchorCtr="0">
            <a:spAutoFit/>
          </a:bodyPr>
          <a:lstStyle/>
          <a:p>
            <a:pPr marL="21590" algn="ctr">
              <a:lnSpc>
                <a:spcPts val="1440"/>
              </a:lnSpc>
              <a:spcBef>
                <a:spcPts val="110"/>
              </a:spcBef>
            </a:pPr>
            <a:r>
              <a:rPr lang="en-US" sz="4800" spc="60">
                <a:solidFill>
                  <a:srgbClr val="5A009E"/>
                </a:solidFill>
                <a:latin typeface="Work Sans Medium"/>
                <a:cs typeface="Trebuchet MS"/>
              </a:rPr>
              <a:t>Daily</a:t>
            </a:r>
            <a:endParaRPr lang="en-US" sz="4800" spc="60">
              <a:solidFill>
                <a:srgbClr val="5A009E"/>
              </a:solidFill>
              <a:latin typeface="Work Sans Medium" pitchFamily="2" charset="77"/>
              <a:cs typeface="Trebuchet MS"/>
            </a:endParaRPr>
          </a:p>
          <a:p>
            <a:pPr marL="21590" algn="ctr">
              <a:lnSpc>
                <a:spcPts val="1440"/>
              </a:lnSpc>
              <a:spcBef>
                <a:spcPts val="110"/>
              </a:spcBef>
            </a:pPr>
            <a:endParaRPr lang="en-US" sz="4800">
              <a:solidFill>
                <a:srgbClr val="5A009E"/>
              </a:solidFill>
              <a:latin typeface="Work Sans Medium" pitchFamily="2" charset="77"/>
              <a:cs typeface="Trebuchet MS"/>
            </a:endParaRPr>
          </a:p>
          <a:p>
            <a:pPr marL="12700" algn="ctr">
              <a:lnSpc>
                <a:spcPts val="420"/>
              </a:lnSpc>
            </a:pPr>
            <a:r>
              <a:rPr lang="en-US" sz="1600" spc="5">
                <a:solidFill>
                  <a:srgbClr val="5A009E"/>
                </a:solidFill>
                <a:latin typeface="Work Sans Medium"/>
                <a:cs typeface="Trebuchet MS"/>
              </a:rPr>
              <a:t>execution</a:t>
            </a:r>
            <a:endParaRPr sz="1600">
              <a:solidFill>
                <a:srgbClr val="5A009E"/>
              </a:solidFill>
              <a:latin typeface="Work Sans Medium" pitchFamily="2" charset="77"/>
              <a:cs typeface="Trebuchet MS"/>
            </a:endParaRPr>
          </a:p>
        </p:txBody>
      </p:sp>
      <p:sp>
        <p:nvSpPr>
          <p:cNvPr id="34" name="object 1234">
            <a:extLst>
              <a:ext uri="{FF2B5EF4-FFF2-40B4-BE49-F238E27FC236}">
                <a16:creationId xmlns:a16="http://schemas.microsoft.com/office/drawing/2014/main" id="{483D73DE-005E-0B46-8F28-5CC5CFC3BE0D}"/>
              </a:ext>
            </a:extLst>
          </p:cNvPr>
          <p:cNvSpPr txBox="1"/>
          <p:nvPr/>
        </p:nvSpPr>
        <p:spPr>
          <a:xfrm>
            <a:off x="6194105" y="5626609"/>
            <a:ext cx="3159757" cy="319959"/>
          </a:xfrm>
          <a:prstGeom prst="rect">
            <a:avLst/>
          </a:prstGeom>
        </p:spPr>
        <p:txBody>
          <a:bodyPr vert="horz" wrap="square" lIns="0" tIns="12065" rIns="0" bIns="0" rtlCol="0">
            <a:spAutoFit/>
          </a:bodyPr>
          <a:lstStyle/>
          <a:p>
            <a:pPr algn="ctr"/>
            <a:r>
              <a:rPr lang="en-US" sz="1000" noProof="1">
                <a:solidFill>
                  <a:schemeClr val="tx1">
                    <a:lumMod val="65000"/>
                    <a:lumOff val="35000"/>
                  </a:schemeClr>
                </a:solidFill>
                <a:latin typeface="Trebuchet MS" panose="020B0703020202090204" pitchFamily="34" charset="0"/>
              </a:rPr>
              <a:t>With sharding and parallel execution API automation suits gets completed in 8 minutes on CICD pipeline</a:t>
            </a:r>
          </a:p>
        </p:txBody>
      </p:sp>
      <p:sp>
        <p:nvSpPr>
          <p:cNvPr id="35" name="object 1235">
            <a:extLst>
              <a:ext uri="{FF2B5EF4-FFF2-40B4-BE49-F238E27FC236}">
                <a16:creationId xmlns:a16="http://schemas.microsoft.com/office/drawing/2014/main" id="{71F89F4B-5570-8944-B371-3A82FC6A0BF5}"/>
              </a:ext>
            </a:extLst>
          </p:cNvPr>
          <p:cNvSpPr txBox="1"/>
          <p:nvPr/>
        </p:nvSpPr>
        <p:spPr>
          <a:xfrm>
            <a:off x="6224891" y="4858269"/>
            <a:ext cx="3159757" cy="475515"/>
          </a:xfrm>
          <a:prstGeom prst="rect">
            <a:avLst/>
          </a:prstGeom>
        </p:spPr>
        <p:txBody>
          <a:bodyPr vert="horz" wrap="square" lIns="0" tIns="13970" rIns="0" bIns="0" rtlCol="0" anchor="ctr" anchorCtr="0">
            <a:spAutoFit/>
          </a:bodyPr>
          <a:lstStyle/>
          <a:p>
            <a:pPr marL="21590" algn="ctr">
              <a:lnSpc>
                <a:spcPts val="1440"/>
              </a:lnSpc>
              <a:spcBef>
                <a:spcPts val="110"/>
              </a:spcBef>
            </a:pPr>
            <a:r>
              <a:rPr lang="en-US" sz="4800" spc="60">
                <a:solidFill>
                  <a:srgbClr val="5A009E"/>
                </a:solidFill>
                <a:latin typeface="Work Sans Medium"/>
                <a:cs typeface="Trebuchet MS"/>
              </a:rPr>
              <a:t>8 minutes</a:t>
            </a:r>
            <a:endParaRPr lang="en-US" sz="4800" spc="60">
              <a:solidFill>
                <a:srgbClr val="5A009E"/>
              </a:solidFill>
              <a:latin typeface="Work Sans Medium" pitchFamily="2" charset="77"/>
              <a:cs typeface="Trebuchet MS"/>
            </a:endParaRPr>
          </a:p>
          <a:p>
            <a:pPr marL="21590" algn="ctr">
              <a:lnSpc>
                <a:spcPts val="1440"/>
              </a:lnSpc>
              <a:spcBef>
                <a:spcPts val="110"/>
              </a:spcBef>
            </a:pPr>
            <a:endParaRPr lang="en-US" sz="4800">
              <a:solidFill>
                <a:srgbClr val="5A009E"/>
              </a:solidFill>
              <a:latin typeface="Work Sans Medium" pitchFamily="2" charset="77"/>
              <a:cs typeface="Trebuchet MS"/>
            </a:endParaRPr>
          </a:p>
          <a:p>
            <a:pPr marL="12700" algn="ctr">
              <a:lnSpc>
                <a:spcPts val="420"/>
              </a:lnSpc>
            </a:pPr>
            <a:r>
              <a:rPr lang="en-US" sz="1600" spc="10">
                <a:solidFill>
                  <a:srgbClr val="5A009E"/>
                </a:solidFill>
                <a:latin typeface="Work Sans Medium" pitchFamily="2" charset="77"/>
                <a:cs typeface="Trebuchet MS"/>
              </a:rPr>
              <a:t>Execution time for API</a:t>
            </a:r>
            <a:endParaRPr lang="en-US" sz="1600">
              <a:solidFill>
                <a:srgbClr val="5A009E"/>
              </a:solidFill>
              <a:latin typeface="Work Sans Medium" pitchFamily="2" charset="77"/>
              <a:cs typeface="Trebuchet MS"/>
            </a:endParaRPr>
          </a:p>
        </p:txBody>
      </p:sp>
      <p:sp>
        <p:nvSpPr>
          <p:cNvPr id="5" name="object 1234">
            <a:extLst>
              <a:ext uri="{FF2B5EF4-FFF2-40B4-BE49-F238E27FC236}">
                <a16:creationId xmlns:a16="http://schemas.microsoft.com/office/drawing/2014/main" id="{A524294A-27F5-966F-2FB4-77BC35AD5ED6}"/>
              </a:ext>
            </a:extLst>
          </p:cNvPr>
          <p:cNvSpPr txBox="1"/>
          <p:nvPr/>
        </p:nvSpPr>
        <p:spPr>
          <a:xfrm>
            <a:off x="2133891" y="5623099"/>
            <a:ext cx="3159758" cy="319959"/>
          </a:xfrm>
          <a:prstGeom prst="rect">
            <a:avLst/>
          </a:prstGeom>
        </p:spPr>
        <p:txBody>
          <a:bodyPr vert="horz" wrap="square" lIns="0" tIns="12065" rIns="0" bIns="0" rtlCol="0">
            <a:spAutoFit/>
          </a:bodyPr>
          <a:lstStyle/>
          <a:p>
            <a:pPr algn="ctr"/>
            <a:r>
              <a:rPr lang="en-US" sz="1000" noProof="1">
                <a:solidFill>
                  <a:schemeClr val="tx1">
                    <a:lumMod val="65000"/>
                    <a:lumOff val="35000"/>
                  </a:schemeClr>
                </a:solidFill>
                <a:latin typeface="Trebuchet MS" panose="020B0703020202090204" pitchFamily="34" charset="0"/>
              </a:rPr>
              <a:t>With sharding and parallel execution reduced time taken from 7 hours to 2 hours</a:t>
            </a:r>
          </a:p>
        </p:txBody>
      </p:sp>
      <p:sp>
        <p:nvSpPr>
          <p:cNvPr id="13" name="object 1235">
            <a:extLst>
              <a:ext uri="{FF2B5EF4-FFF2-40B4-BE49-F238E27FC236}">
                <a16:creationId xmlns:a16="http://schemas.microsoft.com/office/drawing/2014/main" id="{18FA821B-0EA6-3740-C488-D98001A38647}"/>
              </a:ext>
            </a:extLst>
          </p:cNvPr>
          <p:cNvSpPr txBox="1"/>
          <p:nvPr/>
        </p:nvSpPr>
        <p:spPr>
          <a:xfrm>
            <a:off x="2223087" y="4831441"/>
            <a:ext cx="3103670" cy="475451"/>
          </a:xfrm>
          <a:prstGeom prst="rect">
            <a:avLst/>
          </a:prstGeom>
        </p:spPr>
        <p:txBody>
          <a:bodyPr vert="horz" wrap="square" lIns="0" tIns="13970" rIns="0" bIns="0" rtlCol="0" anchor="ctr" anchorCtr="0">
            <a:spAutoFit/>
          </a:bodyPr>
          <a:lstStyle/>
          <a:p>
            <a:pPr marL="21590" algn="ctr">
              <a:lnSpc>
                <a:spcPts val="1440"/>
              </a:lnSpc>
              <a:spcBef>
                <a:spcPts val="110"/>
              </a:spcBef>
            </a:pPr>
            <a:r>
              <a:rPr lang="en-US" sz="4800" spc="60">
                <a:solidFill>
                  <a:srgbClr val="5A009E"/>
                </a:solidFill>
                <a:latin typeface="Work Sans Medium" pitchFamily="2" charset="77"/>
                <a:cs typeface="Trebuchet MS"/>
              </a:rPr>
              <a:t>2 hours</a:t>
            </a:r>
          </a:p>
          <a:p>
            <a:pPr marL="21590" algn="ctr">
              <a:lnSpc>
                <a:spcPts val="1440"/>
              </a:lnSpc>
              <a:spcBef>
                <a:spcPts val="110"/>
              </a:spcBef>
            </a:pPr>
            <a:endParaRPr lang="en-US" sz="4800">
              <a:solidFill>
                <a:srgbClr val="5A009E"/>
              </a:solidFill>
              <a:latin typeface="Work Sans Medium" pitchFamily="2" charset="77"/>
              <a:cs typeface="Trebuchet MS"/>
            </a:endParaRPr>
          </a:p>
          <a:p>
            <a:pPr marL="12700" algn="ctr">
              <a:lnSpc>
                <a:spcPts val="420"/>
              </a:lnSpc>
            </a:pPr>
            <a:r>
              <a:rPr lang="en-US" sz="1600" spc="10">
                <a:solidFill>
                  <a:srgbClr val="5A009E"/>
                </a:solidFill>
                <a:latin typeface="Work Sans Medium" pitchFamily="2" charset="77"/>
                <a:cs typeface="Trebuchet MS"/>
              </a:rPr>
              <a:t>Execution time for UI</a:t>
            </a:r>
            <a:endParaRPr lang="en-US" sz="1600">
              <a:solidFill>
                <a:srgbClr val="5A009E"/>
              </a:solidFill>
              <a:latin typeface="Work Sans Medium" pitchFamily="2" charset="77"/>
              <a:cs typeface="Trebuchet MS"/>
            </a:endParaRPr>
          </a:p>
        </p:txBody>
      </p:sp>
    </p:spTree>
    <p:extLst>
      <p:ext uri="{BB962C8B-B14F-4D97-AF65-F5344CB8AC3E}">
        <p14:creationId xmlns:p14="http://schemas.microsoft.com/office/powerpoint/2010/main" val="412571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1FE238-9291-4452-8062-445DBAA60FC6}"/>
              </a:ext>
            </a:extLst>
          </p:cNvPr>
          <p:cNvSpPr txBox="1"/>
          <p:nvPr/>
        </p:nvSpPr>
        <p:spPr>
          <a:xfrm>
            <a:off x="902040" y="2882696"/>
            <a:ext cx="5036423" cy="1092607"/>
          </a:xfrm>
          <a:prstGeom prst="rect">
            <a:avLst/>
          </a:prstGeom>
          <a:noFill/>
        </p:spPr>
        <p:txBody>
          <a:bodyPr wrap="square" rtlCol="0">
            <a:spAutoFit/>
          </a:bodyPr>
          <a:lstStyle/>
          <a:p>
            <a:r>
              <a:rPr lang="en-US" sz="6500">
                <a:gradFill flip="none" rotWithShape="1">
                  <a:gsLst>
                    <a:gs pos="0">
                      <a:srgbClr val="E38232"/>
                    </a:gs>
                    <a:gs pos="92000">
                      <a:srgbClr val="5A009D"/>
                    </a:gs>
                  </a:gsLst>
                  <a:lin ang="0" scaled="1"/>
                  <a:tileRect/>
                </a:gradFill>
                <a:latin typeface="Work Sans Bold" pitchFamily="2" charset="0"/>
              </a:rPr>
              <a:t>Thank you!</a:t>
            </a:r>
          </a:p>
        </p:txBody>
      </p:sp>
      <p:pic>
        <p:nvPicPr>
          <p:cNvPr id="3" name="Picture 2" descr="Logo&#10;&#10;Description automatically generated">
            <a:extLst>
              <a:ext uri="{FF2B5EF4-FFF2-40B4-BE49-F238E27FC236}">
                <a16:creationId xmlns:a16="http://schemas.microsoft.com/office/drawing/2014/main" id="{CF0752CC-A1D7-4C79-A6E2-1EA88EDA9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 y="0"/>
            <a:ext cx="12191746" cy="6858000"/>
          </a:xfrm>
          <a:prstGeom prst="rect">
            <a:avLst/>
          </a:prstGeom>
        </p:spPr>
      </p:pic>
    </p:spTree>
    <p:extLst>
      <p:ext uri="{BB962C8B-B14F-4D97-AF65-F5344CB8AC3E}">
        <p14:creationId xmlns:p14="http://schemas.microsoft.com/office/powerpoint/2010/main" val="109088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CF643D33-96EF-4B49-8110-7B5172D28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 y="0"/>
            <a:ext cx="12189461" cy="6858000"/>
          </a:xfrm>
          <a:prstGeom prst="rect">
            <a:avLst/>
          </a:prstGeom>
        </p:spPr>
      </p:pic>
      <p:sp>
        <p:nvSpPr>
          <p:cNvPr id="5" name="TextBox 4">
            <a:extLst>
              <a:ext uri="{FF2B5EF4-FFF2-40B4-BE49-F238E27FC236}">
                <a16:creationId xmlns:a16="http://schemas.microsoft.com/office/drawing/2014/main" id="{D518899E-7249-4EBC-A07E-1561D2A0B851}"/>
              </a:ext>
            </a:extLst>
          </p:cNvPr>
          <p:cNvSpPr txBox="1"/>
          <p:nvPr/>
        </p:nvSpPr>
        <p:spPr>
          <a:xfrm>
            <a:off x="457627" y="636683"/>
            <a:ext cx="11459069" cy="3089564"/>
          </a:xfrm>
          <a:prstGeom prst="rect">
            <a:avLst/>
          </a:prstGeom>
          <a:noFill/>
        </p:spPr>
        <p:txBody>
          <a:bodyPr wrap="square" rtlCol="0">
            <a:spAutoFit/>
          </a:bodyPr>
          <a:lstStyle/>
          <a:p>
            <a:pPr>
              <a:lnSpc>
                <a:spcPts val="9000"/>
              </a:lnSpc>
            </a:pPr>
            <a:r>
              <a:rPr lang="en-US" sz="8000" dirty="0">
                <a:solidFill>
                  <a:schemeClr val="bg1"/>
                </a:solidFill>
                <a:latin typeface="Work Sans Bold" pitchFamily="2" charset="0"/>
              </a:rPr>
              <a:t>Playwright</a:t>
            </a:r>
            <a:endParaRPr lang="en-US" sz="8500" dirty="0">
              <a:solidFill>
                <a:schemeClr val="bg1"/>
              </a:solidFill>
              <a:latin typeface="Work Sans Bold" pitchFamily="2" charset="0"/>
            </a:endParaRPr>
          </a:p>
          <a:p>
            <a:pPr>
              <a:lnSpc>
                <a:spcPts val="2000"/>
              </a:lnSpc>
            </a:pPr>
            <a:endParaRPr lang="en-US" sz="8500" dirty="0">
              <a:solidFill>
                <a:schemeClr val="bg1"/>
              </a:solidFill>
              <a:latin typeface="Work Sans Bold" pitchFamily="2" charset="0"/>
            </a:endParaRPr>
          </a:p>
          <a:p>
            <a:pPr>
              <a:lnSpc>
                <a:spcPts val="2500"/>
              </a:lnSpc>
            </a:pPr>
            <a:r>
              <a:rPr lang="en-US" sz="2000" b="1" i="0" u="none" strike="noStrike" baseline="0" dirty="0">
                <a:solidFill>
                  <a:srgbClr val="FFFFFF"/>
                </a:solidFill>
                <a:latin typeface="Work Sans Light" pitchFamily="2" charset="0"/>
              </a:rPr>
              <a:t>An automation tool that enables reliable end-to-end testing for modern web apps.</a:t>
            </a:r>
          </a:p>
          <a:p>
            <a:pPr>
              <a:lnSpc>
                <a:spcPts val="2500"/>
              </a:lnSpc>
            </a:pPr>
            <a:endParaRPr lang="en-US" sz="2000" b="1" dirty="0">
              <a:solidFill>
                <a:srgbClr val="FFFFFF"/>
              </a:solidFill>
              <a:latin typeface="Work Sans Light" pitchFamily="2" charset="0"/>
            </a:endParaRPr>
          </a:p>
          <a:p>
            <a:pPr>
              <a:lnSpc>
                <a:spcPts val="2500"/>
              </a:lnSpc>
            </a:pPr>
            <a:r>
              <a:rPr lang="en-US" sz="2000" b="1" dirty="0">
                <a:solidFill>
                  <a:srgbClr val="FFFFFF"/>
                </a:solidFill>
                <a:latin typeface="Work Sans Light" pitchFamily="2" charset="0"/>
              </a:rPr>
              <a:t>Open source, developed and maintained by Microsoft with wide community support and faster adoption.</a:t>
            </a:r>
          </a:p>
          <a:p>
            <a:pPr>
              <a:lnSpc>
                <a:spcPts val="2500"/>
              </a:lnSpc>
            </a:pPr>
            <a:endParaRPr lang="en-US" sz="2000" b="1" dirty="0">
              <a:solidFill>
                <a:srgbClr val="FFFFFF"/>
              </a:solidFill>
              <a:latin typeface="Work Sans Light" pitchFamily="2" charset="0"/>
            </a:endParaRPr>
          </a:p>
        </p:txBody>
      </p:sp>
      <p:pic>
        <p:nvPicPr>
          <p:cNvPr id="9" name="Picture 8" descr="A picture containing text, clipart&#10;&#10;Description automatically generated">
            <a:extLst>
              <a:ext uri="{FF2B5EF4-FFF2-40B4-BE49-F238E27FC236}">
                <a16:creationId xmlns:a16="http://schemas.microsoft.com/office/drawing/2014/main" id="{8C84B458-681D-472E-A3E9-B1F491830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4937" y="5377109"/>
            <a:ext cx="983681" cy="960631"/>
          </a:xfrm>
          <a:prstGeom prst="rect">
            <a:avLst/>
          </a:prstGeom>
        </p:spPr>
      </p:pic>
    </p:spTree>
    <p:extLst>
      <p:ext uri="{BB962C8B-B14F-4D97-AF65-F5344CB8AC3E}">
        <p14:creationId xmlns:p14="http://schemas.microsoft.com/office/powerpoint/2010/main" val="127163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Usage</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41131" y="1629103"/>
            <a:ext cx="9827173" cy="4832092"/>
          </a:xfrm>
          <a:prstGeom prst="rect">
            <a:avLst/>
          </a:prstGeom>
          <a:noFill/>
        </p:spPr>
        <p:txBody>
          <a:bodyPr wrap="square" rtlCol="0">
            <a:spAutoFit/>
          </a:bodyPr>
          <a:lstStyle/>
          <a:p>
            <a:r>
              <a:rPr lang="en-US" sz="2400" b="1" dirty="0">
                <a:latin typeface="Work Sans Light" pitchFamily="2" charset="0"/>
              </a:rPr>
              <a:t>Any browser • Any platform • One API</a:t>
            </a:r>
          </a:p>
          <a:p>
            <a:endParaRPr lang="en-US" sz="2000" b="1" dirty="0">
              <a:latin typeface="Work Sans Light" pitchFamily="2" charset="0"/>
            </a:endParaRPr>
          </a:p>
          <a:p>
            <a:r>
              <a:rPr lang="en-US" sz="2000" b="1" dirty="0">
                <a:latin typeface="Work Sans Light" pitchFamily="2" charset="0"/>
              </a:rPr>
              <a:t>Cross-browser: </a:t>
            </a:r>
            <a:r>
              <a:rPr lang="en-US" sz="1600" b="1" dirty="0">
                <a:latin typeface="Work Sans Light" pitchFamily="2" charset="0"/>
              </a:rPr>
              <a:t>Playwright supports all modern rendering engines including Chromium (Chrome, Edge etc.), WebKit (Safari), and Firefox.</a:t>
            </a:r>
          </a:p>
          <a:p>
            <a:endParaRPr lang="en-US" sz="1600" b="1" dirty="0">
              <a:latin typeface="Work Sans Light" pitchFamily="2" charset="0"/>
            </a:endParaRPr>
          </a:p>
          <a:p>
            <a:r>
              <a:rPr lang="en-US" sz="2000" b="1" dirty="0">
                <a:latin typeface="Work Sans Light" pitchFamily="2" charset="0"/>
              </a:rPr>
              <a:t>Cross-platform</a:t>
            </a:r>
            <a:r>
              <a:rPr lang="en-US" sz="1600" b="1" dirty="0">
                <a:latin typeface="Work Sans Light" pitchFamily="2" charset="0"/>
              </a:rPr>
              <a:t>: Test on Windows, Linux, and macOS, locally or on CI, headless or headed.</a:t>
            </a:r>
          </a:p>
          <a:p>
            <a:endParaRPr lang="en-US" sz="1600" b="1" dirty="0">
              <a:latin typeface="Work Sans Light" pitchFamily="2" charset="0"/>
            </a:endParaRPr>
          </a:p>
          <a:p>
            <a:r>
              <a:rPr lang="en-US" sz="2000" b="1" dirty="0">
                <a:latin typeface="Work Sans Light" pitchFamily="2" charset="0"/>
              </a:rPr>
              <a:t>Cross-language</a:t>
            </a:r>
            <a:r>
              <a:rPr lang="en-US" sz="1600" b="1" dirty="0">
                <a:latin typeface="Work Sans Light" pitchFamily="2" charset="0"/>
              </a:rPr>
              <a:t>: Use the Playwright API in TypeScript, JavaScript, Python, .NET, Java.</a:t>
            </a:r>
          </a:p>
          <a:p>
            <a:endParaRPr lang="en-US" sz="1600" b="1" dirty="0">
              <a:latin typeface="Work Sans Light" pitchFamily="2" charset="0"/>
            </a:endParaRPr>
          </a:p>
          <a:p>
            <a:r>
              <a:rPr lang="en-US" sz="2000" b="1" dirty="0">
                <a:latin typeface="Work Sans Light" pitchFamily="2" charset="0"/>
              </a:rPr>
              <a:t>Test Mobile Web</a:t>
            </a:r>
            <a:r>
              <a:rPr lang="en-US" sz="1600" b="1" dirty="0">
                <a:latin typeface="Work Sans Light" pitchFamily="2" charset="0"/>
              </a:rPr>
              <a:t>: Native mobile emulation of Google Chrome for Android and Mobile Safari. The same rendering engine works on your Desktop and in the Cloud. But doesn’t support native mobile apps out of the box.</a:t>
            </a:r>
          </a:p>
          <a:p>
            <a:endParaRPr lang="en-US" sz="1600" b="1" dirty="0">
              <a:latin typeface="Work Sans Light" pitchFamily="2" charset="0"/>
            </a:endParaRPr>
          </a:p>
          <a:p>
            <a:r>
              <a:rPr lang="en-IN" sz="2000" b="1" dirty="0">
                <a:latin typeface="Work Sans Light" pitchFamily="2" charset="0"/>
              </a:rPr>
              <a:t>Multiple everything: Can </a:t>
            </a:r>
            <a:r>
              <a:rPr lang="en-IN" sz="1600" b="1" dirty="0">
                <a:latin typeface="Work Sans Light" pitchFamily="2" charset="0"/>
              </a:rPr>
              <a:t>test scenarios that span multiple tabs, multiple origins and multiple users in one test.</a:t>
            </a:r>
          </a:p>
          <a:p>
            <a:endParaRPr lang="en-US" sz="1600" b="1" dirty="0">
              <a:latin typeface="Work Sans Light" pitchFamily="2" charset="0"/>
            </a:endParaRPr>
          </a:p>
          <a:p>
            <a:r>
              <a:rPr lang="en-US" sz="2000" b="1" dirty="0">
                <a:latin typeface="Work Sans Light" pitchFamily="2" charset="0"/>
              </a:rPr>
              <a:t>API &amp; Visual: </a:t>
            </a:r>
            <a:r>
              <a:rPr lang="en-US" sz="1600" b="1" dirty="0">
                <a:latin typeface="Work Sans Light" pitchFamily="2" charset="0"/>
              </a:rPr>
              <a:t>Can be used for API automation and visual testing.</a:t>
            </a:r>
          </a:p>
        </p:txBody>
      </p:sp>
    </p:spTree>
    <p:extLst>
      <p:ext uri="{BB962C8B-B14F-4D97-AF65-F5344CB8AC3E}">
        <p14:creationId xmlns:p14="http://schemas.microsoft.com/office/powerpoint/2010/main" val="302747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Advantages</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557048" y="1126660"/>
            <a:ext cx="9827173" cy="5058683"/>
          </a:xfrm>
          <a:prstGeom prst="rect">
            <a:avLst/>
          </a:prstGeom>
          <a:noFill/>
        </p:spPr>
        <p:txBody>
          <a:bodyPr wrap="square" tIns="36000" bIns="36000" rtlCol="0">
            <a:spAutoFit/>
          </a:bodyPr>
          <a:lstStyle/>
          <a:p>
            <a:r>
              <a:rPr lang="en-US" sz="2000" b="1" dirty="0">
                <a:latin typeface="Work Sans Light" pitchFamily="2" charset="0"/>
              </a:rPr>
              <a:t>Auto-wait: </a:t>
            </a:r>
            <a:r>
              <a:rPr lang="en-US" sz="1600" b="1" dirty="0">
                <a:latin typeface="Work Sans Light" pitchFamily="2" charset="0"/>
              </a:rPr>
              <a:t>Playwright automatically waits for elements to be actionable prior to performing actions </a:t>
            </a:r>
          </a:p>
          <a:p>
            <a:endParaRPr lang="en-US" sz="2000" b="1" dirty="0">
              <a:latin typeface="Work Sans Light" pitchFamily="2" charset="0"/>
            </a:endParaRPr>
          </a:p>
          <a:p>
            <a:r>
              <a:rPr lang="en-US" sz="2000" b="1" dirty="0">
                <a:latin typeface="Work Sans Light" pitchFamily="2" charset="0"/>
              </a:rPr>
              <a:t>Web-first assertions: </a:t>
            </a:r>
            <a:r>
              <a:rPr lang="en-US" sz="1600" b="1" dirty="0">
                <a:latin typeface="Work Sans Light" pitchFamily="2" charset="0"/>
              </a:rPr>
              <a:t>Playwright assertions are created specifically for the dynamic web. Checks are automatically retried until the necessary conditions are met.</a:t>
            </a:r>
          </a:p>
          <a:p>
            <a:endParaRPr lang="en-US" sz="2000" b="1" dirty="0">
              <a:latin typeface="Work Sans Light" pitchFamily="2" charset="0"/>
            </a:endParaRPr>
          </a:p>
          <a:p>
            <a:r>
              <a:rPr lang="en-US" sz="2000" b="1" dirty="0">
                <a:latin typeface="Work Sans Light" pitchFamily="2" charset="0"/>
              </a:rPr>
              <a:t>Tracing: </a:t>
            </a:r>
            <a:r>
              <a:rPr lang="en-US" sz="1600" b="1" dirty="0">
                <a:latin typeface="Work Sans Light" pitchFamily="2" charset="0"/>
              </a:rPr>
              <a:t>Configure test retry strategy, capture execution trace, videos, screenshots to eliminate flakes.</a:t>
            </a:r>
          </a:p>
          <a:p>
            <a:endParaRPr lang="en-US" sz="1600" b="1" dirty="0">
              <a:latin typeface="Work Sans Light" pitchFamily="2" charset="0"/>
            </a:endParaRPr>
          </a:p>
          <a:p>
            <a:r>
              <a:rPr lang="en-IN" sz="2000" b="1" dirty="0">
                <a:latin typeface="Work Sans Light" pitchFamily="2" charset="0"/>
              </a:rPr>
              <a:t>Browser contexts. </a:t>
            </a:r>
            <a:r>
              <a:rPr lang="en-IN" sz="1600" b="1" dirty="0">
                <a:latin typeface="Work Sans Light" pitchFamily="2" charset="0"/>
              </a:rPr>
              <a:t>Playwright creates a browser context for each test. Browser context is equivalent to a brand-new browser profile. This delivers full test isolation with zero overhead. </a:t>
            </a:r>
          </a:p>
          <a:p>
            <a:endParaRPr lang="en-IN" sz="2000" b="1" dirty="0">
              <a:latin typeface="Work Sans Light" pitchFamily="2" charset="0"/>
            </a:endParaRPr>
          </a:p>
          <a:p>
            <a:r>
              <a:rPr lang="en-IN" sz="2000" b="1" dirty="0">
                <a:latin typeface="Work Sans Light" pitchFamily="2" charset="0"/>
              </a:rPr>
              <a:t>Browser control &amp; network interception. </a:t>
            </a:r>
            <a:r>
              <a:rPr lang="en-IN" sz="1600" b="1" dirty="0">
                <a:latin typeface="Work Sans Light" pitchFamily="2" charset="0"/>
              </a:rPr>
              <a:t>Offers control over browser settings and behaviours, such as permissions and geolocation and provides robust tools for intercepting and modifying network requests and responses</a:t>
            </a:r>
          </a:p>
          <a:p>
            <a:endParaRPr lang="en-IN" sz="1600" b="1" dirty="0">
              <a:latin typeface="Work Sans Light" pitchFamily="2" charset="0"/>
            </a:endParaRPr>
          </a:p>
          <a:p>
            <a:r>
              <a:rPr lang="en-IN" sz="2000" b="1" dirty="0">
                <a:latin typeface="Work Sans Light" pitchFamily="2" charset="0"/>
              </a:rPr>
              <a:t>Log in once. </a:t>
            </a:r>
            <a:r>
              <a:rPr lang="en-IN" sz="1600" b="1" dirty="0">
                <a:latin typeface="Work Sans Light" pitchFamily="2" charset="0"/>
              </a:rPr>
              <a:t>Save the authentication state of the context and reuse it in all the tests. This bypasses repetitive log-in operations in each test yet delivers full isolation of independent tests.</a:t>
            </a:r>
          </a:p>
        </p:txBody>
      </p:sp>
    </p:spTree>
    <p:extLst>
      <p:ext uri="{BB962C8B-B14F-4D97-AF65-F5344CB8AC3E}">
        <p14:creationId xmlns:p14="http://schemas.microsoft.com/office/powerpoint/2010/main" val="417571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Tooling</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09599" y="1336860"/>
            <a:ext cx="9827173" cy="3908762"/>
          </a:xfrm>
          <a:prstGeom prst="rect">
            <a:avLst/>
          </a:prstGeom>
          <a:noFill/>
        </p:spPr>
        <p:txBody>
          <a:bodyPr wrap="square" rtlCol="0">
            <a:spAutoFit/>
          </a:bodyPr>
          <a:lstStyle/>
          <a:p>
            <a:r>
              <a:rPr lang="en-IN" sz="2000" b="1" dirty="0">
                <a:latin typeface="Work Sans Light" pitchFamily="2" charset="0"/>
              </a:rPr>
              <a:t>Codegen: </a:t>
            </a:r>
            <a:r>
              <a:rPr lang="en-IN" sz="1600" b="1" dirty="0">
                <a:latin typeface="Work Sans Light" pitchFamily="2" charset="0"/>
              </a:rPr>
              <a:t>Generate tests by recording your actions. Save them into any language.</a:t>
            </a:r>
          </a:p>
          <a:p>
            <a:endParaRPr lang="en-IN" sz="2000" b="1" dirty="0">
              <a:latin typeface="Work Sans Light" pitchFamily="2" charset="0"/>
            </a:endParaRPr>
          </a:p>
          <a:p>
            <a:r>
              <a:rPr lang="en-IN" sz="2000" b="1" dirty="0">
                <a:latin typeface="Work Sans Light" pitchFamily="2" charset="0"/>
              </a:rPr>
              <a:t>Playwright Inspector. </a:t>
            </a:r>
            <a:r>
              <a:rPr lang="en-IN" sz="1600" b="1" dirty="0">
                <a:latin typeface="Work Sans Light" pitchFamily="2" charset="0"/>
              </a:rPr>
              <a:t>Inspect page, generate selectors, step through the test execution, see click points, explore execution logs.</a:t>
            </a:r>
          </a:p>
          <a:p>
            <a:endParaRPr lang="en-IN" sz="1600" b="1" dirty="0">
              <a:latin typeface="Work Sans Light" pitchFamily="2" charset="0"/>
            </a:endParaRPr>
          </a:p>
          <a:p>
            <a:r>
              <a:rPr lang="en-IN" sz="2000" b="1" dirty="0">
                <a:latin typeface="Work Sans Light" pitchFamily="2" charset="0"/>
              </a:rPr>
              <a:t>Built-in Test Runner.  </a:t>
            </a:r>
            <a:r>
              <a:rPr lang="en-IN" sz="1600" b="1" dirty="0">
                <a:latin typeface="Work Sans Light" pitchFamily="2" charset="0"/>
              </a:rPr>
              <a:t>Includes Playwright Test, a built-in test runner with features like parallel execution and retries.</a:t>
            </a:r>
          </a:p>
          <a:p>
            <a:endParaRPr lang="en-IN" sz="1600" b="1" dirty="0">
              <a:latin typeface="Work Sans Light" pitchFamily="2" charset="0"/>
            </a:endParaRPr>
          </a:p>
          <a:p>
            <a:r>
              <a:rPr lang="en-IN" sz="2000" b="1" dirty="0">
                <a:latin typeface="Work Sans Light" pitchFamily="2" charset="0"/>
              </a:rPr>
              <a:t>Trace Viewer. </a:t>
            </a:r>
            <a:r>
              <a:rPr lang="en-IN" sz="1600" b="1" dirty="0">
                <a:latin typeface="Work Sans Light" pitchFamily="2" charset="0"/>
              </a:rPr>
              <a:t> Capture all the information to investigate the test failure. Playwright trace contains test execution screencast, live DOM snapshots, action explorer, test source, and many more.</a:t>
            </a:r>
          </a:p>
          <a:p>
            <a:endParaRPr lang="en-IN" sz="1600" b="1" dirty="0">
              <a:latin typeface="Work Sans Light" pitchFamily="2" charset="0"/>
            </a:endParaRPr>
          </a:p>
          <a:p>
            <a:r>
              <a:rPr lang="en-IN" sz="2000" b="1" dirty="0">
                <a:latin typeface="Work Sans Light" pitchFamily="2" charset="0"/>
              </a:rPr>
              <a:t>Screenshots/Videos</a:t>
            </a:r>
            <a:r>
              <a:rPr lang="en-IN" sz="1600" b="1" dirty="0">
                <a:latin typeface="Work Sans Light" pitchFamily="2" charset="0"/>
              </a:rPr>
              <a:t>: Captures and attaches the evidences to your reports for all runs, on-failures, on-retry as you prefer.</a:t>
            </a:r>
            <a:endParaRPr lang="en-US" sz="1600" b="1" dirty="0">
              <a:latin typeface="Work Sans Light" pitchFamily="2" charset="0"/>
            </a:endParaRPr>
          </a:p>
        </p:txBody>
      </p:sp>
    </p:spTree>
    <p:extLst>
      <p:ext uri="{BB962C8B-B14F-4D97-AF65-F5344CB8AC3E}">
        <p14:creationId xmlns:p14="http://schemas.microsoft.com/office/powerpoint/2010/main" val="90673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Reporting</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09599" y="1336860"/>
            <a:ext cx="9827173" cy="3672416"/>
          </a:xfrm>
          <a:prstGeom prst="rect">
            <a:avLst/>
          </a:prstGeom>
          <a:noFill/>
        </p:spPr>
        <p:txBody>
          <a:bodyPr wrap="square" rtlCol="0">
            <a:spAutoFit/>
          </a:bodyPr>
          <a:lstStyle/>
          <a:p>
            <a:r>
              <a:rPr lang="en-IN" sz="2000" b="1">
                <a:latin typeface="Work Sans Light" pitchFamily="2" charset="0"/>
              </a:rPr>
              <a:t>Built-in reporters : </a:t>
            </a:r>
            <a:r>
              <a:rPr lang="en-IN" sz="1600" b="1">
                <a:latin typeface="Work Sans Light" pitchFamily="2" charset="0"/>
              </a:rPr>
              <a:t>Playwright provides these reporters out-of-box, by writing single line commands in config file</a:t>
            </a:r>
          </a:p>
          <a:p>
            <a:endParaRPr lang="en-IN" sz="1600" b="1">
              <a:latin typeface="Work Sans Light" pitchFamily="2" charset="0"/>
            </a:endParaRPr>
          </a:p>
          <a:p>
            <a:pPr marL="342900" indent="-342900">
              <a:lnSpc>
                <a:spcPct val="150000"/>
              </a:lnSpc>
              <a:buFont typeface="Wingdings" pitchFamily="2" charset="2"/>
              <a:buChar char="Ø"/>
            </a:pPr>
            <a:r>
              <a:rPr lang="en-IN" sz="2000" b="1">
                <a:latin typeface="Work Sans Light" pitchFamily="2" charset="0"/>
              </a:rPr>
              <a:t>List</a:t>
            </a:r>
          </a:p>
          <a:p>
            <a:pPr marL="342900" indent="-342900">
              <a:lnSpc>
                <a:spcPct val="150000"/>
              </a:lnSpc>
              <a:buFont typeface="Wingdings" pitchFamily="2" charset="2"/>
              <a:buChar char="Ø"/>
            </a:pPr>
            <a:r>
              <a:rPr lang="en-IN" sz="2000" b="1">
                <a:latin typeface="Work Sans Light" pitchFamily="2" charset="0"/>
              </a:rPr>
              <a:t>Line</a:t>
            </a:r>
          </a:p>
          <a:p>
            <a:pPr marL="342900" indent="-342900">
              <a:lnSpc>
                <a:spcPct val="150000"/>
              </a:lnSpc>
              <a:buFont typeface="Wingdings" pitchFamily="2" charset="2"/>
              <a:buChar char="Ø"/>
            </a:pPr>
            <a:r>
              <a:rPr lang="en-IN" sz="2000" b="1">
                <a:latin typeface="Work Sans Light" pitchFamily="2" charset="0"/>
              </a:rPr>
              <a:t>Dot</a:t>
            </a:r>
          </a:p>
          <a:p>
            <a:pPr marL="342900" indent="-342900">
              <a:lnSpc>
                <a:spcPct val="150000"/>
              </a:lnSpc>
              <a:buFont typeface="Wingdings" pitchFamily="2" charset="2"/>
              <a:buChar char="Ø"/>
            </a:pPr>
            <a:r>
              <a:rPr lang="en-IN" sz="2000" b="1" err="1">
                <a:latin typeface="Work Sans Light" pitchFamily="2" charset="0"/>
              </a:rPr>
              <a:t>Json</a:t>
            </a:r>
            <a:endParaRPr lang="en-IN" sz="2000" b="1">
              <a:latin typeface="Work Sans Light" pitchFamily="2" charset="0"/>
            </a:endParaRPr>
          </a:p>
          <a:p>
            <a:pPr marL="342900" indent="-342900">
              <a:lnSpc>
                <a:spcPct val="150000"/>
              </a:lnSpc>
              <a:buFont typeface="Wingdings" pitchFamily="2" charset="2"/>
              <a:buChar char="Ø"/>
            </a:pPr>
            <a:r>
              <a:rPr lang="en-IN" sz="2000" b="1">
                <a:latin typeface="Work Sans Light" pitchFamily="2" charset="0"/>
              </a:rPr>
              <a:t>Html</a:t>
            </a:r>
          </a:p>
          <a:p>
            <a:pPr marL="342900" indent="-342900">
              <a:lnSpc>
                <a:spcPct val="150000"/>
              </a:lnSpc>
              <a:buFont typeface="Wingdings" pitchFamily="2" charset="2"/>
              <a:buChar char="Ø"/>
            </a:pPr>
            <a:r>
              <a:rPr lang="en-IN" sz="2000" b="1">
                <a:latin typeface="Work Sans Light" pitchFamily="2" charset="0"/>
              </a:rPr>
              <a:t>Junit</a:t>
            </a:r>
            <a:endParaRPr lang="en-IN" sz="1600" b="1">
              <a:latin typeface="Work Sans Light" pitchFamily="2" charset="0"/>
            </a:endParaRPr>
          </a:p>
        </p:txBody>
      </p:sp>
      <p:pic>
        <p:nvPicPr>
          <p:cNvPr id="5" name="Picture 4" descr="A black screen with white text&#10;&#10;Description automatically generated">
            <a:extLst>
              <a:ext uri="{FF2B5EF4-FFF2-40B4-BE49-F238E27FC236}">
                <a16:creationId xmlns:a16="http://schemas.microsoft.com/office/drawing/2014/main" id="{813E3415-9C10-547E-B8E4-373D26602ABE}"/>
              </a:ext>
            </a:extLst>
          </p:cNvPr>
          <p:cNvPicPr>
            <a:picLocks noChangeAspect="1"/>
          </p:cNvPicPr>
          <p:nvPr/>
        </p:nvPicPr>
        <p:blipFill>
          <a:blip r:embed="rId5"/>
          <a:stretch>
            <a:fillRect/>
          </a:stretch>
        </p:blipFill>
        <p:spPr>
          <a:xfrm>
            <a:off x="7010399" y="4830459"/>
            <a:ext cx="4707087" cy="774764"/>
          </a:xfrm>
          <a:prstGeom prst="rect">
            <a:avLst/>
          </a:prstGeom>
        </p:spPr>
      </p:pic>
      <p:pic>
        <p:nvPicPr>
          <p:cNvPr id="7" name="Picture 6" descr="A computer screen shot of a program&#10;&#10;Description automatically generated">
            <a:extLst>
              <a:ext uri="{FF2B5EF4-FFF2-40B4-BE49-F238E27FC236}">
                <a16:creationId xmlns:a16="http://schemas.microsoft.com/office/drawing/2014/main" id="{971420C6-3FBF-E060-44CC-3849F8B70D92}"/>
              </a:ext>
            </a:extLst>
          </p:cNvPr>
          <p:cNvPicPr>
            <a:picLocks noChangeAspect="1"/>
          </p:cNvPicPr>
          <p:nvPr/>
        </p:nvPicPr>
        <p:blipFill>
          <a:blip r:embed="rId6"/>
          <a:stretch>
            <a:fillRect/>
          </a:stretch>
        </p:blipFill>
        <p:spPr>
          <a:xfrm>
            <a:off x="7010400" y="2283580"/>
            <a:ext cx="4707088" cy="2486282"/>
          </a:xfrm>
          <a:prstGeom prst="rect">
            <a:avLst/>
          </a:prstGeom>
        </p:spPr>
      </p:pic>
      <p:pic>
        <p:nvPicPr>
          <p:cNvPr id="10" name="Picture 9" descr="A computer screen shot of a program&#10;&#10;Description automatically generated">
            <a:extLst>
              <a:ext uri="{FF2B5EF4-FFF2-40B4-BE49-F238E27FC236}">
                <a16:creationId xmlns:a16="http://schemas.microsoft.com/office/drawing/2014/main" id="{811E0294-BD6C-2A49-9E5C-F6FE2F4D0280}"/>
              </a:ext>
            </a:extLst>
          </p:cNvPr>
          <p:cNvPicPr>
            <a:picLocks noChangeAspect="1"/>
          </p:cNvPicPr>
          <p:nvPr/>
        </p:nvPicPr>
        <p:blipFill>
          <a:blip r:embed="rId7"/>
          <a:stretch>
            <a:fillRect/>
          </a:stretch>
        </p:blipFill>
        <p:spPr>
          <a:xfrm>
            <a:off x="3224268" y="2310664"/>
            <a:ext cx="3409610" cy="3351662"/>
          </a:xfrm>
          <a:prstGeom prst="rect">
            <a:avLst/>
          </a:prstGeom>
        </p:spPr>
      </p:pic>
    </p:spTree>
    <p:extLst>
      <p:ext uri="{BB962C8B-B14F-4D97-AF65-F5344CB8AC3E}">
        <p14:creationId xmlns:p14="http://schemas.microsoft.com/office/powerpoint/2010/main" val="48806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0" name="Group 109"/>
          <p:cNvGrpSpPr/>
          <p:nvPr/>
        </p:nvGrpSpPr>
        <p:grpSpPr>
          <a:xfrm>
            <a:off x="684656" y="1202157"/>
            <a:ext cx="10356383" cy="5376300"/>
            <a:chOff x="1478383" y="794467"/>
            <a:chExt cx="10356383" cy="5376300"/>
          </a:xfrm>
        </p:grpSpPr>
        <p:sp>
          <p:nvSpPr>
            <p:cNvPr id="56" name="Oval 55"/>
            <p:cNvSpPr/>
            <p:nvPr/>
          </p:nvSpPr>
          <p:spPr>
            <a:xfrm>
              <a:off x="1478383" y="1277371"/>
              <a:ext cx="4446163" cy="4446163"/>
            </a:xfrm>
            <a:prstGeom prst="ellipse">
              <a:avLst/>
            </a:prstGeom>
            <a:pattFill prst="smGrid">
              <a:fgClr>
                <a:schemeClr val="bg1">
                  <a:lumMod val="95000"/>
                </a:schemeClr>
              </a:fgClr>
              <a:bgClr>
                <a:srgbClr val="DDE1E2"/>
              </a:bgClr>
            </a:pattFill>
            <a:ln>
              <a:noFill/>
            </a:ln>
            <a:effectLst>
              <a:innerShdw blurRad="952500">
                <a:schemeClr val="tx1">
                  <a:lumMod val="50000"/>
                  <a:lumOff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1850758" y="1649746"/>
              <a:ext cx="3701413" cy="3701413"/>
            </a:xfrm>
            <a:prstGeom prst="ellipse">
              <a:avLst/>
            </a:prstGeom>
            <a:gradFill flip="none" rotWithShape="1">
              <a:gsLst>
                <a:gs pos="0">
                  <a:srgbClr val="DDE1E2"/>
                </a:gs>
                <a:gs pos="100000">
                  <a:srgbClr val="FFFFFF"/>
                </a:gs>
              </a:gsLst>
              <a:lin ang="16200000" scaled="1"/>
              <a:tileRect/>
            </a:gradFill>
            <a:ln w="558800">
              <a:noFill/>
            </a:ln>
            <a:effectLst>
              <a:outerShdw blurRad="508000" dist="76200" dir="2700000" sx="102000" sy="102000" algn="tl" rotWithShape="0">
                <a:schemeClr val="tx1">
                  <a:lumMod val="65000"/>
                  <a:lumOff val="3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p:cNvSpPr/>
            <p:nvPr/>
          </p:nvSpPr>
          <p:spPr>
            <a:xfrm>
              <a:off x="7062594" y="1036078"/>
              <a:ext cx="3691885" cy="803545"/>
            </a:xfrm>
            <a:prstGeom prst="roundRect">
              <a:avLst>
                <a:gd name="adj" fmla="val 50000"/>
              </a:avLst>
            </a:prstGeom>
            <a:solidFill>
              <a:schemeClr val="accent2">
                <a:lumMod val="75000"/>
              </a:schemeClr>
            </a:soli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p:cNvSpPr/>
            <p:nvPr/>
          </p:nvSpPr>
          <p:spPr>
            <a:xfrm>
              <a:off x="7601616" y="2058461"/>
              <a:ext cx="4159115" cy="803545"/>
            </a:xfrm>
            <a:prstGeom prst="roundRect">
              <a:avLst>
                <a:gd name="adj" fmla="val 50000"/>
              </a:avLst>
            </a:prstGeom>
            <a:gradFill flip="none" rotWithShape="1">
              <a:gsLst>
                <a:gs pos="0">
                  <a:srgbClr val="F05222"/>
                </a:gs>
                <a:gs pos="100000">
                  <a:srgbClr val="FBA31A"/>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p:cNvSpPr/>
            <p:nvPr/>
          </p:nvSpPr>
          <p:spPr>
            <a:xfrm>
              <a:off x="7981391" y="3080845"/>
              <a:ext cx="3853375" cy="803545"/>
            </a:xfrm>
            <a:prstGeom prst="roundRect">
              <a:avLst>
                <a:gd name="adj" fmla="val 50000"/>
              </a:avLst>
            </a:prstGeom>
            <a:gradFill flip="none" rotWithShape="1">
              <a:gsLst>
                <a:gs pos="0">
                  <a:srgbClr val="7030A0"/>
                </a:gs>
                <a:gs pos="100000">
                  <a:srgbClr val="D3509D"/>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p:cNvSpPr/>
            <p:nvPr/>
          </p:nvSpPr>
          <p:spPr>
            <a:xfrm>
              <a:off x="7601615" y="4103228"/>
              <a:ext cx="3691885" cy="803545"/>
            </a:xfrm>
            <a:prstGeom prst="roundRect">
              <a:avLst>
                <a:gd name="adj" fmla="val 50000"/>
              </a:avLst>
            </a:prstGeom>
            <a:gradFill flip="none" rotWithShape="1">
              <a:gsLst>
                <a:gs pos="0">
                  <a:srgbClr val="873DC2"/>
                </a:gs>
                <a:gs pos="100000">
                  <a:srgbClr val="6957A1"/>
                </a:gs>
              </a:gsLst>
              <a:lin ang="13500000" scaled="1"/>
              <a:tileRect/>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p:cNvSpPr/>
            <p:nvPr/>
          </p:nvSpPr>
          <p:spPr>
            <a:xfrm>
              <a:off x="7062594" y="5125612"/>
              <a:ext cx="3943264" cy="803545"/>
            </a:xfrm>
            <a:prstGeom prst="roundRect">
              <a:avLst>
                <a:gd name="adj" fmla="val 50000"/>
              </a:avLst>
            </a:prstGeom>
            <a:gradFill>
              <a:gsLst>
                <a:gs pos="0">
                  <a:srgbClr val="002060"/>
                </a:gs>
                <a:gs pos="100000">
                  <a:srgbClr val="7030A0"/>
                </a:gs>
              </a:gsLst>
              <a:lin ang="13500000" scaled="1"/>
            </a:gradFill>
            <a:ln>
              <a:noFill/>
            </a:ln>
            <a:effectLst>
              <a:innerShdw blurRad="254000" dist="381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32"/>
            <p:cNvSpPr/>
            <p:nvPr/>
          </p:nvSpPr>
          <p:spPr>
            <a:xfrm>
              <a:off x="3885125" y="794467"/>
              <a:ext cx="2688152" cy="5376300"/>
            </a:xfrm>
            <a:custGeom>
              <a:avLst/>
              <a:gdLst>
                <a:gd name="connsiteX0" fmla="*/ 0 w 2688152"/>
                <a:gd name="connsiteY0" fmla="*/ 0 h 5376300"/>
                <a:gd name="connsiteX1" fmla="*/ 2 w 2688152"/>
                <a:gd name="connsiteY1" fmla="*/ 0 h 5376300"/>
                <a:gd name="connsiteX2" fmla="*/ 2688152 w 2688152"/>
                <a:gd name="connsiteY2" fmla="*/ 2688150 h 5376300"/>
                <a:gd name="connsiteX3" fmla="*/ 2 w 2688152"/>
                <a:gd name="connsiteY3" fmla="*/ 5376300 h 5376300"/>
                <a:gd name="connsiteX4" fmla="*/ 0 w 2688152"/>
                <a:gd name="connsiteY4" fmla="*/ 5376300 h 5376300"/>
                <a:gd name="connsiteX5" fmla="*/ 0 w 2688152"/>
                <a:gd name="connsiteY5" fmla="*/ 5268071 h 5376300"/>
                <a:gd name="connsiteX6" fmla="*/ 186213 w 2688152"/>
                <a:gd name="connsiteY6" fmla="*/ 5258902 h 5376300"/>
                <a:gd name="connsiteX7" fmla="*/ 2565270 w 2688152"/>
                <a:gd name="connsiteY7" fmla="*/ 2688151 h 5376300"/>
                <a:gd name="connsiteX8" fmla="*/ 186213 w 2688152"/>
                <a:gd name="connsiteY8" fmla="*/ 117401 h 5376300"/>
                <a:gd name="connsiteX9" fmla="*/ 0 w 2688152"/>
                <a:gd name="connsiteY9" fmla="*/ 108231 h 53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88152" h="537630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flip="none" rotWithShape="1">
              <a:gsLst>
                <a:gs pos="75000">
                  <a:srgbClr val="60509C"/>
                </a:gs>
                <a:gs pos="50000">
                  <a:srgbClr val="C74399"/>
                </a:gs>
                <a:gs pos="25000">
                  <a:srgbClr val="F4941D"/>
                </a:gs>
                <a:gs pos="0">
                  <a:srgbClr val="FFD63A"/>
                </a:gs>
                <a:gs pos="100000">
                  <a:srgbClr val="00ACBE"/>
                </a:gs>
              </a:gsLst>
              <a:lin ang="5400000" scaled="1"/>
              <a:tileRect/>
            </a:gradFill>
            <a:ln w="82550">
              <a:solidFill>
                <a:schemeClr val="bg1">
                  <a:lumMod val="95000"/>
                </a:schemeClr>
              </a:solidFill>
            </a:ln>
            <a:effectLst>
              <a:glow rad="76200">
                <a:schemeClr val="accent5">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Oval 33"/>
            <p:cNvSpPr/>
            <p:nvPr/>
          </p:nvSpPr>
          <p:spPr>
            <a:xfrm>
              <a:off x="5310723" y="1261625"/>
              <a:ext cx="352449" cy="352449"/>
            </a:xfrm>
            <a:prstGeom prst="ellipse">
              <a:avLst/>
            </a:prstGeom>
            <a:solidFill>
              <a:schemeClr val="accent2">
                <a:lumMod val="75000"/>
              </a:schemeClr>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p:cNvSpPr/>
            <p:nvPr/>
          </p:nvSpPr>
          <p:spPr>
            <a:xfrm>
              <a:off x="6122131" y="2284009"/>
              <a:ext cx="352449" cy="352449"/>
            </a:xfrm>
            <a:prstGeom prst="ellipse">
              <a:avLst/>
            </a:prstGeom>
            <a:solidFill>
              <a:srgbClr val="F9951F"/>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6317588" y="3306392"/>
              <a:ext cx="352449" cy="352449"/>
            </a:xfrm>
            <a:prstGeom prst="ellipse">
              <a:avLst/>
            </a:prstGeom>
            <a:solidFill>
              <a:srgbClr val="CC499B"/>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6138006" y="4328776"/>
              <a:ext cx="352449" cy="352449"/>
            </a:xfrm>
            <a:prstGeom prst="ellipse">
              <a:avLst/>
            </a:prstGeom>
            <a:solidFill>
              <a:srgbClr val="64539E"/>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5310723" y="5351159"/>
              <a:ext cx="352449" cy="352449"/>
            </a:xfrm>
            <a:prstGeom prst="ellipse">
              <a:avLst/>
            </a:prstGeom>
            <a:solidFill>
              <a:srgbClr val="7030A0"/>
            </a:solidFill>
            <a:ln>
              <a:noFill/>
            </a:ln>
            <a:effectLst>
              <a:outerShdw blurRad="254000" dist="38100" dir="270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cxnSpLocks/>
              <a:stCxn id="34" idx="6"/>
              <a:endCxn id="20" idx="1"/>
            </p:cNvCxnSpPr>
            <p:nvPr/>
          </p:nvCxnSpPr>
          <p:spPr>
            <a:xfrm>
              <a:off x="5663172" y="1437850"/>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5" idx="6"/>
              <a:endCxn id="21" idx="1"/>
            </p:cNvCxnSpPr>
            <p:nvPr/>
          </p:nvCxnSpPr>
          <p:spPr>
            <a:xfrm>
              <a:off x="6474580" y="2460234"/>
              <a:ext cx="1127036"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a:stCxn id="36" idx="6"/>
              <a:endCxn id="22" idx="1"/>
            </p:cNvCxnSpPr>
            <p:nvPr/>
          </p:nvCxnSpPr>
          <p:spPr>
            <a:xfrm>
              <a:off x="6670037" y="3482617"/>
              <a:ext cx="1311354"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a:stCxn id="37" idx="6"/>
              <a:endCxn id="23" idx="1"/>
            </p:cNvCxnSpPr>
            <p:nvPr/>
          </p:nvCxnSpPr>
          <p:spPr>
            <a:xfrm>
              <a:off x="6490455" y="4505001"/>
              <a:ext cx="1111160" cy="0"/>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a:stCxn id="38" idx="6"/>
              <a:endCxn id="24" idx="1"/>
            </p:cNvCxnSpPr>
            <p:nvPr/>
          </p:nvCxnSpPr>
          <p:spPr>
            <a:xfrm>
              <a:off x="5663172" y="5527384"/>
              <a:ext cx="1399422" cy="1"/>
            </a:xfrm>
            <a:prstGeom prst="line">
              <a:avLst/>
            </a:prstGeom>
            <a:ln>
              <a:solidFill>
                <a:schemeClr val="bg1">
                  <a:lumMod val="75000"/>
                </a:schemeClr>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137466" y="1115905"/>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7676634" y="2138287"/>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8050386" y="3161920"/>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7676634" y="4183056"/>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a:off x="7137466" y="5205439"/>
              <a:ext cx="643888" cy="643888"/>
            </a:xfrm>
            <a:prstGeom prst="ellipse">
              <a:avLst/>
            </a:prstGeom>
            <a:gradFill flip="none" rotWithShape="1">
              <a:gsLst>
                <a:gs pos="0">
                  <a:srgbClr val="DDE1E2"/>
                </a:gs>
                <a:gs pos="100000">
                  <a:srgbClr val="FFFFFF"/>
                </a:gs>
              </a:gsLst>
              <a:lin ang="16200000" scaled="1"/>
              <a:tileRect/>
            </a:gradFill>
            <a:ln w="558800">
              <a:noFill/>
            </a:ln>
            <a:effectLst>
              <a:outerShdw blurRad="330200" dist="63500" dir="2700000" sx="106000" sy="106000" algn="tl" rotWithShape="0">
                <a:schemeClr val="tx1">
                  <a:lumMod val="75000"/>
                  <a:lumOff val="25000"/>
                  <a:alpha val="40000"/>
                </a:schemeClr>
              </a:outerShdw>
            </a:effectLst>
            <a:scene3d>
              <a:camera prst="orthographicFront"/>
              <a:lightRig rig="threePt" dir="t"/>
            </a:scene3d>
            <a:sp3d extrusionH="152400" prstMaterial="matte">
              <a:bevelT w="101600" h="12700" prst="softRound"/>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a:off x="1964415" y="1740532"/>
              <a:ext cx="3474097" cy="3474097"/>
            </a:xfrm>
            <a:prstGeom prst="ellipse">
              <a:avLst/>
            </a:prstGeom>
            <a:noFill/>
            <a:ln w="15875">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a:off x="2018723" y="1793986"/>
              <a:ext cx="3367188" cy="3367188"/>
            </a:xfrm>
            <a:prstGeom prst="ellipse">
              <a:avLst/>
            </a:prstGeom>
            <a:noFill/>
            <a:ln w="15875">
              <a:solidFill>
                <a:schemeClr val="bg1">
                  <a:lumMod val="75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a:off x="3642887" y="1712814"/>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a:off x="3642887" y="5128127"/>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a:off x="536435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a:off x="1949728" y="3421529"/>
              <a:ext cx="112102" cy="11210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 name="Graphic 80" descr="Single gea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65919" y="4359281"/>
              <a:ext cx="360000" cy="360000"/>
            </a:xfrm>
            <a:prstGeom prst="rect">
              <a:avLst/>
            </a:prstGeom>
          </p:spPr>
        </p:pic>
        <p:pic>
          <p:nvPicPr>
            <p:cNvPr id="83" name="Graphic 82" descr="Stopwatch"/>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07528" y="3954903"/>
              <a:ext cx="360000" cy="360000"/>
            </a:xfrm>
            <a:prstGeom prst="rect">
              <a:avLst/>
            </a:prstGeom>
          </p:spPr>
        </p:pic>
        <p:pic>
          <p:nvPicPr>
            <p:cNvPr id="85" name="Graphic 84" descr="Lightbulb"/>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20599" y="4701357"/>
              <a:ext cx="360000" cy="360000"/>
            </a:xfrm>
            <a:prstGeom prst="rect">
              <a:avLst/>
            </a:prstGeom>
          </p:spPr>
        </p:pic>
        <p:pic>
          <p:nvPicPr>
            <p:cNvPr id="87" name="Graphic 86" descr="Head with Gears"/>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10956" y="4633974"/>
              <a:ext cx="360000" cy="360000"/>
            </a:xfrm>
            <a:prstGeom prst="rect">
              <a:avLst/>
            </a:prstGeom>
          </p:spPr>
        </p:pic>
        <p:sp>
          <p:nvSpPr>
            <p:cNvPr id="88" name="Oval 87"/>
            <p:cNvSpPr/>
            <p:nvPr/>
          </p:nvSpPr>
          <p:spPr>
            <a:xfrm>
              <a:off x="4041120" y="4826944"/>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4333200" y="4709737"/>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591554" y="4545692"/>
              <a:ext cx="112102" cy="11210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extBox 93"/>
            <p:cNvSpPr txBox="1"/>
            <p:nvPr/>
          </p:nvSpPr>
          <p:spPr>
            <a:xfrm>
              <a:off x="2393094" y="2794832"/>
              <a:ext cx="2553813" cy="1107996"/>
            </a:xfrm>
            <a:prstGeom prst="rect">
              <a:avLst/>
            </a:prstGeom>
            <a:noFill/>
          </p:spPr>
          <p:txBody>
            <a:bodyPr wrap="square" rtlCol="0">
              <a:spAutoFit/>
            </a:bodyPr>
            <a:lstStyle/>
            <a:p>
              <a:pPr algn="ctr"/>
              <a:r>
                <a:rPr lang="en-IN" sz="2200" b="1">
                  <a:latin typeface="Open Sans Condensed Light" panose="020B0306030504020204" pitchFamily="34" charset="0"/>
                  <a:ea typeface="Open Sans Condensed Light" panose="020B0306030504020204" pitchFamily="34" charset="0"/>
                  <a:cs typeface="Open Sans Condensed Light" panose="020B0306030504020204" pitchFamily="34" charset="0"/>
                </a:rPr>
                <a:t>Testing Maven’s Framework Custom Reporters</a:t>
              </a:r>
            </a:p>
          </p:txBody>
        </p:sp>
        <p:sp>
          <p:nvSpPr>
            <p:cNvPr id="95" name="TextBox 94"/>
            <p:cNvSpPr txBox="1"/>
            <p:nvPr/>
          </p:nvSpPr>
          <p:spPr>
            <a:xfrm>
              <a:off x="7542177" y="1233459"/>
              <a:ext cx="2984097" cy="369332"/>
            </a:xfrm>
            <a:prstGeom prst="rect">
              <a:avLst/>
            </a:prstGeom>
            <a:noFill/>
          </p:spPr>
          <p:txBody>
            <a:bodyPr wrap="square" rtlCol="0">
              <a:spAutoFit/>
            </a:bodyPr>
            <a:lstStyle/>
            <a:p>
              <a:pPr algn="ctr"/>
              <a:r>
                <a:rPr lang="en-IN">
                  <a:solidFill>
                    <a:schemeClr val="bg1"/>
                  </a:solidFill>
                  <a:latin typeface="Work Sans" pitchFamily="2" charset="77"/>
                  <a:ea typeface="Open Sans Condensed" panose="020B0806030504020204" pitchFamily="34" charset="0"/>
                  <a:cs typeface="Open Sans Condensed" panose="020B0806030504020204" pitchFamily="34" charset="0"/>
                </a:rPr>
                <a:t>Allure</a:t>
              </a:r>
              <a:endParaRPr lang="en-IN">
                <a:solidFill>
                  <a:schemeClr val="bg1"/>
                </a:solidFill>
                <a:latin typeface="Work Sans" pitchFamily="2" charset="77"/>
                <a:ea typeface="Open Sans Condensed Light" panose="020B0306030504020204" pitchFamily="34" charset="0"/>
                <a:cs typeface="Open Sans Condensed Light" panose="020B0306030504020204" pitchFamily="34" charset="0"/>
              </a:endParaRPr>
            </a:p>
          </p:txBody>
        </p:sp>
        <p:sp>
          <p:nvSpPr>
            <p:cNvPr id="96" name="TextBox 95"/>
            <p:cNvSpPr txBox="1"/>
            <p:nvPr/>
          </p:nvSpPr>
          <p:spPr>
            <a:xfrm>
              <a:off x="7601615" y="2253900"/>
              <a:ext cx="3495229" cy="400110"/>
            </a:xfrm>
            <a:prstGeom prst="rect">
              <a:avLst/>
            </a:prstGeom>
            <a:noFill/>
          </p:spPr>
          <p:txBody>
            <a:bodyPr wrap="square" rtlCol="0">
              <a:spAutoFit/>
            </a:bodyPr>
            <a:lstStyle/>
            <a:p>
              <a:pPr lvl="0" algn="ctr">
                <a:lnSpc>
                  <a:spcPct val="100000"/>
                </a:lnSpc>
              </a:pPr>
              <a:r>
                <a:rPr lang="en-US" sz="2000">
                  <a:solidFill>
                    <a:schemeClr val="bg1"/>
                  </a:solidFill>
                </a:rPr>
                <a:t>Jira</a:t>
              </a:r>
              <a:endParaRPr lang="en-US">
                <a:solidFill>
                  <a:schemeClr val="bg1"/>
                </a:solidFill>
                <a:latin typeface="Work Sans" pitchFamily="2" charset="77"/>
              </a:endParaRPr>
            </a:p>
          </p:txBody>
        </p:sp>
        <p:sp>
          <p:nvSpPr>
            <p:cNvPr id="97" name="TextBox 96"/>
            <p:cNvSpPr txBox="1"/>
            <p:nvPr/>
          </p:nvSpPr>
          <p:spPr>
            <a:xfrm>
              <a:off x="8511334" y="3292914"/>
              <a:ext cx="3108308" cy="369332"/>
            </a:xfrm>
            <a:prstGeom prst="rect">
              <a:avLst/>
            </a:prstGeom>
            <a:noFill/>
          </p:spPr>
          <p:txBody>
            <a:bodyPr wrap="square" rtlCol="0">
              <a:spAutoFit/>
            </a:bodyPr>
            <a:lstStyle/>
            <a:p>
              <a:pPr lvl="0" algn="ctr">
                <a:lnSpc>
                  <a:spcPct val="100000"/>
                </a:lnSpc>
              </a:pPr>
              <a:r>
                <a:rPr lang="en-US">
                  <a:solidFill>
                    <a:schemeClr val="bg1"/>
                  </a:solidFill>
                  <a:latin typeface="Work Sans" pitchFamily="2" charset="77"/>
                </a:rPr>
                <a:t>Report Portal</a:t>
              </a:r>
            </a:p>
          </p:txBody>
        </p:sp>
        <p:sp>
          <p:nvSpPr>
            <p:cNvPr id="98" name="TextBox 97"/>
            <p:cNvSpPr txBox="1"/>
            <p:nvPr/>
          </p:nvSpPr>
          <p:spPr>
            <a:xfrm>
              <a:off x="8015273" y="4286501"/>
              <a:ext cx="3053072" cy="369332"/>
            </a:xfrm>
            <a:prstGeom prst="rect">
              <a:avLst/>
            </a:prstGeom>
            <a:noFill/>
          </p:spPr>
          <p:txBody>
            <a:bodyPr wrap="square" rtlCol="0">
              <a:spAutoFit/>
            </a:bodyPr>
            <a:lstStyle/>
            <a:p>
              <a:pPr algn="ctr"/>
              <a:r>
                <a:rPr lang="en-US">
                  <a:solidFill>
                    <a:schemeClr val="bg1"/>
                  </a:solidFill>
                  <a:latin typeface="Work Sans" pitchFamily="2" charset="77"/>
                </a:rPr>
                <a:t>Slack</a:t>
              </a:r>
            </a:p>
          </p:txBody>
        </p:sp>
        <p:sp>
          <p:nvSpPr>
            <p:cNvPr id="99" name="TextBox 98"/>
            <p:cNvSpPr txBox="1"/>
            <p:nvPr/>
          </p:nvSpPr>
          <p:spPr>
            <a:xfrm>
              <a:off x="7676634" y="5287201"/>
              <a:ext cx="3334209" cy="369332"/>
            </a:xfrm>
            <a:prstGeom prst="rect">
              <a:avLst/>
            </a:prstGeom>
            <a:noFill/>
          </p:spPr>
          <p:txBody>
            <a:bodyPr wrap="square" rtlCol="0">
              <a:spAutoFit/>
            </a:bodyPr>
            <a:lstStyle/>
            <a:p>
              <a:pPr algn="ctr"/>
              <a:r>
                <a:rPr lang="en-US">
                  <a:solidFill>
                    <a:schemeClr val="bg1"/>
                  </a:solidFill>
                  <a:latin typeface="Work Sans" pitchFamily="2" charset="77"/>
                </a:rPr>
                <a:t>Microsoft Teams</a:t>
              </a:r>
            </a:p>
          </p:txBody>
        </p:sp>
      </p:gr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Reporting Integrations</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11"/>
          <a:stretch>
            <a:fillRect/>
          </a:stretch>
        </p:blipFill>
        <p:spPr>
          <a:xfrm>
            <a:off x="11717488" y="6386746"/>
            <a:ext cx="457200" cy="457200"/>
          </a:xfrm>
          <a:prstGeom prst="rect">
            <a:avLst/>
          </a:prstGeom>
        </p:spPr>
      </p:pic>
      <p:pic>
        <p:nvPicPr>
          <p:cNvPr id="10" name="Graphic 9" descr="Document with solid fill">
            <a:extLst>
              <a:ext uri="{FF2B5EF4-FFF2-40B4-BE49-F238E27FC236}">
                <a16:creationId xmlns:a16="http://schemas.microsoft.com/office/drawing/2014/main" id="{7DAA912C-85F5-92A1-08CB-2BDAB287E50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06391" y="1607461"/>
            <a:ext cx="469213" cy="469213"/>
          </a:xfrm>
          <a:prstGeom prst="rect">
            <a:avLst/>
          </a:prstGeom>
        </p:spPr>
      </p:pic>
      <p:pic>
        <p:nvPicPr>
          <p:cNvPr id="12" name="Graphic 11" descr="Document with solid fill">
            <a:extLst>
              <a:ext uri="{FF2B5EF4-FFF2-40B4-BE49-F238E27FC236}">
                <a16:creationId xmlns:a16="http://schemas.microsoft.com/office/drawing/2014/main" id="{59DFE4F5-0C4D-A52F-C882-E60CC6E7BC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49328" y="2619256"/>
            <a:ext cx="469213" cy="469213"/>
          </a:xfrm>
          <a:prstGeom prst="rect">
            <a:avLst/>
          </a:prstGeom>
        </p:spPr>
      </p:pic>
      <p:pic>
        <p:nvPicPr>
          <p:cNvPr id="13" name="Graphic 12" descr="Document with solid fill">
            <a:extLst>
              <a:ext uri="{FF2B5EF4-FFF2-40B4-BE49-F238E27FC236}">
                <a16:creationId xmlns:a16="http://schemas.microsoft.com/office/drawing/2014/main" id="{5ABD02BB-A0CB-27B6-F6F0-1B2CB67990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04290" y="3635149"/>
            <a:ext cx="469213" cy="469213"/>
          </a:xfrm>
          <a:prstGeom prst="rect">
            <a:avLst/>
          </a:prstGeom>
        </p:spPr>
      </p:pic>
      <p:pic>
        <p:nvPicPr>
          <p:cNvPr id="14" name="Graphic 13" descr="Document with solid fill">
            <a:extLst>
              <a:ext uri="{FF2B5EF4-FFF2-40B4-BE49-F238E27FC236}">
                <a16:creationId xmlns:a16="http://schemas.microsoft.com/office/drawing/2014/main" id="{1FE3C04E-87C6-3A37-8EDB-AC38C87844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53057" y="4661793"/>
            <a:ext cx="469213" cy="469213"/>
          </a:xfrm>
          <a:prstGeom prst="rect">
            <a:avLst/>
          </a:prstGeom>
        </p:spPr>
      </p:pic>
      <p:pic>
        <p:nvPicPr>
          <p:cNvPr id="15" name="Graphic 14" descr="Document with solid fill">
            <a:extLst>
              <a:ext uri="{FF2B5EF4-FFF2-40B4-BE49-F238E27FC236}">
                <a16:creationId xmlns:a16="http://schemas.microsoft.com/office/drawing/2014/main" id="{73DC1D7D-5FCA-0735-A477-6DC751D0E08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06391" y="5677294"/>
            <a:ext cx="469213" cy="469213"/>
          </a:xfrm>
          <a:prstGeom prst="rect">
            <a:avLst/>
          </a:prstGeom>
        </p:spPr>
      </p:pic>
    </p:spTree>
    <p:extLst>
      <p:ext uri="{BB962C8B-B14F-4D97-AF65-F5344CB8AC3E}">
        <p14:creationId xmlns:p14="http://schemas.microsoft.com/office/powerpoint/2010/main" val="140079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50">
            <a:extLst>
              <a:ext uri="{FF2B5EF4-FFF2-40B4-BE49-F238E27FC236}">
                <a16:creationId xmlns:a16="http://schemas.microsoft.com/office/drawing/2014/main" id="{28E9491F-6FF0-FAFD-8FEB-9E7A63E2C4A7}"/>
              </a:ext>
            </a:extLst>
          </p:cNvPr>
          <p:cNvSpPr/>
          <p:nvPr/>
        </p:nvSpPr>
        <p:spPr>
          <a:xfrm>
            <a:off x="838380" y="2196771"/>
            <a:ext cx="10515241" cy="2788603"/>
          </a:xfrm>
          <a:custGeom>
            <a:avLst/>
            <a:gdLst>
              <a:gd name="connsiteX0" fmla="*/ 5743876 w 10515241"/>
              <a:gd name="connsiteY0" fmla="*/ 1618353 h 2788603"/>
              <a:gd name="connsiteX1" fmla="*/ 5754673 w 10515241"/>
              <a:gd name="connsiteY1" fmla="*/ 1689099 h 2788603"/>
              <a:gd name="connsiteX2" fmla="*/ 6153464 w 10515241"/>
              <a:gd name="connsiteY2" fmla="*/ 2428771 h 2788603"/>
              <a:gd name="connsiteX3" fmla="*/ 6175180 w 10515241"/>
              <a:gd name="connsiteY3" fmla="*/ 2448508 h 2788603"/>
              <a:gd name="connsiteX4" fmla="*/ 6147454 w 10515241"/>
              <a:gd name="connsiteY4" fmla="*/ 2473707 h 2788603"/>
              <a:gd name="connsiteX5" fmla="*/ 5382984 w 10515241"/>
              <a:gd name="connsiteY5" fmla="*/ 2787608 h 2788603"/>
              <a:gd name="connsiteX6" fmla="*/ 5363019 w 10515241"/>
              <a:gd name="connsiteY6" fmla="*/ 2788491 h 2788603"/>
              <a:gd name="connsiteX7" fmla="*/ 5363019 w 10515241"/>
              <a:gd name="connsiteY7" fmla="*/ 1919084 h 2788603"/>
              <a:gd name="connsiteX8" fmla="*/ 5441933 w 10515241"/>
              <a:gd name="connsiteY8" fmla="*/ 1897768 h 2788603"/>
              <a:gd name="connsiteX9" fmla="*/ 5737954 w 10515241"/>
              <a:gd name="connsiteY9" fmla="*/ 1632484 h 2788603"/>
              <a:gd name="connsiteX10" fmla="*/ 4771365 w 10515241"/>
              <a:gd name="connsiteY10" fmla="*/ 1618353 h 2788603"/>
              <a:gd name="connsiteX11" fmla="*/ 4777288 w 10515241"/>
              <a:gd name="connsiteY11" fmla="*/ 1632485 h 2788603"/>
              <a:gd name="connsiteX12" fmla="*/ 5073308 w 10515241"/>
              <a:gd name="connsiteY12" fmla="*/ 1897769 h 2788603"/>
              <a:gd name="connsiteX13" fmla="*/ 5152220 w 10515241"/>
              <a:gd name="connsiteY13" fmla="*/ 1919084 h 2788603"/>
              <a:gd name="connsiteX14" fmla="*/ 5152220 w 10515241"/>
              <a:gd name="connsiteY14" fmla="*/ 2788492 h 2788603"/>
              <a:gd name="connsiteX15" fmla="*/ 5132259 w 10515241"/>
              <a:gd name="connsiteY15" fmla="*/ 2787609 h 2788603"/>
              <a:gd name="connsiteX16" fmla="*/ 4367788 w 10515241"/>
              <a:gd name="connsiteY16" fmla="*/ 2473708 h 2788603"/>
              <a:gd name="connsiteX17" fmla="*/ 4340061 w 10515241"/>
              <a:gd name="connsiteY17" fmla="*/ 2448508 h 2788603"/>
              <a:gd name="connsiteX18" fmla="*/ 4361777 w 10515241"/>
              <a:gd name="connsiteY18" fmla="*/ 2428772 h 2788603"/>
              <a:gd name="connsiteX19" fmla="*/ 4760568 w 10515241"/>
              <a:gd name="connsiteY19" fmla="*/ 1689100 h 2788603"/>
              <a:gd name="connsiteX20" fmla="*/ 1883139 w 10515241"/>
              <a:gd name="connsiteY20" fmla="*/ 1618353 h 2788603"/>
              <a:gd name="connsiteX21" fmla="*/ 1893936 w 10515241"/>
              <a:gd name="connsiteY21" fmla="*/ 1689099 h 2788603"/>
              <a:gd name="connsiteX22" fmla="*/ 2292727 w 10515241"/>
              <a:gd name="connsiteY22" fmla="*/ 2428771 h 2788603"/>
              <a:gd name="connsiteX23" fmla="*/ 2314443 w 10515241"/>
              <a:gd name="connsiteY23" fmla="*/ 2448508 h 2788603"/>
              <a:gd name="connsiteX24" fmla="*/ 2286717 w 10515241"/>
              <a:gd name="connsiteY24" fmla="*/ 2473707 h 2788603"/>
              <a:gd name="connsiteX25" fmla="*/ 1522247 w 10515241"/>
              <a:gd name="connsiteY25" fmla="*/ 2787608 h 2788603"/>
              <a:gd name="connsiteX26" fmla="*/ 1510466 w 10515241"/>
              <a:gd name="connsiteY26" fmla="*/ 2788129 h 2788603"/>
              <a:gd name="connsiteX27" fmla="*/ 1510466 w 10515241"/>
              <a:gd name="connsiteY27" fmla="*/ 1916873 h 2788603"/>
              <a:gd name="connsiteX28" fmla="*/ 1581196 w 10515241"/>
              <a:gd name="connsiteY28" fmla="*/ 1897768 h 2788603"/>
              <a:gd name="connsiteX29" fmla="*/ 1877215 w 10515241"/>
              <a:gd name="connsiteY29" fmla="*/ 1632484 h 2788603"/>
              <a:gd name="connsiteX30" fmla="*/ 8638695 w 10515241"/>
              <a:gd name="connsiteY30" fmla="*/ 1575157 h 2788603"/>
              <a:gd name="connsiteX31" fmla="*/ 8713023 w 10515241"/>
              <a:gd name="connsiteY31" fmla="*/ 1686716 h 2788603"/>
              <a:gd name="connsiteX32" fmla="*/ 8934045 w 10515241"/>
              <a:gd name="connsiteY32" fmla="*/ 1839434 h 2788603"/>
              <a:gd name="connsiteX33" fmla="*/ 9015477 w 10515241"/>
              <a:gd name="connsiteY33" fmla="*/ 1861430 h 2788603"/>
              <a:gd name="connsiteX34" fmla="*/ 9015477 w 10515241"/>
              <a:gd name="connsiteY34" fmla="*/ 2788603 h 2788603"/>
              <a:gd name="connsiteX35" fmla="*/ 8992996 w 10515241"/>
              <a:gd name="connsiteY35" fmla="*/ 2787609 h 2788603"/>
              <a:gd name="connsiteX36" fmla="*/ 8228525 w 10515241"/>
              <a:gd name="connsiteY36" fmla="*/ 2473708 h 2788603"/>
              <a:gd name="connsiteX37" fmla="*/ 8200798 w 10515241"/>
              <a:gd name="connsiteY37" fmla="*/ 2448508 h 2788603"/>
              <a:gd name="connsiteX38" fmla="*/ 8222515 w 10515241"/>
              <a:gd name="connsiteY38" fmla="*/ 2428771 h 2788603"/>
              <a:gd name="connsiteX39" fmla="*/ 8621305 w 10515241"/>
              <a:gd name="connsiteY39" fmla="*/ 1689099 h 2788603"/>
              <a:gd name="connsiteX40" fmla="*/ 9644492 w 10515241"/>
              <a:gd name="connsiteY40" fmla="*/ 1434274 h 2788603"/>
              <a:gd name="connsiteX41" fmla="*/ 10515241 w 10515241"/>
              <a:gd name="connsiteY41" fmla="*/ 1434274 h 2788603"/>
              <a:gd name="connsiteX42" fmla="*/ 10510040 w 10515241"/>
              <a:gd name="connsiteY42" fmla="*/ 1537276 h 2788603"/>
              <a:gd name="connsiteX43" fmla="*/ 9252562 w 10515241"/>
              <a:gd name="connsiteY43" fmla="*/ 2786796 h 2788603"/>
              <a:gd name="connsiteX44" fmla="*/ 9226276 w 10515241"/>
              <a:gd name="connsiteY44" fmla="*/ 2788041 h 2788603"/>
              <a:gd name="connsiteX45" fmla="*/ 9226276 w 10515241"/>
              <a:gd name="connsiteY45" fmla="*/ 1860069 h 2788603"/>
              <a:gd name="connsiteX46" fmla="*/ 9302669 w 10515241"/>
              <a:gd name="connsiteY46" fmla="*/ 1839434 h 2788603"/>
              <a:gd name="connsiteX47" fmla="*/ 9643517 w 10515241"/>
              <a:gd name="connsiteY47" fmla="*/ 1443943 h 2788603"/>
              <a:gd name="connsiteX48" fmla="*/ 0 w 10515241"/>
              <a:gd name="connsiteY48" fmla="*/ 1434274 h 2788603"/>
              <a:gd name="connsiteX49" fmla="*/ 864866 w 10515241"/>
              <a:gd name="connsiteY49" fmla="*/ 1434274 h 2788603"/>
              <a:gd name="connsiteX50" fmla="*/ 871722 w 10515241"/>
              <a:gd name="connsiteY50" fmla="*/ 1502278 h 2788603"/>
              <a:gd name="connsiteX51" fmla="*/ 1212570 w 10515241"/>
              <a:gd name="connsiteY51" fmla="*/ 1897769 h 2788603"/>
              <a:gd name="connsiteX52" fmla="*/ 1299666 w 10515241"/>
              <a:gd name="connsiteY52" fmla="*/ 1921295 h 2788603"/>
              <a:gd name="connsiteX53" fmla="*/ 1299666 w 10515241"/>
              <a:gd name="connsiteY53" fmla="*/ 2788547 h 2788603"/>
              <a:gd name="connsiteX54" fmla="*/ 1262679 w 10515241"/>
              <a:gd name="connsiteY54" fmla="*/ 2786796 h 2788603"/>
              <a:gd name="connsiteX55" fmla="*/ 5201 w 10515241"/>
              <a:gd name="connsiteY55" fmla="*/ 1537276 h 2788603"/>
              <a:gd name="connsiteX56" fmla="*/ 7293389 w 10515241"/>
              <a:gd name="connsiteY56" fmla="*/ 1 h 2788603"/>
              <a:gd name="connsiteX57" fmla="*/ 7313353 w 10515241"/>
              <a:gd name="connsiteY57" fmla="*/ 883 h 2788603"/>
              <a:gd name="connsiteX58" fmla="*/ 8077823 w 10515241"/>
              <a:gd name="connsiteY58" fmla="*/ 314784 h 2788603"/>
              <a:gd name="connsiteX59" fmla="*/ 8105548 w 10515241"/>
              <a:gd name="connsiteY59" fmla="*/ 339982 h 2788603"/>
              <a:gd name="connsiteX60" fmla="*/ 8083831 w 10515241"/>
              <a:gd name="connsiteY60" fmla="*/ 359720 h 2788603"/>
              <a:gd name="connsiteX61" fmla="*/ 7685041 w 10515241"/>
              <a:gd name="connsiteY61" fmla="*/ 1099391 h 2788603"/>
              <a:gd name="connsiteX62" fmla="*/ 7674244 w 10515241"/>
              <a:gd name="connsiteY62" fmla="*/ 1170135 h 2788603"/>
              <a:gd name="connsiteX63" fmla="*/ 7668322 w 10515241"/>
              <a:gd name="connsiteY63" fmla="*/ 1156006 h 2788603"/>
              <a:gd name="connsiteX64" fmla="*/ 7372302 w 10515241"/>
              <a:gd name="connsiteY64" fmla="*/ 890721 h 2788603"/>
              <a:gd name="connsiteX65" fmla="*/ 7293389 w 10515241"/>
              <a:gd name="connsiteY65" fmla="*/ 869406 h 2788603"/>
              <a:gd name="connsiteX66" fmla="*/ 7082590 w 10515241"/>
              <a:gd name="connsiteY66" fmla="*/ 1 h 2788603"/>
              <a:gd name="connsiteX67" fmla="*/ 7082590 w 10515241"/>
              <a:gd name="connsiteY67" fmla="*/ 869406 h 2788603"/>
              <a:gd name="connsiteX68" fmla="*/ 7003677 w 10515241"/>
              <a:gd name="connsiteY68" fmla="*/ 890721 h 2788603"/>
              <a:gd name="connsiteX69" fmla="*/ 6707657 w 10515241"/>
              <a:gd name="connsiteY69" fmla="*/ 1156006 h 2788603"/>
              <a:gd name="connsiteX70" fmla="*/ 6701734 w 10515241"/>
              <a:gd name="connsiteY70" fmla="*/ 1170136 h 2788603"/>
              <a:gd name="connsiteX71" fmla="*/ 6690938 w 10515241"/>
              <a:gd name="connsiteY71" fmla="*/ 1099392 h 2788603"/>
              <a:gd name="connsiteX72" fmla="*/ 6292147 w 10515241"/>
              <a:gd name="connsiteY72" fmla="*/ 359721 h 2788603"/>
              <a:gd name="connsiteX73" fmla="*/ 6270431 w 10515241"/>
              <a:gd name="connsiteY73" fmla="*/ 339984 h 2788603"/>
              <a:gd name="connsiteX74" fmla="*/ 6298157 w 10515241"/>
              <a:gd name="connsiteY74" fmla="*/ 314784 h 2788603"/>
              <a:gd name="connsiteX75" fmla="*/ 7062628 w 10515241"/>
              <a:gd name="connsiteY75" fmla="*/ 883 h 2788603"/>
              <a:gd name="connsiteX76" fmla="*/ 3432650 w 10515241"/>
              <a:gd name="connsiteY76" fmla="*/ 1 h 2788603"/>
              <a:gd name="connsiteX77" fmla="*/ 3452615 w 10515241"/>
              <a:gd name="connsiteY77" fmla="*/ 883 h 2788603"/>
              <a:gd name="connsiteX78" fmla="*/ 4217085 w 10515241"/>
              <a:gd name="connsiteY78" fmla="*/ 314784 h 2788603"/>
              <a:gd name="connsiteX79" fmla="*/ 4244811 w 10515241"/>
              <a:gd name="connsiteY79" fmla="*/ 339983 h 2788603"/>
              <a:gd name="connsiteX80" fmla="*/ 4223095 w 10515241"/>
              <a:gd name="connsiteY80" fmla="*/ 359720 h 2788603"/>
              <a:gd name="connsiteX81" fmla="*/ 3824304 w 10515241"/>
              <a:gd name="connsiteY81" fmla="*/ 1099391 h 2788603"/>
              <a:gd name="connsiteX82" fmla="*/ 3813507 w 10515241"/>
              <a:gd name="connsiteY82" fmla="*/ 1170137 h 2788603"/>
              <a:gd name="connsiteX83" fmla="*/ 3807585 w 10515241"/>
              <a:gd name="connsiteY83" fmla="*/ 1156006 h 2788603"/>
              <a:gd name="connsiteX84" fmla="*/ 3511564 w 10515241"/>
              <a:gd name="connsiteY84" fmla="*/ 890721 h 2788603"/>
              <a:gd name="connsiteX85" fmla="*/ 3432650 w 10515241"/>
              <a:gd name="connsiteY85" fmla="*/ 869406 h 2788603"/>
              <a:gd name="connsiteX86" fmla="*/ 3221852 w 10515241"/>
              <a:gd name="connsiteY86" fmla="*/ 0 h 2788603"/>
              <a:gd name="connsiteX87" fmla="*/ 3221852 w 10515241"/>
              <a:gd name="connsiteY87" fmla="*/ 869405 h 2788603"/>
              <a:gd name="connsiteX88" fmla="*/ 3142939 w 10515241"/>
              <a:gd name="connsiteY88" fmla="*/ 890720 h 2788603"/>
              <a:gd name="connsiteX89" fmla="*/ 2846919 w 10515241"/>
              <a:gd name="connsiteY89" fmla="*/ 1156005 h 2788603"/>
              <a:gd name="connsiteX90" fmla="*/ 2840996 w 10515241"/>
              <a:gd name="connsiteY90" fmla="*/ 1170136 h 2788603"/>
              <a:gd name="connsiteX91" fmla="*/ 2830199 w 10515241"/>
              <a:gd name="connsiteY91" fmla="*/ 1099391 h 2788603"/>
              <a:gd name="connsiteX92" fmla="*/ 2431408 w 10515241"/>
              <a:gd name="connsiteY92" fmla="*/ 359720 h 2788603"/>
              <a:gd name="connsiteX93" fmla="*/ 2409692 w 10515241"/>
              <a:gd name="connsiteY93" fmla="*/ 339983 h 2788603"/>
              <a:gd name="connsiteX94" fmla="*/ 2437420 w 10515241"/>
              <a:gd name="connsiteY94" fmla="*/ 314783 h 2788603"/>
              <a:gd name="connsiteX95" fmla="*/ 3201891 w 10515241"/>
              <a:gd name="connsiteY95" fmla="*/ 882 h 278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0515241" h="2788603">
                <a:moveTo>
                  <a:pt x="5743876" y="1618353"/>
                </a:moveTo>
                <a:lnTo>
                  <a:pt x="5754673" y="1689099"/>
                </a:lnTo>
                <a:cubicBezTo>
                  <a:pt x="5813140" y="1974820"/>
                  <a:pt x="5954895" y="2230202"/>
                  <a:pt x="6153464" y="2428771"/>
                </a:cubicBezTo>
                <a:lnTo>
                  <a:pt x="6175180" y="2448508"/>
                </a:lnTo>
                <a:lnTo>
                  <a:pt x="6147454" y="2473707"/>
                </a:lnTo>
                <a:cubicBezTo>
                  <a:pt x="5935868" y="2648324"/>
                  <a:pt x="5672068" y="2761934"/>
                  <a:pt x="5382984" y="2787608"/>
                </a:cubicBezTo>
                <a:lnTo>
                  <a:pt x="5363019" y="2788491"/>
                </a:lnTo>
                <a:lnTo>
                  <a:pt x="5363019" y="1919084"/>
                </a:lnTo>
                <a:lnTo>
                  <a:pt x="5441933" y="1897768"/>
                </a:lnTo>
                <a:cubicBezTo>
                  <a:pt x="5571245" y="1850421"/>
                  <a:pt x="5677228" y="1754683"/>
                  <a:pt x="5737954" y="1632484"/>
                </a:cubicBezTo>
                <a:close/>
                <a:moveTo>
                  <a:pt x="4771365" y="1618353"/>
                </a:moveTo>
                <a:lnTo>
                  <a:pt x="4777288" y="1632485"/>
                </a:lnTo>
                <a:cubicBezTo>
                  <a:pt x="4838014" y="1754684"/>
                  <a:pt x="4943998" y="1850422"/>
                  <a:pt x="5073308" y="1897769"/>
                </a:cubicBezTo>
                <a:lnTo>
                  <a:pt x="5152220" y="1919084"/>
                </a:lnTo>
                <a:lnTo>
                  <a:pt x="5152220" y="2788492"/>
                </a:lnTo>
                <a:lnTo>
                  <a:pt x="5132259" y="2787609"/>
                </a:lnTo>
                <a:cubicBezTo>
                  <a:pt x="4843175" y="2761935"/>
                  <a:pt x="4579375" y="2648325"/>
                  <a:pt x="4367788" y="2473708"/>
                </a:cubicBezTo>
                <a:lnTo>
                  <a:pt x="4340061" y="2448508"/>
                </a:lnTo>
                <a:lnTo>
                  <a:pt x="4361777" y="2428772"/>
                </a:lnTo>
                <a:cubicBezTo>
                  <a:pt x="4560345" y="2230203"/>
                  <a:pt x="4702101" y="1974821"/>
                  <a:pt x="4760568" y="1689100"/>
                </a:cubicBezTo>
                <a:close/>
                <a:moveTo>
                  <a:pt x="1883139" y="1618353"/>
                </a:moveTo>
                <a:lnTo>
                  <a:pt x="1893936" y="1689099"/>
                </a:lnTo>
                <a:cubicBezTo>
                  <a:pt x="1952403" y="1974820"/>
                  <a:pt x="2094157" y="2230202"/>
                  <a:pt x="2292727" y="2428771"/>
                </a:cubicBezTo>
                <a:lnTo>
                  <a:pt x="2314443" y="2448508"/>
                </a:lnTo>
                <a:lnTo>
                  <a:pt x="2286717" y="2473707"/>
                </a:lnTo>
                <a:cubicBezTo>
                  <a:pt x="2075130" y="2648324"/>
                  <a:pt x="1811331" y="2761934"/>
                  <a:pt x="1522247" y="2787608"/>
                </a:cubicBezTo>
                <a:lnTo>
                  <a:pt x="1510466" y="2788129"/>
                </a:lnTo>
                <a:lnTo>
                  <a:pt x="1510466" y="1916873"/>
                </a:lnTo>
                <a:lnTo>
                  <a:pt x="1581196" y="1897768"/>
                </a:lnTo>
                <a:cubicBezTo>
                  <a:pt x="1710507" y="1850421"/>
                  <a:pt x="1816490" y="1754683"/>
                  <a:pt x="1877215" y="1632484"/>
                </a:cubicBezTo>
                <a:close/>
                <a:moveTo>
                  <a:pt x="8638695" y="1575157"/>
                </a:moveTo>
                <a:lnTo>
                  <a:pt x="8713023" y="1686716"/>
                </a:lnTo>
                <a:cubicBezTo>
                  <a:pt x="8771998" y="1754798"/>
                  <a:pt x="8847838" y="1807870"/>
                  <a:pt x="8934045" y="1839434"/>
                </a:cubicBezTo>
                <a:lnTo>
                  <a:pt x="9015477" y="1861430"/>
                </a:lnTo>
                <a:lnTo>
                  <a:pt x="9015477" y="2788603"/>
                </a:lnTo>
                <a:lnTo>
                  <a:pt x="8992996" y="2787609"/>
                </a:lnTo>
                <a:cubicBezTo>
                  <a:pt x="8703912" y="2761935"/>
                  <a:pt x="8440111" y="2648325"/>
                  <a:pt x="8228525" y="2473708"/>
                </a:cubicBezTo>
                <a:lnTo>
                  <a:pt x="8200798" y="2448508"/>
                </a:lnTo>
                <a:lnTo>
                  <a:pt x="8222515" y="2428771"/>
                </a:lnTo>
                <a:cubicBezTo>
                  <a:pt x="8421083" y="2230202"/>
                  <a:pt x="8562838" y="1974820"/>
                  <a:pt x="8621305" y="1689099"/>
                </a:cubicBezTo>
                <a:close/>
                <a:moveTo>
                  <a:pt x="9644492" y="1434274"/>
                </a:moveTo>
                <a:lnTo>
                  <a:pt x="10515241" y="1434274"/>
                </a:lnTo>
                <a:lnTo>
                  <a:pt x="10510040" y="1537276"/>
                </a:lnTo>
                <a:cubicBezTo>
                  <a:pt x="10442879" y="2198594"/>
                  <a:pt x="9915084" y="2723737"/>
                  <a:pt x="9252562" y="2786796"/>
                </a:cubicBezTo>
                <a:lnTo>
                  <a:pt x="9226276" y="2788041"/>
                </a:lnTo>
                <a:lnTo>
                  <a:pt x="9226276" y="1860069"/>
                </a:lnTo>
                <a:lnTo>
                  <a:pt x="9302669" y="1839434"/>
                </a:lnTo>
                <a:cubicBezTo>
                  <a:pt x="9475084" y="1776305"/>
                  <a:pt x="9606029" y="1627146"/>
                  <a:pt x="9643517" y="1443943"/>
                </a:cubicBezTo>
                <a:close/>
                <a:moveTo>
                  <a:pt x="0" y="1434274"/>
                </a:moveTo>
                <a:lnTo>
                  <a:pt x="864866" y="1434274"/>
                </a:lnTo>
                <a:lnTo>
                  <a:pt x="871722" y="1502278"/>
                </a:lnTo>
                <a:cubicBezTo>
                  <a:pt x="909210" y="1685481"/>
                  <a:pt x="1040155" y="1834640"/>
                  <a:pt x="1212570" y="1897769"/>
                </a:cubicBezTo>
                <a:lnTo>
                  <a:pt x="1299666" y="1921295"/>
                </a:lnTo>
                <a:lnTo>
                  <a:pt x="1299666" y="2788547"/>
                </a:lnTo>
                <a:lnTo>
                  <a:pt x="1262679" y="2786796"/>
                </a:lnTo>
                <a:cubicBezTo>
                  <a:pt x="600157" y="2723737"/>
                  <a:pt x="72362" y="2198594"/>
                  <a:pt x="5201" y="1537276"/>
                </a:cubicBezTo>
                <a:close/>
                <a:moveTo>
                  <a:pt x="7293389" y="1"/>
                </a:moveTo>
                <a:lnTo>
                  <a:pt x="7313353" y="883"/>
                </a:lnTo>
                <a:cubicBezTo>
                  <a:pt x="7602437" y="26557"/>
                  <a:pt x="7866237" y="140167"/>
                  <a:pt x="8077823" y="314784"/>
                </a:cubicBezTo>
                <a:lnTo>
                  <a:pt x="8105548" y="339982"/>
                </a:lnTo>
                <a:lnTo>
                  <a:pt x="8083831" y="359720"/>
                </a:lnTo>
                <a:cubicBezTo>
                  <a:pt x="7885263" y="558288"/>
                  <a:pt x="7743508" y="813670"/>
                  <a:pt x="7685041" y="1099391"/>
                </a:cubicBezTo>
                <a:lnTo>
                  <a:pt x="7674244" y="1170135"/>
                </a:lnTo>
                <a:lnTo>
                  <a:pt x="7668322" y="1156006"/>
                </a:lnTo>
                <a:cubicBezTo>
                  <a:pt x="7607597" y="1033807"/>
                  <a:pt x="7501614" y="938069"/>
                  <a:pt x="7372302" y="890721"/>
                </a:cubicBezTo>
                <a:lnTo>
                  <a:pt x="7293389" y="869406"/>
                </a:lnTo>
                <a:close/>
                <a:moveTo>
                  <a:pt x="7082590" y="1"/>
                </a:moveTo>
                <a:lnTo>
                  <a:pt x="7082590" y="869406"/>
                </a:lnTo>
                <a:lnTo>
                  <a:pt x="7003677" y="890721"/>
                </a:lnTo>
                <a:cubicBezTo>
                  <a:pt x="6874367" y="938069"/>
                  <a:pt x="6768383" y="1033807"/>
                  <a:pt x="6707657" y="1156006"/>
                </a:cubicBezTo>
                <a:lnTo>
                  <a:pt x="6701734" y="1170136"/>
                </a:lnTo>
                <a:lnTo>
                  <a:pt x="6690938" y="1099392"/>
                </a:lnTo>
                <a:cubicBezTo>
                  <a:pt x="6632471" y="813671"/>
                  <a:pt x="6490715" y="558289"/>
                  <a:pt x="6292147" y="359721"/>
                </a:cubicBezTo>
                <a:lnTo>
                  <a:pt x="6270431" y="339984"/>
                </a:lnTo>
                <a:lnTo>
                  <a:pt x="6298157" y="314784"/>
                </a:lnTo>
                <a:cubicBezTo>
                  <a:pt x="6509744" y="140167"/>
                  <a:pt x="6773544" y="26557"/>
                  <a:pt x="7062628" y="883"/>
                </a:cubicBezTo>
                <a:close/>
                <a:moveTo>
                  <a:pt x="3432650" y="1"/>
                </a:moveTo>
                <a:lnTo>
                  <a:pt x="3452615" y="883"/>
                </a:lnTo>
                <a:cubicBezTo>
                  <a:pt x="3741699" y="26557"/>
                  <a:pt x="4005499" y="140167"/>
                  <a:pt x="4217085" y="314784"/>
                </a:cubicBezTo>
                <a:lnTo>
                  <a:pt x="4244811" y="339983"/>
                </a:lnTo>
                <a:lnTo>
                  <a:pt x="4223095" y="359720"/>
                </a:lnTo>
                <a:cubicBezTo>
                  <a:pt x="4024526" y="558288"/>
                  <a:pt x="3882771" y="813670"/>
                  <a:pt x="3824304" y="1099391"/>
                </a:cubicBezTo>
                <a:lnTo>
                  <a:pt x="3813507" y="1170137"/>
                </a:lnTo>
                <a:lnTo>
                  <a:pt x="3807585" y="1156006"/>
                </a:lnTo>
                <a:cubicBezTo>
                  <a:pt x="3746859" y="1033807"/>
                  <a:pt x="3640876" y="938069"/>
                  <a:pt x="3511564" y="890721"/>
                </a:cubicBezTo>
                <a:lnTo>
                  <a:pt x="3432650" y="869406"/>
                </a:lnTo>
                <a:close/>
                <a:moveTo>
                  <a:pt x="3221852" y="0"/>
                </a:moveTo>
                <a:lnTo>
                  <a:pt x="3221852" y="869405"/>
                </a:lnTo>
                <a:lnTo>
                  <a:pt x="3142939" y="890720"/>
                </a:lnTo>
                <a:cubicBezTo>
                  <a:pt x="3013628" y="938068"/>
                  <a:pt x="2907644" y="1033806"/>
                  <a:pt x="2846919" y="1156005"/>
                </a:cubicBezTo>
                <a:lnTo>
                  <a:pt x="2840996" y="1170136"/>
                </a:lnTo>
                <a:lnTo>
                  <a:pt x="2830199" y="1099391"/>
                </a:lnTo>
                <a:cubicBezTo>
                  <a:pt x="2771731" y="813670"/>
                  <a:pt x="2629977" y="558288"/>
                  <a:pt x="2431408" y="359720"/>
                </a:cubicBezTo>
                <a:lnTo>
                  <a:pt x="2409692" y="339983"/>
                </a:lnTo>
                <a:lnTo>
                  <a:pt x="2437420" y="314783"/>
                </a:lnTo>
                <a:cubicBezTo>
                  <a:pt x="2649007" y="140166"/>
                  <a:pt x="2912807" y="26556"/>
                  <a:pt x="3201891" y="882"/>
                </a:cubicBezTo>
                <a:close/>
              </a:path>
            </a:pathLst>
          </a:custGeom>
          <a:solidFill>
            <a:schemeClr val="bg1">
              <a:lumMod val="85000"/>
            </a:schemeClr>
          </a:solidFill>
          <a:ln w="12700">
            <a:miter lim="400000"/>
          </a:ln>
        </p:spPr>
        <p:txBody>
          <a:bodyPr wrap="square" lIns="38100" tIns="38100" rIns="38100" bIns="38100" anchor="ctr">
            <a:noAutofit/>
          </a:bodyPr>
          <a:lstStyle/>
          <a:p>
            <a:endParaRPr lang="en-US" sz="3000">
              <a:solidFill>
                <a:srgbClr val="FFFFFF"/>
              </a:solidFill>
            </a:endParaRPr>
          </a:p>
        </p:txBody>
      </p:sp>
      <p:sp>
        <p:nvSpPr>
          <p:cNvPr id="4" name="Freeform: Shape 39">
            <a:extLst>
              <a:ext uri="{FF2B5EF4-FFF2-40B4-BE49-F238E27FC236}">
                <a16:creationId xmlns:a16="http://schemas.microsoft.com/office/drawing/2014/main" id="{97018EB1-4151-1E4F-04DF-613F9986AC37}"/>
              </a:ext>
            </a:extLst>
          </p:cNvPr>
          <p:cNvSpPr/>
          <p:nvPr/>
        </p:nvSpPr>
        <p:spPr>
          <a:xfrm>
            <a:off x="838125" y="2192113"/>
            <a:ext cx="2794276" cy="1363931"/>
          </a:xfrm>
          <a:custGeom>
            <a:avLst/>
            <a:gdLst>
              <a:gd name="connsiteX0" fmla="*/ 1397138 w 2794276"/>
              <a:gd name="connsiteY0" fmla="*/ 0 h 1363931"/>
              <a:gd name="connsiteX1" fmla="*/ 2788820 w 2794276"/>
              <a:gd name="connsiteY1" fmla="*/ 1255874 h 1363931"/>
              <a:gd name="connsiteX2" fmla="*/ 2794276 w 2794276"/>
              <a:gd name="connsiteY2" fmla="*/ 1363931 h 1363931"/>
              <a:gd name="connsiteX3" fmla="*/ 1929663 w 2794276"/>
              <a:gd name="connsiteY3" fmla="*/ 1363931 h 1363931"/>
              <a:gd name="connsiteX4" fmla="*/ 1922297 w 2794276"/>
              <a:gd name="connsiteY4" fmla="*/ 1290870 h 1363931"/>
              <a:gd name="connsiteX5" fmla="*/ 1397137 w 2794276"/>
              <a:gd name="connsiteY5" fmla="*/ 862852 h 1363931"/>
              <a:gd name="connsiteX6" fmla="*/ 871977 w 2794276"/>
              <a:gd name="connsiteY6" fmla="*/ 1290870 h 1363931"/>
              <a:gd name="connsiteX7" fmla="*/ 864612 w 2794276"/>
              <a:gd name="connsiteY7" fmla="*/ 1363931 h 1363931"/>
              <a:gd name="connsiteX8" fmla="*/ 0 w 2794276"/>
              <a:gd name="connsiteY8" fmla="*/ 1363931 h 1363931"/>
              <a:gd name="connsiteX9" fmla="*/ 5456 w 2794276"/>
              <a:gd name="connsiteY9" fmla="*/ 1255874 h 1363931"/>
              <a:gd name="connsiteX10" fmla="*/ 1397138 w 2794276"/>
              <a:gd name="connsiteY10" fmla="*/ 0 h 136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276" h="1363931">
                <a:moveTo>
                  <a:pt x="1397138" y="0"/>
                </a:moveTo>
                <a:cubicBezTo>
                  <a:pt x="2121444" y="0"/>
                  <a:pt x="2717182" y="550469"/>
                  <a:pt x="2788820" y="1255874"/>
                </a:cubicBezTo>
                <a:lnTo>
                  <a:pt x="2794276" y="1363931"/>
                </a:lnTo>
                <a:lnTo>
                  <a:pt x="1929663" y="1363931"/>
                </a:lnTo>
                <a:lnTo>
                  <a:pt x="1922297" y="1290870"/>
                </a:lnTo>
                <a:cubicBezTo>
                  <a:pt x="1872313" y="1046601"/>
                  <a:pt x="1656184" y="862852"/>
                  <a:pt x="1397137" y="862852"/>
                </a:cubicBezTo>
                <a:cubicBezTo>
                  <a:pt x="1138091" y="862852"/>
                  <a:pt x="921961" y="1046601"/>
                  <a:pt x="871977" y="1290870"/>
                </a:cubicBezTo>
                <a:lnTo>
                  <a:pt x="864612" y="1363931"/>
                </a:lnTo>
                <a:lnTo>
                  <a:pt x="0" y="1363931"/>
                </a:lnTo>
                <a:lnTo>
                  <a:pt x="5456" y="1255874"/>
                </a:lnTo>
                <a:cubicBezTo>
                  <a:pt x="77094" y="550469"/>
                  <a:pt x="672832" y="0"/>
                  <a:pt x="1397138" y="0"/>
                </a:cubicBezTo>
                <a:close/>
              </a:path>
            </a:pathLst>
          </a:custGeom>
          <a:solidFill>
            <a:schemeClr val="accent4"/>
          </a:solidFill>
          <a:ln w="12700">
            <a:miter lim="400000"/>
          </a:ln>
        </p:spPr>
        <p:txBody>
          <a:bodyPr lIns="38100" tIns="38100" rIns="38100" bIns="38100" anchor="ctr"/>
          <a:lstStyle/>
          <a:p>
            <a:endParaRPr lang="en-US" sz="3000">
              <a:solidFill>
                <a:srgbClr val="FFFFFF"/>
              </a:solidFill>
            </a:endParaRPr>
          </a:p>
        </p:txBody>
      </p:sp>
      <p:sp>
        <p:nvSpPr>
          <p:cNvPr id="5" name="Freeform: Shape 40">
            <a:extLst>
              <a:ext uri="{FF2B5EF4-FFF2-40B4-BE49-F238E27FC236}">
                <a16:creationId xmlns:a16="http://schemas.microsoft.com/office/drawing/2014/main" id="{770AB28E-8AB6-223B-8E3B-6EFCBDE48AFD}"/>
              </a:ext>
            </a:extLst>
          </p:cNvPr>
          <p:cNvSpPr/>
          <p:nvPr/>
        </p:nvSpPr>
        <p:spPr>
          <a:xfrm>
            <a:off x="2768494" y="3625988"/>
            <a:ext cx="2794276" cy="1363932"/>
          </a:xfrm>
          <a:custGeom>
            <a:avLst/>
            <a:gdLst>
              <a:gd name="connsiteX0" fmla="*/ 0 w 2794276"/>
              <a:gd name="connsiteY0" fmla="*/ 0 h 1363932"/>
              <a:gd name="connsiteX1" fmla="*/ 864612 w 2794276"/>
              <a:gd name="connsiteY1" fmla="*/ 0 h 1363932"/>
              <a:gd name="connsiteX2" fmla="*/ 871977 w 2794276"/>
              <a:gd name="connsiteY2" fmla="*/ 73061 h 1363932"/>
              <a:gd name="connsiteX3" fmla="*/ 1397137 w 2794276"/>
              <a:gd name="connsiteY3" fmla="*/ 501079 h 1363932"/>
              <a:gd name="connsiteX4" fmla="*/ 1922298 w 2794276"/>
              <a:gd name="connsiteY4" fmla="*/ 73061 h 1363932"/>
              <a:gd name="connsiteX5" fmla="*/ 1929663 w 2794276"/>
              <a:gd name="connsiteY5" fmla="*/ 0 h 1363932"/>
              <a:gd name="connsiteX6" fmla="*/ 2794276 w 2794276"/>
              <a:gd name="connsiteY6" fmla="*/ 0 h 1363932"/>
              <a:gd name="connsiteX7" fmla="*/ 2788820 w 2794276"/>
              <a:gd name="connsiteY7" fmla="*/ 108058 h 1363932"/>
              <a:gd name="connsiteX8" fmla="*/ 1397138 w 2794276"/>
              <a:gd name="connsiteY8" fmla="*/ 1363932 h 1363932"/>
              <a:gd name="connsiteX9" fmla="*/ 5456 w 2794276"/>
              <a:gd name="connsiteY9" fmla="*/ 108058 h 13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276" h="1363932">
                <a:moveTo>
                  <a:pt x="0" y="0"/>
                </a:moveTo>
                <a:lnTo>
                  <a:pt x="864612" y="0"/>
                </a:lnTo>
                <a:lnTo>
                  <a:pt x="871977" y="73061"/>
                </a:lnTo>
                <a:cubicBezTo>
                  <a:pt x="921962" y="317331"/>
                  <a:pt x="1138091" y="501079"/>
                  <a:pt x="1397137" y="501079"/>
                </a:cubicBezTo>
                <a:cubicBezTo>
                  <a:pt x="1656184" y="501079"/>
                  <a:pt x="1872313" y="317331"/>
                  <a:pt x="1922298" y="73061"/>
                </a:cubicBezTo>
                <a:lnTo>
                  <a:pt x="1929663" y="0"/>
                </a:lnTo>
                <a:lnTo>
                  <a:pt x="2794276" y="0"/>
                </a:lnTo>
                <a:lnTo>
                  <a:pt x="2788820" y="108058"/>
                </a:lnTo>
                <a:cubicBezTo>
                  <a:pt x="2717182" y="813464"/>
                  <a:pt x="2121444" y="1363932"/>
                  <a:pt x="1397138" y="1363932"/>
                </a:cubicBezTo>
                <a:cubicBezTo>
                  <a:pt x="672832" y="1363932"/>
                  <a:pt x="77094" y="813464"/>
                  <a:pt x="5456" y="108058"/>
                </a:cubicBezTo>
                <a:close/>
              </a:path>
            </a:pathLst>
          </a:custGeom>
          <a:solidFill>
            <a:schemeClr val="accent2"/>
          </a:solidFill>
          <a:ln w="12700">
            <a:miter lim="400000"/>
          </a:ln>
        </p:spPr>
        <p:txBody>
          <a:bodyPr lIns="38100" tIns="38100" rIns="38100" bIns="38100" anchor="ctr"/>
          <a:lstStyle/>
          <a:p>
            <a:endParaRPr lang="en-US" sz="3000">
              <a:solidFill>
                <a:srgbClr val="FFFFFF"/>
              </a:solidFill>
            </a:endParaRPr>
          </a:p>
        </p:txBody>
      </p:sp>
      <p:sp>
        <p:nvSpPr>
          <p:cNvPr id="6" name="Freeform: Shape 41">
            <a:extLst>
              <a:ext uri="{FF2B5EF4-FFF2-40B4-BE49-F238E27FC236}">
                <a16:creationId xmlns:a16="http://schemas.microsoft.com/office/drawing/2014/main" id="{33D38605-1877-6ECA-0D73-4D86FCEFCF55}"/>
              </a:ext>
            </a:extLst>
          </p:cNvPr>
          <p:cNvSpPr/>
          <p:nvPr/>
        </p:nvSpPr>
        <p:spPr>
          <a:xfrm>
            <a:off x="4698863" y="2192113"/>
            <a:ext cx="2794276" cy="1363931"/>
          </a:xfrm>
          <a:custGeom>
            <a:avLst/>
            <a:gdLst>
              <a:gd name="connsiteX0" fmla="*/ 1397138 w 2794276"/>
              <a:gd name="connsiteY0" fmla="*/ 0 h 1363931"/>
              <a:gd name="connsiteX1" fmla="*/ 2788820 w 2794276"/>
              <a:gd name="connsiteY1" fmla="*/ 1255874 h 1363931"/>
              <a:gd name="connsiteX2" fmla="*/ 2794276 w 2794276"/>
              <a:gd name="connsiteY2" fmla="*/ 1363931 h 1363931"/>
              <a:gd name="connsiteX3" fmla="*/ 1929663 w 2794276"/>
              <a:gd name="connsiteY3" fmla="*/ 1363931 h 1363931"/>
              <a:gd name="connsiteX4" fmla="*/ 1922298 w 2794276"/>
              <a:gd name="connsiteY4" fmla="*/ 1290870 h 1363931"/>
              <a:gd name="connsiteX5" fmla="*/ 1397137 w 2794276"/>
              <a:gd name="connsiteY5" fmla="*/ 862852 h 1363931"/>
              <a:gd name="connsiteX6" fmla="*/ 871977 w 2794276"/>
              <a:gd name="connsiteY6" fmla="*/ 1290870 h 1363931"/>
              <a:gd name="connsiteX7" fmla="*/ 864612 w 2794276"/>
              <a:gd name="connsiteY7" fmla="*/ 1363931 h 1363931"/>
              <a:gd name="connsiteX8" fmla="*/ 0 w 2794276"/>
              <a:gd name="connsiteY8" fmla="*/ 1363931 h 1363931"/>
              <a:gd name="connsiteX9" fmla="*/ 5456 w 2794276"/>
              <a:gd name="connsiteY9" fmla="*/ 1255874 h 1363931"/>
              <a:gd name="connsiteX10" fmla="*/ 1397138 w 2794276"/>
              <a:gd name="connsiteY10" fmla="*/ 0 h 136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276" h="1363931">
                <a:moveTo>
                  <a:pt x="1397138" y="0"/>
                </a:moveTo>
                <a:cubicBezTo>
                  <a:pt x="2121444" y="0"/>
                  <a:pt x="2717182" y="550469"/>
                  <a:pt x="2788820" y="1255874"/>
                </a:cubicBezTo>
                <a:lnTo>
                  <a:pt x="2794276" y="1363931"/>
                </a:lnTo>
                <a:lnTo>
                  <a:pt x="1929663" y="1363931"/>
                </a:lnTo>
                <a:lnTo>
                  <a:pt x="1922298" y="1290870"/>
                </a:lnTo>
                <a:cubicBezTo>
                  <a:pt x="1872313" y="1046601"/>
                  <a:pt x="1656184" y="862852"/>
                  <a:pt x="1397137" y="862852"/>
                </a:cubicBezTo>
                <a:cubicBezTo>
                  <a:pt x="1138091" y="862852"/>
                  <a:pt x="921962" y="1046601"/>
                  <a:pt x="871977" y="1290870"/>
                </a:cubicBezTo>
                <a:lnTo>
                  <a:pt x="864612" y="1363931"/>
                </a:lnTo>
                <a:lnTo>
                  <a:pt x="0" y="1363931"/>
                </a:lnTo>
                <a:lnTo>
                  <a:pt x="5456" y="1255874"/>
                </a:lnTo>
                <a:cubicBezTo>
                  <a:pt x="77095" y="550469"/>
                  <a:pt x="672832" y="0"/>
                  <a:pt x="1397138" y="0"/>
                </a:cubicBezTo>
                <a:close/>
              </a:path>
            </a:pathLst>
          </a:custGeom>
          <a:solidFill>
            <a:srgbClr val="83277D"/>
          </a:solidFill>
          <a:ln w="12700">
            <a:miter lim="400000"/>
          </a:ln>
        </p:spPr>
        <p:txBody>
          <a:bodyPr lIns="38100" tIns="38100" rIns="38100" bIns="38100" anchor="ctr"/>
          <a:lstStyle/>
          <a:p>
            <a:endParaRPr lang="en-US" sz="3000">
              <a:solidFill>
                <a:srgbClr val="FFFFFF"/>
              </a:solidFill>
            </a:endParaRPr>
          </a:p>
        </p:txBody>
      </p:sp>
      <p:sp>
        <p:nvSpPr>
          <p:cNvPr id="7" name="Freeform: Shape 42">
            <a:extLst>
              <a:ext uri="{FF2B5EF4-FFF2-40B4-BE49-F238E27FC236}">
                <a16:creationId xmlns:a16="http://schemas.microsoft.com/office/drawing/2014/main" id="{FEA37C2C-C328-2716-7B8B-721E75B47AF4}"/>
              </a:ext>
            </a:extLst>
          </p:cNvPr>
          <p:cNvSpPr/>
          <p:nvPr/>
        </p:nvSpPr>
        <p:spPr>
          <a:xfrm>
            <a:off x="6629232" y="3625988"/>
            <a:ext cx="2794276" cy="1363932"/>
          </a:xfrm>
          <a:custGeom>
            <a:avLst/>
            <a:gdLst>
              <a:gd name="connsiteX0" fmla="*/ 0 w 2794276"/>
              <a:gd name="connsiteY0" fmla="*/ 0 h 1363932"/>
              <a:gd name="connsiteX1" fmla="*/ 864612 w 2794276"/>
              <a:gd name="connsiteY1" fmla="*/ 0 h 1363932"/>
              <a:gd name="connsiteX2" fmla="*/ 871977 w 2794276"/>
              <a:gd name="connsiteY2" fmla="*/ 73061 h 1363932"/>
              <a:gd name="connsiteX3" fmla="*/ 1397137 w 2794276"/>
              <a:gd name="connsiteY3" fmla="*/ 501079 h 1363932"/>
              <a:gd name="connsiteX4" fmla="*/ 1922297 w 2794276"/>
              <a:gd name="connsiteY4" fmla="*/ 73061 h 1363932"/>
              <a:gd name="connsiteX5" fmla="*/ 1929663 w 2794276"/>
              <a:gd name="connsiteY5" fmla="*/ 0 h 1363932"/>
              <a:gd name="connsiteX6" fmla="*/ 2794276 w 2794276"/>
              <a:gd name="connsiteY6" fmla="*/ 0 h 1363932"/>
              <a:gd name="connsiteX7" fmla="*/ 2788820 w 2794276"/>
              <a:gd name="connsiteY7" fmla="*/ 108058 h 1363932"/>
              <a:gd name="connsiteX8" fmla="*/ 1397138 w 2794276"/>
              <a:gd name="connsiteY8" fmla="*/ 1363932 h 1363932"/>
              <a:gd name="connsiteX9" fmla="*/ 5456 w 2794276"/>
              <a:gd name="connsiteY9" fmla="*/ 108058 h 136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276" h="1363932">
                <a:moveTo>
                  <a:pt x="0" y="0"/>
                </a:moveTo>
                <a:lnTo>
                  <a:pt x="864612" y="0"/>
                </a:lnTo>
                <a:lnTo>
                  <a:pt x="871977" y="73061"/>
                </a:lnTo>
                <a:cubicBezTo>
                  <a:pt x="921962" y="317331"/>
                  <a:pt x="1138091" y="501079"/>
                  <a:pt x="1397137" y="501079"/>
                </a:cubicBezTo>
                <a:cubicBezTo>
                  <a:pt x="1656184" y="501079"/>
                  <a:pt x="1872313" y="317331"/>
                  <a:pt x="1922297" y="73061"/>
                </a:cubicBezTo>
                <a:lnTo>
                  <a:pt x="1929663" y="0"/>
                </a:lnTo>
                <a:lnTo>
                  <a:pt x="2794276" y="0"/>
                </a:lnTo>
                <a:lnTo>
                  <a:pt x="2788820" y="108058"/>
                </a:lnTo>
                <a:cubicBezTo>
                  <a:pt x="2717182" y="813464"/>
                  <a:pt x="2121444" y="1363932"/>
                  <a:pt x="1397138" y="1363932"/>
                </a:cubicBezTo>
                <a:cubicBezTo>
                  <a:pt x="672832" y="1363932"/>
                  <a:pt x="77095" y="813464"/>
                  <a:pt x="5456" y="108058"/>
                </a:cubicBezTo>
                <a:close/>
              </a:path>
            </a:pathLst>
          </a:custGeom>
          <a:solidFill>
            <a:schemeClr val="accent3"/>
          </a:solidFill>
          <a:ln w="12700">
            <a:miter lim="400000"/>
          </a:ln>
        </p:spPr>
        <p:txBody>
          <a:bodyPr lIns="38100" tIns="38100" rIns="38100" bIns="38100" anchor="ctr"/>
          <a:lstStyle/>
          <a:p>
            <a:endParaRPr lang="en-US" sz="3000">
              <a:solidFill>
                <a:srgbClr val="FFFFFF"/>
              </a:solidFill>
            </a:endParaRPr>
          </a:p>
        </p:txBody>
      </p:sp>
      <p:sp>
        <p:nvSpPr>
          <p:cNvPr id="8" name="Freeform: Shape 43">
            <a:extLst>
              <a:ext uri="{FF2B5EF4-FFF2-40B4-BE49-F238E27FC236}">
                <a16:creationId xmlns:a16="http://schemas.microsoft.com/office/drawing/2014/main" id="{0EB94F92-3BB6-7DB3-42BC-F560200BC312}"/>
              </a:ext>
            </a:extLst>
          </p:cNvPr>
          <p:cNvSpPr/>
          <p:nvPr/>
        </p:nvSpPr>
        <p:spPr>
          <a:xfrm>
            <a:off x="8559600" y="2192113"/>
            <a:ext cx="2794276" cy="1363931"/>
          </a:xfrm>
          <a:custGeom>
            <a:avLst/>
            <a:gdLst>
              <a:gd name="connsiteX0" fmla="*/ 1397138 w 2794276"/>
              <a:gd name="connsiteY0" fmla="*/ 0 h 1363931"/>
              <a:gd name="connsiteX1" fmla="*/ 2788820 w 2794276"/>
              <a:gd name="connsiteY1" fmla="*/ 1255874 h 1363931"/>
              <a:gd name="connsiteX2" fmla="*/ 2794276 w 2794276"/>
              <a:gd name="connsiteY2" fmla="*/ 1363931 h 1363931"/>
              <a:gd name="connsiteX3" fmla="*/ 1930833 w 2794276"/>
              <a:gd name="connsiteY3" fmla="*/ 1363931 h 1363931"/>
              <a:gd name="connsiteX4" fmla="*/ 1933188 w 2794276"/>
              <a:gd name="connsiteY4" fmla="*/ 1340568 h 1363931"/>
              <a:gd name="connsiteX5" fmla="*/ 1397137 w 2794276"/>
              <a:gd name="connsiteY5" fmla="*/ 804517 h 1363931"/>
              <a:gd name="connsiteX6" fmla="*/ 861086 w 2794276"/>
              <a:gd name="connsiteY6" fmla="*/ 1340568 h 1363931"/>
              <a:gd name="connsiteX7" fmla="*/ 863441 w 2794276"/>
              <a:gd name="connsiteY7" fmla="*/ 1363931 h 1363931"/>
              <a:gd name="connsiteX8" fmla="*/ 0 w 2794276"/>
              <a:gd name="connsiteY8" fmla="*/ 1363931 h 1363931"/>
              <a:gd name="connsiteX9" fmla="*/ 5456 w 2794276"/>
              <a:gd name="connsiteY9" fmla="*/ 1255874 h 1363931"/>
              <a:gd name="connsiteX10" fmla="*/ 1397138 w 2794276"/>
              <a:gd name="connsiteY10" fmla="*/ 0 h 1363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94276" h="1363931">
                <a:moveTo>
                  <a:pt x="1397138" y="0"/>
                </a:moveTo>
                <a:cubicBezTo>
                  <a:pt x="2121444" y="0"/>
                  <a:pt x="2717182" y="550469"/>
                  <a:pt x="2788820" y="1255874"/>
                </a:cubicBezTo>
                <a:lnTo>
                  <a:pt x="2794276" y="1363931"/>
                </a:lnTo>
                <a:lnTo>
                  <a:pt x="1930833" y="1363931"/>
                </a:lnTo>
                <a:lnTo>
                  <a:pt x="1933188" y="1340568"/>
                </a:lnTo>
                <a:cubicBezTo>
                  <a:pt x="1933188" y="1044515"/>
                  <a:pt x="1693190" y="804517"/>
                  <a:pt x="1397137" y="804517"/>
                </a:cubicBezTo>
                <a:cubicBezTo>
                  <a:pt x="1101084" y="804517"/>
                  <a:pt x="861086" y="1044515"/>
                  <a:pt x="861086" y="1340568"/>
                </a:cubicBezTo>
                <a:lnTo>
                  <a:pt x="863441" y="1363931"/>
                </a:lnTo>
                <a:lnTo>
                  <a:pt x="0" y="1363931"/>
                </a:lnTo>
                <a:lnTo>
                  <a:pt x="5456" y="1255874"/>
                </a:lnTo>
                <a:cubicBezTo>
                  <a:pt x="77094" y="550469"/>
                  <a:pt x="672832" y="0"/>
                  <a:pt x="1397138" y="0"/>
                </a:cubicBezTo>
                <a:close/>
              </a:path>
            </a:pathLst>
          </a:custGeom>
          <a:solidFill>
            <a:srgbClr val="A14266"/>
          </a:solidFill>
          <a:ln w="12700">
            <a:miter lim="400000"/>
          </a:ln>
        </p:spPr>
        <p:txBody>
          <a:bodyPr lIns="38100" tIns="38100" rIns="38100" bIns="38100" anchor="ctr"/>
          <a:lstStyle/>
          <a:p>
            <a:endParaRPr lang="en-US" sz="3000">
              <a:solidFill>
                <a:srgbClr val="FFFFFF"/>
              </a:solidFill>
            </a:endParaRPr>
          </a:p>
        </p:txBody>
      </p:sp>
      <p:sp>
        <p:nvSpPr>
          <p:cNvPr id="9" name="Freeform: Shape 44">
            <a:extLst>
              <a:ext uri="{FF2B5EF4-FFF2-40B4-BE49-F238E27FC236}">
                <a16:creationId xmlns:a16="http://schemas.microsoft.com/office/drawing/2014/main" id="{0E269F5D-670E-6D74-632C-A45D3028379D}"/>
              </a:ext>
            </a:extLst>
          </p:cNvPr>
          <p:cNvSpPr/>
          <p:nvPr/>
        </p:nvSpPr>
        <p:spPr>
          <a:xfrm>
            <a:off x="1768193" y="3123276"/>
            <a:ext cx="934141" cy="2729496"/>
          </a:xfrm>
          <a:custGeom>
            <a:avLst/>
            <a:gdLst>
              <a:gd name="connsiteX0" fmla="*/ 467070 w 934141"/>
              <a:gd name="connsiteY0" fmla="*/ 0 h 2729496"/>
              <a:gd name="connsiteX1" fmla="*/ 928419 w 934141"/>
              <a:gd name="connsiteY1" fmla="*/ 376010 h 2729496"/>
              <a:gd name="connsiteX2" fmla="*/ 934141 w 934141"/>
              <a:gd name="connsiteY2" fmla="*/ 432768 h 2729496"/>
              <a:gd name="connsiteX3" fmla="*/ 746394 w 934141"/>
              <a:gd name="connsiteY3" fmla="*/ 432768 h 2729496"/>
              <a:gd name="connsiteX4" fmla="*/ 517362 w 934141"/>
              <a:gd name="connsiteY4" fmla="*/ 661800 h 2729496"/>
              <a:gd name="connsiteX5" fmla="*/ 517362 w 934141"/>
              <a:gd name="connsiteY5" fmla="*/ 936762 h 2729496"/>
              <a:gd name="connsiteX6" fmla="*/ 517361 w 934141"/>
              <a:gd name="connsiteY6" fmla="*/ 936762 h 2729496"/>
              <a:gd name="connsiteX7" fmla="*/ 517361 w 934141"/>
              <a:gd name="connsiteY7" fmla="*/ 2679204 h 2729496"/>
              <a:gd name="connsiteX8" fmla="*/ 467069 w 934141"/>
              <a:gd name="connsiteY8" fmla="*/ 2729496 h 2729496"/>
              <a:gd name="connsiteX9" fmla="*/ 416777 w 934141"/>
              <a:gd name="connsiteY9" fmla="*/ 2679204 h 2729496"/>
              <a:gd name="connsiteX10" fmla="*/ 416777 w 934141"/>
              <a:gd name="connsiteY10" fmla="*/ 661790 h 2729496"/>
              <a:gd name="connsiteX11" fmla="*/ 412125 w 934141"/>
              <a:gd name="connsiteY11" fmla="*/ 615642 h 2729496"/>
              <a:gd name="connsiteX12" fmla="*/ 187746 w 934141"/>
              <a:gd name="connsiteY12" fmla="*/ 432768 h 2729496"/>
              <a:gd name="connsiteX13" fmla="*/ 0 w 934141"/>
              <a:gd name="connsiteY13" fmla="*/ 432768 h 2729496"/>
              <a:gd name="connsiteX14" fmla="*/ 5721 w 934141"/>
              <a:gd name="connsiteY14" fmla="*/ 376010 h 2729496"/>
              <a:gd name="connsiteX15" fmla="*/ 467070 w 934141"/>
              <a:gd name="connsiteY15" fmla="*/ 0 h 2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4141" h="2729496">
                <a:moveTo>
                  <a:pt x="467070" y="0"/>
                </a:moveTo>
                <a:cubicBezTo>
                  <a:pt x="694640" y="0"/>
                  <a:pt x="884508" y="161421"/>
                  <a:pt x="928419" y="376010"/>
                </a:cubicBezTo>
                <a:lnTo>
                  <a:pt x="934141" y="432768"/>
                </a:lnTo>
                <a:lnTo>
                  <a:pt x="746394" y="432768"/>
                </a:lnTo>
                <a:cubicBezTo>
                  <a:pt x="619903" y="432768"/>
                  <a:pt x="517362" y="535309"/>
                  <a:pt x="517362" y="661800"/>
                </a:cubicBezTo>
                <a:lnTo>
                  <a:pt x="517362" y="936762"/>
                </a:lnTo>
                <a:lnTo>
                  <a:pt x="517361" y="936762"/>
                </a:lnTo>
                <a:lnTo>
                  <a:pt x="517361" y="2679204"/>
                </a:lnTo>
                <a:cubicBezTo>
                  <a:pt x="517361" y="2706980"/>
                  <a:pt x="494845" y="2729496"/>
                  <a:pt x="467069" y="2729496"/>
                </a:cubicBezTo>
                <a:cubicBezTo>
                  <a:pt x="439293" y="2729496"/>
                  <a:pt x="416777" y="2706980"/>
                  <a:pt x="416777" y="2679204"/>
                </a:cubicBezTo>
                <a:lnTo>
                  <a:pt x="416777" y="661790"/>
                </a:lnTo>
                <a:lnTo>
                  <a:pt x="412125" y="615642"/>
                </a:lnTo>
                <a:cubicBezTo>
                  <a:pt x="390769" y="511276"/>
                  <a:pt x="298426" y="432768"/>
                  <a:pt x="187746" y="432768"/>
                </a:cubicBezTo>
                <a:lnTo>
                  <a:pt x="0" y="432768"/>
                </a:lnTo>
                <a:lnTo>
                  <a:pt x="5721" y="376010"/>
                </a:lnTo>
                <a:cubicBezTo>
                  <a:pt x="49633" y="161421"/>
                  <a:pt x="239500" y="0"/>
                  <a:pt x="467070" y="0"/>
                </a:cubicBezTo>
                <a:close/>
              </a:path>
            </a:pathLst>
          </a:custGeom>
          <a:solidFill>
            <a:schemeClr val="accent4">
              <a:lumMod val="75000"/>
            </a:schemeClr>
          </a:solidFill>
          <a:ln w="12700">
            <a:miter lim="400000"/>
          </a:ln>
        </p:spPr>
        <p:txBody>
          <a:bodyPr lIns="38100" tIns="38100" rIns="38100" bIns="38100" anchor="ctr"/>
          <a:lstStyle/>
          <a:p>
            <a:endParaRPr lang="en-US" sz="3000">
              <a:solidFill>
                <a:srgbClr val="FFFFFF"/>
              </a:solidFill>
            </a:endParaRPr>
          </a:p>
        </p:txBody>
      </p:sp>
      <p:sp>
        <p:nvSpPr>
          <p:cNvPr id="10" name="Freeform: Shape 45">
            <a:extLst>
              <a:ext uri="{FF2B5EF4-FFF2-40B4-BE49-F238E27FC236}">
                <a16:creationId xmlns:a16="http://schemas.microsoft.com/office/drawing/2014/main" id="{1F84285E-5C93-F527-085D-902071248F63}"/>
              </a:ext>
            </a:extLst>
          </p:cNvPr>
          <p:cNvSpPr/>
          <p:nvPr/>
        </p:nvSpPr>
        <p:spPr>
          <a:xfrm rot="10800000">
            <a:off x="3696524" y="1335612"/>
            <a:ext cx="934141" cy="2729496"/>
          </a:xfrm>
          <a:custGeom>
            <a:avLst/>
            <a:gdLst>
              <a:gd name="connsiteX0" fmla="*/ 467070 w 934141"/>
              <a:gd name="connsiteY0" fmla="*/ 0 h 2729496"/>
              <a:gd name="connsiteX1" fmla="*/ 928419 w 934141"/>
              <a:gd name="connsiteY1" fmla="*/ 376010 h 2729496"/>
              <a:gd name="connsiteX2" fmla="*/ 934141 w 934141"/>
              <a:gd name="connsiteY2" fmla="*/ 432768 h 2729496"/>
              <a:gd name="connsiteX3" fmla="*/ 746394 w 934141"/>
              <a:gd name="connsiteY3" fmla="*/ 432768 h 2729496"/>
              <a:gd name="connsiteX4" fmla="*/ 517362 w 934141"/>
              <a:gd name="connsiteY4" fmla="*/ 661800 h 2729496"/>
              <a:gd name="connsiteX5" fmla="*/ 517362 w 934141"/>
              <a:gd name="connsiteY5" fmla="*/ 936762 h 2729496"/>
              <a:gd name="connsiteX6" fmla="*/ 517361 w 934141"/>
              <a:gd name="connsiteY6" fmla="*/ 936762 h 2729496"/>
              <a:gd name="connsiteX7" fmla="*/ 517361 w 934141"/>
              <a:gd name="connsiteY7" fmla="*/ 2679204 h 2729496"/>
              <a:gd name="connsiteX8" fmla="*/ 467069 w 934141"/>
              <a:gd name="connsiteY8" fmla="*/ 2729496 h 2729496"/>
              <a:gd name="connsiteX9" fmla="*/ 416777 w 934141"/>
              <a:gd name="connsiteY9" fmla="*/ 2679204 h 2729496"/>
              <a:gd name="connsiteX10" fmla="*/ 416777 w 934141"/>
              <a:gd name="connsiteY10" fmla="*/ 661790 h 2729496"/>
              <a:gd name="connsiteX11" fmla="*/ 412125 w 934141"/>
              <a:gd name="connsiteY11" fmla="*/ 615642 h 2729496"/>
              <a:gd name="connsiteX12" fmla="*/ 187746 w 934141"/>
              <a:gd name="connsiteY12" fmla="*/ 432768 h 2729496"/>
              <a:gd name="connsiteX13" fmla="*/ 0 w 934141"/>
              <a:gd name="connsiteY13" fmla="*/ 432768 h 2729496"/>
              <a:gd name="connsiteX14" fmla="*/ 5721 w 934141"/>
              <a:gd name="connsiteY14" fmla="*/ 376010 h 2729496"/>
              <a:gd name="connsiteX15" fmla="*/ 467070 w 934141"/>
              <a:gd name="connsiteY15" fmla="*/ 0 h 2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4141" h="2729496">
                <a:moveTo>
                  <a:pt x="467070" y="0"/>
                </a:moveTo>
                <a:cubicBezTo>
                  <a:pt x="694640" y="0"/>
                  <a:pt x="884508" y="161421"/>
                  <a:pt x="928419" y="376010"/>
                </a:cubicBezTo>
                <a:lnTo>
                  <a:pt x="934141" y="432768"/>
                </a:lnTo>
                <a:lnTo>
                  <a:pt x="746394" y="432768"/>
                </a:lnTo>
                <a:cubicBezTo>
                  <a:pt x="619903" y="432768"/>
                  <a:pt x="517362" y="535309"/>
                  <a:pt x="517362" y="661800"/>
                </a:cubicBezTo>
                <a:lnTo>
                  <a:pt x="517362" y="936762"/>
                </a:lnTo>
                <a:lnTo>
                  <a:pt x="517361" y="936762"/>
                </a:lnTo>
                <a:lnTo>
                  <a:pt x="517361" y="2679204"/>
                </a:lnTo>
                <a:cubicBezTo>
                  <a:pt x="517361" y="2706980"/>
                  <a:pt x="494845" y="2729496"/>
                  <a:pt x="467069" y="2729496"/>
                </a:cubicBezTo>
                <a:cubicBezTo>
                  <a:pt x="439293" y="2729496"/>
                  <a:pt x="416777" y="2706980"/>
                  <a:pt x="416777" y="2679204"/>
                </a:cubicBezTo>
                <a:lnTo>
                  <a:pt x="416777" y="661790"/>
                </a:lnTo>
                <a:lnTo>
                  <a:pt x="412125" y="615642"/>
                </a:lnTo>
                <a:cubicBezTo>
                  <a:pt x="390769" y="511276"/>
                  <a:pt x="298426" y="432768"/>
                  <a:pt x="187746" y="432768"/>
                </a:cubicBezTo>
                <a:lnTo>
                  <a:pt x="0" y="432768"/>
                </a:lnTo>
                <a:lnTo>
                  <a:pt x="5721" y="376010"/>
                </a:lnTo>
                <a:cubicBezTo>
                  <a:pt x="49633" y="161421"/>
                  <a:pt x="239500" y="0"/>
                  <a:pt x="467070" y="0"/>
                </a:cubicBezTo>
                <a:close/>
              </a:path>
            </a:pathLst>
          </a:custGeom>
          <a:solidFill>
            <a:schemeClr val="accent2">
              <a:lumMod val="75000"/>
            </a:schemeClr>
          </a:solidFill>
          <a:ln w="12700">
            <a:miter lim="400000"/>
          </a:ln>
        </p:spPr>
        <p:txBody>
          <a:bodyPr lIns="38100" tIns="38100" rIns="38100" bIns="38100" anchor="ctr"/>
          <a:lstStyle/>
          <a:p>
            <a:endParaRPr lang="en-US" sz="3000">
              <a:solidFill>
                <a:srgbClr val="FFFFFF"/>
              </a:solidFill>
            </a:endParaRPr>
          </a:p>
        </p:txBody>
      </p:sp>
      <p:sp>
        <p:nvSpPr>
          <p:cNvPr id="11" name="Freeform: Shape 46">
            <a:extLst>
              <a:ext uri="{FF2B5EF4-FFF2-40B4-BE49-F238E27FC236}">
                <a16:creationId xmlns:a16="http://schemas.microsoft.com/office/drawing/2014/main" id="{79B2E54D-4939-4B12-D0B8-2D031E2E8DAD}"/>
              </a:ext>
            </a:extLst>
          </p:cNvPr>
          <p:cNvSpPr/>
          <p:nvPr/>
        </p:nvSpPr>
        <p:spPr>
          <a:xfrm>
            <a:off x="5628930" y="3123276"/>
            <a:ext cx="934141" cy="2729496"/>
          </a:xfrm>
          <a:custGeom>
            <a:avLst/>
            <a:gdLst>
              <a:gd name="connsiteX0" fmla="*/ 467070 w 934141"/>
              <a:gd name="connsiteY0" fmla="*/ 0 h 2729496"/>
              <a:gd name="connsiteX1" fmla="*/ 928419 w 934141"/>
              <a:gd name="connsiteY1" fmla="*/ 376010 h 2729496"/>
              <a:gd name="connsiteX2" fmla="*/ 934141 w 934141"/>
              <a:gd name="connsiteY2" fmla="*/ 432768 h 2729496"/>
              <a:gd name="connsiteX3" fmla="*/ 746394 w 934141"/>
              <a:gd name="connsiteY3" fmla="*/ 432768 h 2729496"/>
              <a:gd name="connsiteX4" fmla="*/ 517362 w 934141"/>
              <a:gd name="connsiteY4" fmla="*/ 661800 h 2729496"/>
              <a:gd name="connsiteX5" fmla="*/ 517362 w 934141"/>
              <a:gd name="connsiteY5" fmla="*/ 936762 h 2729496"/>
              <a:gd name="connsiteX6" fmla="*/ 517361 w 934141"/>
              <a:gd name="connsiteY6" fmla="*/ 936762 h 2729496"/>
              <a:gd name="connsiteX7" fmla="*/ 517361 w 934141"/>
              <a:gd name="connsiteY7" fmla="*/ 2679204 h 2729496"/>
              <a:gd name="connsiteX8" fmla="*/ 467069 w 934141"/>
              <a:gd name="connsiteY8" fmla="*/ 2729496 h 2729496"/>
              <a:gd name="connsiteX9" fmla="*/ 416777 w 934141"/>
              <a:gd name="connsiteY9" fmla="*/ 2679204 h 2729496"/>
              <a:gd name="connsiteX10" fmla="*/ 416777 w 934141"/>
              <a:gd name="connsiteY10" fmla="*/ 661790 h 2729496"/>
              <a:gd name="connsiteX11" fmla="*/ 412125 w 934141"/>
              <a:gd name="connsiteY11" fmla="*/ 615642 h 2729496"/>
              <a:gd name="connsiteX12" fmla="*/ 187746 w 934141"/>
              <a:gd name="connsiteY12" fmla="*/ 432768 h 2729496"/>
              <a:gd name="connsiteX13" fmla="*/ 0 w 934141"/>
              <a:gd name="connsiteY13" fmla="*/ 432768 h 2729496"/>
              <a:gd name="connsiteX14" fmla="*/ 5721 w 934141"/>
              <a:gd name="connsiteY14" fmla="*/ 376010 h 2729496"/>
              <a:gd name="connsiteX15" fmla="*/ 467070 w 934141"/>
              <a:gd name="connsiteY15" fmla="*/ 0 h 2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4141" h="2729496">
                <a:moveTo>
                  <a:pt x="467070" y="0"/>
                </a:moveTo>
                <a:cubicBezTo>
                  <a:pt x="694640" y="0"/>
                  <a:pt x="884508" y="161421"/>
                  <a:pt x="928419" y="376010"/>
                </a:cubicBezTo>
                <a:lnTo>
                  <a:pt x="934141" y="432768"/>
                </a:lnTo>
                <a:lnTo>
                  <a:pt x="746394" y="432768"/>
                </a:lnTo>
                <a:cubicBezTo>
                  <a:pt x="619903" y="432768"/>
                  <a:pt x="517362" y="535309"/>
                  <a:pt x="517362" y="661800"/>
                </a:cubicBezTo>
                <a:lnTo>
                  <a:pt x="517362" y="936762"/>
                </a:lnTo>
                <a:lnTo>
                  <a:pt x="517361" y="936762"/>
                </a:lnTo>
                <a:lnTo>
                  <a:pt x="517361" y="2679204"/>
                </a:lnTo>
                <a:cubicBezTo>
                  <a:pt x="517361" y="2706980"/>
                  <a:pt x="494845" y="2729496"/>
                  <a:pt x="467069" y="2729496"/>
                </a:cubicBezTo>
                <a:cubicBezTo>
                  <a:pt x="439293" y="2729496"/>
                  <a:pt x="416777" y="2706980"/>
                  <a:pt x="416777" y="2679204"/>
                </a:cubicBezTo>
                <a:lnTo>
                  <a:pt x="416777" y="661790"/>
                </a:lnTo>
                <a:lnTo>
                  <a:pt x="412125" y="615642"/>
                </a:lnTo>
                <a:cubicBezTo>
                  <a:pt x="390769" y="511276"/>
                  <a:pt x="298426" y="432768"/>
                  <a:pt x="187746" y="432768"/>
                </a:cubicBezTo>
                <a:lnTo>
                  <a:pt x="0" y="432768"/>
                </a:lnTo>
                <a:lnTo>
                  <a:pt x="5721" y="376010"/>
                </a:lnTo>
                <a:cubicBezTo>
                  <a:pt x="49633" y="161421"/>
                  <a:pt x="239500" y="0"/>
                  <a:pt x="467070" y="0"/>
                </a:cubicBezTo>
                <a:close/>
              </a:path>
            </a:pathLst>
          </a:custGeom>
          <a:solidFill>
            <a:srgbClr val="80257C"/>
          </a:solidFill>
          <a:ln w="12700">
            <a:miter lim="400000"/>
          </a:ln>
        </p:spPr>
        <p:txBody>
          <a:bodyPr lIns="38100" tIns="38100" rIns="38100" bIns="38100" anchor="ctr"/>
          <a:lstStyle/>
          <a:p>
            <a:endParaRPr lang="en-US" sz="3000">
              <a:solidFill>
                <a:srgbClr val="FFFFFF"/>
              </a:solidFill>
            </a:endParaRPr>
          </a:p>
        </p:txBody>
      </p:sp>
      <p:sp>
        <p:nvSpPr>
          <p:cNvPr id="12" name="Freeform: Shape 47">
            <a:extLst>
              <a:ext uri="{FF2B5EF4-FFF2-40B4-BE49-F238E27FC236}">
                <a16:creationId xmlns:a16="http://schemas.microsoft.com/office/drawing/2014/main" id="{85333B7A-81A8-5D08-8B89-E6315A9A5161}"/>
              </a:ext>
            </a:extLst>
          </p:cNvPr>
          <p:cNvSpPr/>
          <p:nvPr/>
        </p:nvSpPr>
        <p:spPr>
          <a:xfrm>
            <a:off x="9489667" y="3123276"/>
            <a:ext cx="934141" cy="2729496"/>
          </a:xfrm>
          <a:custGeom>
            <a:avLst/>
            <a:gdLst>
              <a:gd name="connsiteX0" fmla="*/ 467070 w 934141"/>
              <a:gd name="connsiteY0" fmla="*/ 0 h 2729496"/>
              <a:gd name="connsiteX1" fmla="*/ 928419 w 934141"/>
              <a:gd name="connsiteY1" fmla="*/ 376010 h 2729496"/>
              <a:gd name="connsiteX2" fmla="*/ 934141 w 934141"/>
              <a:gd name="connsiteY2" fmla="*/ 432768 h 2729496"/>
              <a:gd name="connsiteX3" fmla="*/ 746394 w 934141"/>
              <a:gd name="connsiteY3" fmla="*/ 432768 h 2729496"/>
              <a:gd name="connsiteX4" fmla="*/ 517362 w 934141"/>
              <a:gd name="connsiteY4" fmla="*/ 661800 h 2729496"/>
              <a:gd name="connsiteX5" fmla="*/ 517362 w 934141"/>
              <a:gd name="connsiteY5" fmla="*/ 936762 h 2729496"/>
              <a:gd name="connsiteX6" fmla="*/ 517361 w 934141"/>
              <a:gd name="connsiteY6" fmla="*/ 936762 h 2729496"/>
              <a:gd name="connsiteX7" fmla="*/ 517361 w 934141"/>
              <a:gd name="connsiteY7" fmla="*/ 2679204 h 2729496"/>
              <a:gd name="connsiteX8" fmla="*/ 467069 w 934141"/>
              <a:gd name="connsiteY8" fmla="*/ 2729496 h 2729496"/>
              <a:gd name="connsiteX9" fmla="*/ 416777 w 934141"/>
              <a:gd name="connsiteY9" fmla="*/ 2679204 h 2729496"/>
              <a:gd name="connsiteX10" fmla="*/ 416777 w 934141"/>
              <a:gd name="connsiteY10" fmla="*/ 661790 h 2729496"/>
              <a:gd name="connsiteX11" fmla="*/ 412125 w 934141"/>
              <a:gd name="connsiteY11" fmla="*/ 615642 h 2729496"/>
              <a:gd name="connsiteX12" fmla="*/ 187746 w 934141"/>
              <a:gd name="connsiteY12" fmla="*/ 432768 h 2729496"/>
              <a:gd name="connsiteX13" fmla="*/ 0 w 934141"/>
              <a:gd name="connsiteY13" fmla="*/ 432768 h 2729496"/>
              <a:gd name="connsiteX14" fmla="*/ 5721 w 934141"/>
              <a:gd name="connsiteY14" fmla="*/ 376010 h 2729496"/>
              <a:gd name="connsiteX15" fmla="*/ 467070 w 934141"/>
              <a:gd name="connsiteY15" fmla="*/ 0 h 2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4141" h="2729496">
                <a:moveTo>
                  <a:pt x="467070" y="0"/>
                </a:moveTo>
                <a:cubicBezTo>
                  <a:pt x="694640" y="0"/>
                  <a:pt x="884508" y="161421"/>
                  <a:pt x="928419" y="376010"/>
                </a:cubicBezTo>
                <a:lnTo>
                  <a:pt x="934141" y="432768"/>
                </a:lnTo>
                <a:lnTo>
                  <a:pt x="746394" y="432768"/>
                </a:lnTo>
                <a:cubicBezTo>
                  <a:pt x="619903" y="432768"/>
                  <a:pt x="517362" y="535309"/>
                  <a:pt x="517362" y="661800"/>
                </a:cubicBezTo>
                <a:lnTo>
                  <a:pt x="517362" y="936762"/>
                </a:lnTo>
                <a:lnTo>
                  <a:pt x="517361" y="936762"/>
                </a:lnTo>
                <a:lnTo>
                  <a:pt x="517361" y="2679204"/>
                </a:lnTo>
                <a:cubicBezTo>
                  <a:pt x="517361" y="2706980"/>
                  <a:pt x="494845" y="2729496"/>
                  <a:pt x="467069" y="2729496"/>
                </a:cubicBezTo>
                <a:cubicBezTo>
                  <a:pt x="439293" y="2729496"/>
                  <a:pt x="416777" y="2706980"/>
                  <a:pt x="416777" y="2679204"/>
                </a:cubicBezTo>
                <a:lnTo>
                  <a:pt x="416777" y="661790"/>
                </a:lnTo>
                <a:lnTo>
                  <a:pt x="412125" y="615642"/>
                </a:lnTo>
                <a:cubicBezTo>
                  <a:pt x="390769" y="511276"/>
                  <a:pt x="298426" y="432768"/>
                  <a:pt x="187746" y="432768"/>
                </a:cubicBezTo>
                <a:lnTo>
                  <a:pt x="0" y="432768"/>
                </a:lnTo>
                <a:lnTo>
                  <a:pt x="5721" y="376010"/>
                </a:lnTo>
                <a:cubicBezTo>
                  <a:pt x="49633" y="161421"/>
                  <a:pt x="239500" y="0"/>
                  <a:pt x="467070" y="0"/>
                </a:cubicBezTo>
                <a:close/>
              </a:path>
            </a:pathLst>
          </a:custGeom>
          <a:solidFill>
            <a:srgbClr val="923F5D"/>
          </a:solidFill>
          <a:ln w="12700">
            <a:miter lim="400000"/>
          </a:ln>
        </p:spPr>
        <p:txBody>
          <a:bodyPr lIns="38100" tIns="38100" rIns="38100" bIns="38100" anchor="ctr"/>
          <a:lstStyle/>
          <a:p>
            <a:endParaRPr lang="en-US" sz="3000">
              <a:solidFill>
                <a:srgbClr val="FFFFFF"/>
              </a:solidFill>
            </a:endParaRPr>
          </a:p>
        </p:txBody>
      </p:sp>
      <p:sp>
        <p:nvSpPr>
          <p:cNvPr id="13" name="Freeform: Shape 48">
            <a:extLst>
              <a:ext uri="{FF2B5EF4-FFF2-40B4-BE49-F238E27FC236}">
                <a16:creationId xmlns:a16="http://schemas.microsoft.com/office/drawing/2014/main" id="{776AAA37-07E0-8E99-CF3A-D07DC3CF5C4C}"/>
              </a:ext>
            </a:extLst>
          </p:cNvPr>
          <p:cNvSpPr/>
          <p:nvPr/>
        </p:nvSpPr>
        <p:spPr>
          <a:xfrm rot="10800000">
            <a:off x="7554310" y="1335613"/>
            <a:ext cx="934141" cy="2729496"/>
          </a:xfrm>
          <a:custGeom>
            <a:avLst/>
            <a:gdLst>
              <a:gd name="connsiteX0" fmla="*/ 467070 w 934141"/>
              <a:gd name="connsiteY0" fmla="*/ 0 h 2729496"/>
              <a:gd name="connsiteX1" fmla="*/ 928419 w 934141"/>
              <a:gd name="connsiteY1" fmla="*/ 376010 h 2729496"/>
              <a:gd name="connsiteX2" fmla="*/ 934141 w 934141"/>
              <a:gd name="connsiteY2" fmla="*/ 432768 h 2729496"/>
              <a:gd name="connsiteX3" fmla="*/ 746394 w 934141"/>
              <a:gd name="connsiteY3" fmla="*/ 432768 h 2729496"/>
              <a:gd name="connsiteX4" fmla="*/ 517362 w 934141"/>
              <a:gd name="connsiteY4" fmla="*/ 661800 h 2729496"/>
              <a:gd name="connsiteX5" fmla="*/ 517362 w 934141"/>
              <a:gd name="connsiteY5" fmla="*/ 936762 h 2729496"/>
              <a:gd name="connsiteX6" fmla="*/ 517361 w 934141"/>
              <a:gd name="connsiteY6" fmla="*/ 936762 h 2729496"/>
              <a:gd name="connsiteX7" fmla="*/ 517361 w 934141"/>
              <a:gd name="connsiteY7" fmla="*/ 2679204 h 2729496"/>
              <a:gd name="connsiteX8" fmla="*/ 467069 w 934141"/>
              <a:gd name="connsiteY8" fmla="*/ 2729496 h 2729496"/>
              <a:gd name="connsiteX9" fmla="*/ 416777 w 934141"/>
              <a:gd name="connsiteY9" fmla="*/ 2679204 h 2729496"/>
              <a:gd name="connsiteX10" fmla="*/ 416777 w 934141"/>
              <a:gd name="connsiteY10" fmla="*/ 661790 h 2729496"/>
              <a:gd name="connsiteX11" fmla="*/ 412125 w 934141"/>
              <a:gd name="connsiteY11" fmla="*/ 615642 h 2729496"/>
              <a:gd name="connsiteX12" fmla="*/ 187746 w 934141"/>
              <a:gd name="connsiteY12" fmla="*/ 432768 h 2729496"/>
              <a:gd name="connsiteX13" fmla="*/ 0 w 934141"/>
              <a:gd name="connsiteY13" fmla="*/ 432768 h 2729496"/>
              <a:gd name="connsiteX14" fmla="*/ 5721 w 934141"/>
              <a:gd name="connsiteY14" fmla="*/ 376010 h 2729496"/>
              <a:gd name="connsiteX15" fmla="*/ 467070 w 934141"/>
              <a:gd name="connsiteY15" fmla="*/ 0 h 2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34141" h="2729496">
                <a:moveTo>
                  <a:pt x="467070" y="0"/>
                </a:moveTo>
                <a:cubicBezTo>
                  <a:pt x="694640" y="0"/>
                  <a:pt x="884508" y="161421"/>
                  <a:pt x="928419" y="376010"/>
                </a:cubicBezTo>
                <a:lnTo>
                  <a:pt x="934141" y="432768"/>
                </a:lnTo>
                <a:lnTo>
                  <a:pt x="746394" y="432768"/>
                </a:lnTo>
                <a:cubicBezTo>
                  <a:pt x="619903" y="432768"/>
                  <a:pt x="517362" y="535309"/>
                  <a:pt x="517362" y="661800"/>
                </a:cubicBezTo>
                <a:lnTo>
                  <a:pt x="517362" y="936762"/>
                </a:lnTo>
                <a:lnTo>
                  <a:pt x="517361" y="936762"/>
                </a:lnTo>
                <a:lnTo>
                  <a:pt x="517361" y="2679204"/>
                </a:lnTo>
                <a:cubicBezTo>
                  <a:pt x="517361" y="2706980"/>
                  <a:pt x="494845" y="2729496"/>
                  <a:pt x="467069" y="2729496"/>
                </a:cubicBezTo>
                <a:cubicBezTo>
                  <a:pt x="439293" y="2729496"/>
                  <a:pt x="416777" y="2706980"/>
                  <a:pt x="416777" y="2679204"/>
                </a:cubicBezTo>
                <a:lnTo>
                  <a:pt x="416777" y="661790"/>
                </a:lnTo>
                <a:lnTo>
                  <a:pt x="412125" y="615642"/>
                </a:lnTo>
                <a:cubicBezTo>
                  <a:pt x="390769" y="511276"/>
                  <a:pt x="298426" y="432768"/>
                  <a:pt x="187746" y="432768"/>
                </a:cubicBezTo>
                <a:lnTo>
                  <a:pt x="0" y="432768"/>
                </a:lnTo>
                <a:lnTo>
                  <a:pt x="5721" y="376010"/>
                </a:lnTo>
                <a:cubicBezTo>
                  <a:pt x="49633" y="161421"/>
                  <a:pt x="239500" y="0"/>
                  <a:pt x="467070" y="0"/>
                </a:cubicBezTo>
                <a:close/>
              </a:path>
            </a:pathLst>
          </a:custGeom>
          <a:solidFill>
            <a:schemeClr val="accent3">
              <a:lumMod val="75000"/>
            </a:schemeClr>
          </a:solidFill>
          <a:ln w="12700">
            <a:miter lim="400000"/>
          </a:ln>
        </p:spPr>
        <p:txBody>
          <a:bodyPr lIns="38100" tIns="38100" rIns="38100" bIns="38100" anchor="ctr"/>
          <a:lstStyle/>
          <a:p>
            <a:endParaRPr lang="en-US" sz="3000">
              <a:solidFill>
                <a:srgbClr val="FFFFFF"/>
              </a:solidFill>
            </a:endParaRPr>
          </a:p>
        </p:txBody>
      </p:sp>
      <p:pic>
        <p:nvPicPr>
          <p:cNvPr id="14" name="Graphic 13" descr="Bullseye with solid fill">
            <a:extLst>
              <a:ext uri="{FF2B5EF4-FFF2-40B4-BE49-F238E27FC236}">
                <a16:creationId xmlns:a16="http://schemas.microsoft.com/office/drawing/2014/main" id="{F3349E1E-DDB7-0E9B-F587-DABD171B50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988" y="3625988"/>
            <a:ext cx="402336" cy="402336"/>
          </a:xfrm>
          <a:prstGeom prst="rect">
            <a:avLst/>
          </a:prstGeom>
        </p:spPr>
      </p:pic>
      <p:pic>
        <p:nvPicPr>
          <p:cNvPr id="15" name="Graphic 14" descr="Gears with solid fill">
            <a:extLst>
              <a:ext uri="{FF2B5EF4-FFF2-40B4-BE49-F238E27FC236}">
                <a16:creationId xmlns:a16="http://schemas.microsoft.com/office/drawing/2014/main" id="{4FAFFC4B-CB84-69BC-32C1-EEA42E3CD4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94832" y="3155981"/>
            <a:ext cx="402336" cy="402336"/>
          </a:xfrm>
          <a:prstGeom prst="rect">
            <a:avLst/>
          </a:prstGeom>
        </p:spPr>
      </p:pic>
      <p:pic>
        <p:nvPicPr>
          <p:cNvPr id="16" name="Graphic 15" descr="Hourglass 30% with solid fill">
            <a:extLst>
              <a:ext uri="{FF2B5EF4-FFF2-40B4-BE49-F238E27FC236}">
                <a16:creationId xmlns:a16="http://schemas.microsoft.com/office/drawing/2014/main" id="{028B5F65-7C26-632B-A5DC-7924368254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25201" y="3625988"/>
            <a:ext cx="402336" cy="402336"/>
          </a:xfrm>
          <a:prstGeom prst="rect">
            <a:avLst/>
          </a:prstGeom>
        </p:spPr>
      </p:pic>
      <p:pic>
        <p:nvPicPr>
          <p:cNvPr id="17" name="Graphic 16" descr="Lightbulb with solid fill">
            <a:extLst>
              <a:ext uri="{FF2B5EF4-FFF2-40B4-BE49-F238E27FC236}">
                <a16:creationId xmlns:a16="http://schemas.microsoft.com/office/drawing/2014/main" id="{D5637B4A-22C0-9612-0601-30D7198475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32057" y="3155981"/>
            <a:ext cx="402336" cy="402336"/>
          </a:xfrm>
          <a:prstGeom prst="rect">
            <a:avLst/>
          </a:prstGeom>
        </p:spPr>
      </p:pic>
      <p:pic>
        <p:nvPicPr>
          <p:cNvPr id="18" name="Graphic 17" descr="Bar graph with upward trend with solid fill">
            <a:extLst>
              <a:ext uri="{FF2B5EF4-FFF2-40B4-BE49-F238E27FC236}">
                <a16:creationId xmlns:a16="http://schemas.microsoft.com/office/drawing/2014/main" id="{5031CF21-55D4-88C2-491E-C0847B6955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5569" y="3188736"/>
            <a:ext cx="402336" cy="402336"/>
          </a:xfrm>
          <a:prstGeom prst="rect">
            <a:avLst/>
          </a:prstGeom>
        </p:spPr>
      </p:pic>
      <p:sp>
        <p:nvSpPr>
          <p:cNvPr id="19" name="TextBox 18">
            <a:extLst>
              <a:ext uri="{FF2B5EF4-FFF2-40B4-BE49-F238E27FC236}">
                <a16:creationId xmlns:a16="http://schemas.microsoft.com/office/drawing/2014/main" id="{3E71882E-AA71-4D04-E717-46E27C47CFDE}"/>
              </a:ext>
            </a:extLst>
          </p:cNvPr>
          <p:cNvSpPr txBox="1"/>
          <p:nvPr/>
        </p:nvSpPr>
        <p:spPr>
          <a:xfrm>
            <a:off x="838125" y="5846532"/>
            <a:ext cx="2794276" cy="461665"/>
          </a:xfrm>
          <a:prstGeom prst="rect">
            <a:avLst/>
          </a:prstGeom>
          <a:noFill/>
        </p:spPr>
        <p:txBody>
          <a:bodyPr wrap="square" lIns="0" rIns="0" rtlCol="0" anchor="t">
            <a:spAutoFit/>
          </a:bodyPr>
          <a:lstStyle/>
          <a:p>
            <a:pPr lvl="0" algn="ctr">
              <a:lnSpc>
                <a:spcPct val="100000"/>
              </a:lnSpc>
            </a:pPr>
            <a:r>
              <a:rPr lang="en-US" sz="2400">
                <a:solidFill>
                  <a:srgbClr val="ED7D31"/>
                </a:solidFill>
              </a:rPr>
              <a:t>Page Object Model</a:t>
            </a:r>
            <a:endParaRPr lang="en-US" sz="2400">
              <a:solidFill>
                <a:srgbClr val="ED7D31"/>
              </a:solidFill>
              <a:latin typeface="Work Sans" pitchFamily="2" charset="77"/>
            </a:endParaRPr>
          </a:p>
        </p:txBody>
      </p:sp>
      <p:sp>
        <p:nvSpPr>
          <p:cNvPr id="20" name="TextBox 19">
            <a:extLst>
              <a:ext uri="{FF2B5EF4-FFF2-40B4-BE49-F238E27FC236}">
                <a16:creationId xmlns:a16="http://schemas.microsoft.com/office/drawing/2014/main" id="{0C31F669-4E8F-770F-C739-6DAF45F1EBC5}"/>
              </a:ext>
            </a:extLst>
          </p:cNvPr>
          <p:cNvSpPr txBox="1"/>
          <p:nvPr/>
        </p:nvSpPr>
        <p:spPr>
          <a:xfrm>
            <a:off x="903890" y="1467839"/>
            <a:ext cx="2354318" cy="600164"/>
          </a:xfrm>
          <a:prstGeom prst="rect">
            <a:avLst/>
          </a:prstGeom>
          <a:noFill/>
        </p:spPr>
        <p:txBody>
          <a:bodyPr wrap="square" lIns="0" rIns="0" rtlCol="0" anchor="b">
            <a:spAutoFit/>
          </a:bodyPr>
          <a:lstStyle/>
          <a:p>
            <a:pPr algn="ctr"/>
            <a:r>
              <a:rPr lang="en-US" sz="1100" noProof="1">
                <a:solidFill>
                  <a:schemeClr val="tx1">
                    <a:lumMod val="65000"/>
                    <a:lumOff val="35000"/>
                  </a:schemeClr>
                </a:solidFill>
              </a:rPr>
              <a:t>Framework built on TypeScript  with structured files for web elements &amp; functions belonging to the web pages</a:t>
            </a:r>
          </a:p>
        </p:txBody>
      </p:sp>
      <p:sp>
        <p:nvSpPr>
          <p:cNvPr id="21" name="TextBox 20">
            <a:extLst>
              <a:ext uri="{FF2B5EF4-FFF2-40B4-BE49-F238E27FC236}">
                <a16:creationId xmlns:a16="http://schemas.microsoft.com/office/drawing/2014/main" id="{DEBE9F60-7BEE-27AF-63BA-F0FD02E4C07A}"/>
              </a:ext>
            </a:extLst>
          </p:cNvPr>
          <p:cNvSpPr txBox="1"/>
          <p:nvPr/>
        </p:nvSpPr>
        <p:spPr>
          <a:xfrm>
            <a:off x="4562214" y="5846532"/>
            <a:ext cx="3162889" cy="461665"/>
          </a:xfrm>
          <a:prstGeom prst="rect">
            <a:avLst/>
          </a:prstGeom>
          <a:noFill/>
        </p:spPr>
        <p:txBody>
          <a:bodyPr wrap="square" lIns="0" rIns="0" rtlCol="0" anchor="t">
            <a:spAutoFit/>
          </a:bodyPr>
          <a:lstStyle/>
          <a:p>
            <a:pPr lvl="0" algn="ctr">
              <a:lnSpc>
                <a:spcPct val="100000"/>
              </a:lnSpc>
            </a:pPr>
            <a:r>
              <a:rPr lang="en-US" sz="2400">
                <a:solidFill>
                  <a:srgbClr val="7E2578"/>
                </a:solidFill>
                <a:latin typeface="Work Sans" pitchFamily="2" charset="77"/>
              </a:rPr>
              <a:t>Efficient Execution</a:t>
            </a:r>
          </a:p>
        </p:txBody>
      </p:sp>
      <p:sp>
        <p:nvSpPr>
          <p:cNvPr id="22" name="TextBox 21">
            <a:extLst>
              <a:ext uri="{FF2B5EF4-FFF2-40B4-BE49-F238E27FC236}">
                <a16:creationId xmlns:a16="http://schemas.microsoft.com/office/drawing/2014/main" id="{3CFD4ECE-D2D6-1C6A-682A-CE0F3AF2BB55}"/>
              </a:ext>
            </a:extLst>
          </p:cNvPr>
          <p:cNvSpPr txBox="1"/>
          <p:nvPr/>
        </p:nvSpPr>
        <p:spPr>
          <a:xfrm>
            <a:off x="5181678" y="1605027"/>
            <a:ext cx="1930369" cy="430887"/>
          </a:xfrm>
          <a:prstGeom prst="rect">
            <a:avLst/>
          </a:prstGeom>
          <a:noFill/>
        </p:spPr>
        <p:txBody>
          <a:bodyPr wrap="square" lIns="0" rIns="0" rtlCol="0" anchor="b">
            <a:spAutoFit/>
          </a:bodyPr>
          <a:lstStyle/>
          <a:p>
            <a:pPr algn="ctr"/>
            <a:r>
              <a:rPr lang="en-US" sz="1100" noProof="1">
                <a:solidFill>
                  <a:schemeClr val="tx1">
                    <a:lumMod val="65000"/>
                    <a:lumOff val="35000"/>
                  </a:schemeClr>
                </a:solidFill>
              </a:rPr>
              <a:t>Isolated &amp; parallel execution TCs to reduce time &amp; dependencies</a:t>
            </a:r>
          </a:p>
        </p:txBody>
      </p:sp>
      <p:sp>
        <p:nvSpPr>
          <p:cNvPr id="23" name="TextBox 22">
            <a:extLst>
              <a:ext uri="{FF2B5EF4-FFF2-40B4-BE49-F238E27FC236}">
                <a16:creationId xmlns:a16="http://schemas.microsoft.com/office/drawing/2014/main" id="{7BEB20FD-01EF-4987-701D-DABB9D26F34F}"/>
              </a:ext>
            </a:extLst>
          </p:cNvPr>
          <p:cNvSpPr txBox="1"/>
          <p:nvPr/>
        </p:nvSpPr>
        <p:spPr>
          <a:xfrm>
            <a:off x="8488450" y="5846532"/>
            <a:ext cx="2865171" cy="461665"/>
          </a:xfrm>
          <a:prstGeom prst="rect">
            <a:avLst/>
          </a:prstGeom>
          <a:noFill/>
        </p:spPr>
        <p:txBody>
          <a:bodyPr wrap="square" lIns="0" rIns="0" rtlCol="0" anchor="t">
            <a:spAutoFit/>
          </a:bodyPr>
          <a:lstStyle/>
          <a:p>
            <a:pPr algn="ctr"/>
            <a:r>
              <a:rPr lang="en-US" sz="2400">
                <a:solidFill>
                  <a:srgbClr val="A24266"/>
                </a:solidFill>
              </a:rPr>
              <a:t>Custom Reporters</a:t>
            </a:r>
          </a:p>
        </p:txBody>
      </p:sp>
      <p:sp>
        <p:nvSpPr>
          <p:cNvPr id="24" name="TextBox 23">
            <a:extLst>
              <a:ext uri="{FF2B5EF4-FFF2-40B4-BE49-F238E27FC236}">
                <a16:creationId xmlns:a16="http://schemas.microsoft.com/office/drawing/2014/main" id="{47D37795-FA14-8068-7337-A990A89AA1AE}"/>
              </a:ext>
            </a:extLst>
          </p:cNvPr>
          <p:cNvSpPr txBox="1"/>
          <p:nvPr/>
        </p:nvSpPr>
        <p:spPr>
          <a:xfrm>
            <a:off x="9048232" y="1637116"/>
            <a:ext cx="1914057" cy="430887"/>
          </a:xfrm>
          <a:prstGeom prst="rect">
            <a:avLst/>
          </a:prstGeom>
          <a:noFill/>
        </p:spPr>
        <p:txBody>
          <a:bodyPr wrap="square" lIns="0" rIns="0" rtlCol="0" anchor="b">
            <a:spAutoFit/>
          </a:bodyPr>
          <a:lstStyle/>
          <a:p>
            <a:pPr algn="ctr"/>
            <a:r>
              <a:rPr lang="en-US" sz="1100" noProof="1">
                <a:solidFill>
                  <a:schemeClr val="tx1">
                    <a:lumMod val="65000"/>
                    <a:lumOff val="35000"/>
                  </a:schemeClr>
                </a:solidFill>
              </a:rPr>
              <a:t>Get notified instantly after test execution &amp; visualize the results</a:t>
            </a:r>
          </a:p>
        </p:txBody>
      </p:sp>
      <p:sp>
        <p:nvSpPr>
          <p:cNvPr id="25" name="TextBox 24">
            <a:extLst>
              <a:ext uri="{FF2B5EF4-FFF2-40B4-BE49-F238E27FC236}">
                <a16:creationId xmlns:a16="http://schemas.microsoft.com/office/drawing/2014/main" id="{FFA4B928-A18D-A495-4EEA-86E861E4023C}"/>
              </a:ext>
            </a:extLst>
          </p:cNvPr>
          <p:cNvSpPr txBox="1"/>
          <p:nvPr/>
        </p:nvSpPr>
        <p:spPr>
          <a:xfrm>
            <a:off x="2596054" y="882064"/>
            <a:ext cx="3261575" cy="461665"/>
          </a:xfrm>
          <a:prstGeom prst="rect">
            <a:avLst/>
          </a:prstGeom>
          <a:noFill/>
        </p:spPr>
        <p:txBody>
          <a:bodyPr wrap="square" lIns="0" rIns="0" rtlCol="0" anchor="b">
            <a:spAutoFit/>
          </a:bodyPr>
          <a:lstStyle/>
          <a:p>
            <a:pPr lvl="0" algn="ctr">
              <a:lnSpc>
                <a:spcPct val="100000"/>
              </a:lnSpc>
            </a:pPr>
            <a:r>
              <a:rPr lang="en-US" sz="2400">
                <a:solidFill>
                  <a:srgbClr val="ED7D31"/>
                </a:solidFill>
                <a:latin typeface="Work Sans" pitchFamily="2" charset="77"/>
              </a:rPr>
              <a:t>Custom Libraries</a:t>
            </a:r>
          </a:p>
        </p:txBody>
      </p:sp>
      <p:sp>
        <p:nvSpPr>
          <p:cNvPr id="26" name="TextBox 25">
            <a:extLst>
              <a:ext uri="{FF2B5EF4-FFF2-40B4-BE49-F238E27FC236}">
                <a16:creationId xmlns:a16="http://schemas.microsoft.com/office/drawing/2014/main" id="{512E794A-470C-E5CA-8248-E1A0243D7EDB}"/>
              </a:ext>
            </a:extLst>
          </p:cNvPr>
          <p:cNvSpPr txBox="1"/>
          <p:nvPr/>
        </p:nvSpPr>
        <p:spPr>
          <a:xfrm>
            <a:off x="3259664" y="5113598"/>
            <a:ext cx="1807860" cy="600164"/>
          </a:xfrm>
          <a:prstGeom prst="rect">
            <a:avLst/>
          </a:prstGeom>
          <a:noFill/>
        </p:spPr>
        <p:txBody>
          <a:bodyPr wrap="square" lIns="0" rIns="0" rtlCol="0" anchor="t">
            <a:spAutoFit/>
          </a:bodyPr>
          <a:lstStyle/>
          <a:p>
            <a:pPr algn="ctr"/>
            <a:r>
              <a:rPr lang="en-US" sz="1100" noProof="1">
                <a:solidFill>
                  <a:schemeClr val="tx1">
                    <a:lumMod val="65000"/>
                    <a:lumOff val="35000"/>
                  </a:schemeClr>
                </a:solidFill>
              </a:rPr>
              <a:t>Helper functions for email/pdf validation, API requests, reporting, test data etc.</a:t>
            </a:r>
          </a:p>
        </p:txBody>
      </p:sp>
      <p:sp>
        <p:nvSpPr>
          <p:cNvPr id="27" name="TextBox 26">
            <a:extLst>
              <a:ext uri="{FF2B5EF4-FFF2-40B4-BE49-F238E27FC236}">
                <a16:creationId xmlns:a16="http://schemas.microsoft.com/office/drawing/2014/main" id="{341578F4-71A6-6B53-B976-68582B0FA3B0}"/>
              </a:ext>
            </a:extLst>
          </p:cNvPr>
          <p:cNvSpPr txBox="1"/>
          <p:nvPr/>
        </p:nvSpPr>
        <p:spPr>
          <a:xfrm>
            <a:off x="6096000" y="882064"/>
            <a:ext cx="3823100" cy="461665"/>
          </a:xfrm>
          <a:prstGeom prst="rect">
            <a:avLst/>
          </a:prstGeom>
          <a:noFill/>
        </p:spPr>
        <p:txBody>
          <a:bodyPr wrap="square" lIns="0" rIns="0" rtlCol="0" anchor="b">
            <a:spAutoFit/>
          </a:bodyPr>
          <a:lstStyle/>
          <a:p>
            <a:pPr algn="ctr"/>
            <a:r>
              <a:rPr lang="en-US" sz="2400">
                <a:solidFill>
                  <a:srgbClr val="7C7C7C"/>
                </a:solidFill>
              </a:rPr>
              <a:t>CICD</a:t>
            </a:r>
          </a:p>
        </p:txBody>
      </p:sp>
      <p:sp>
        <p:nvSpPr>
          <p:cNvPr id="28" name="TextBox 27">
            <a:extLst>
              <a:ext uri="{FF2B5EF4-FFF2-40B4-BE49-F238E27FC236}">
                <a16:creationId xmlns:a16="http://schemas.microsoft.com/office/drawing/2014/main" id="{58A753F3-DA8B-82BB-11AB-2BD0F69D2041}"/>
              </a:ext>
            </a:extLst>
          </p:cNvPr>
          <p:cNvSpPr txBox="1"/>
          <p:nvPr/>
        </p:nvSpPr>
        <p:spPr>
          <a:xfrm>
            <a:off x="7122439" y="5113598"/>
            <a:ext cx="1807860" cy="430887"/>
          </a:xfrm>
          <a:prstGeom prst="rect">
            <a:avLst/>
          </a:prstGeom>
          <a:noFill/>
        </p:spPr>
        <p:txBody>
          <a:bodyPr wrap="square" lIns="0" rIns="0" rtlCol="0" anchor="t">
            <a:spAutoFit/>
          </a:bodyPr>
          <a:lstStyle/>
          <a:p>
            <a:pPr algn="ctr"/>
            <a:r>
              <a:rPr lang="en-US" sz="1100" noProof="1">
                <a:solidFill>
                  <a:schemeClr val="tx1">
                    <a:lumMod val="65000"/>
                    <a:lumOff val="35000"/>
                  </a:schemeClr>
                </a:solidFill>
              </a:rPr>
              <a:t>On demand or scheduled execution with Github Actions</a:t>
            </a:r>
          </a:p>
        </p:txBody>
      </p:sp>
      <p:sp>
        <p:nvSpPr>
          <p:cNvPr id="29" name="TextBox 28">
            <a:extLst>
              <a:ext uri="{FF2B5EF4-FFF2-40B4-BE49-F238E27FC236}">
                <a16:creationId xmlns:a16="http://schemas.microsoft.com/office/drawing/2014/main" id="{ABC9CEC1-DE9E-3499-D563-D0AE946E7695}"/>
              </a:ext>
            </a:extLst>
          </p:cNvPr>
          <p:cNvSpPr txBox="1"/>
          <p:nvPr/>
        </p:nvSpPr>
        <p:spPr>
          <a:xfrm>
            <a:off x="280070" y="178307"/>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Key Aspects Our Framework</a:t>
            </a:r>
          </a:p>
        </p:txBody>
      </p:sp>
    </p:spTree>
    <p:extLst>
      <p:ext uri="{BB962C8B-B14F-4D97-AF65-F5344CB8AC3E}">
        <p14:creationId xmlns:p14="http://schemas.microsoft.com/office/powerpoint/2010/main" val="420071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shape&#10;&#10;Description automatically generated">
            <a:extLst>
              <a:ext uri="{FF2B5EF4-FFF2-40B4-BE49-F238E27FC236}">
                <a16:creationId xmlns:a16="http://schemas.microsoft.com/office/drawing/2014/main" id="{9C25EFE6-1085-E9A4-3347-A355539C6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2" y="267595"/>
            <a:ext cx="12191746" cy="6858000"/>
          </a:xfrm>
          <a:prstGeom prst="rect">
            <a:avLst/>
          </a:prstGeom>
        </p:spPr>
      </p:pic>
      <p:sp>
        <p:nvSpPr>
          <p:cNvPr id="58" name="Rectangle 57"/>
          <p:cNvSpPr/>
          <p:nvPr/>
        </p:nvSpPr>
        <p:spPr>
          <a:xfrm>
            <a:off x="0" y="0"/>
            <a:ext cx="12192000"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91C1AEE3-258C-86A8-3F91-06761E312F27}"/>
              </a:ext>
            </a:extLst>
          </p:cNvPr>
          <p:cNvSpPr txBox="1"/>
          <p:nvPr/>
        </p:nvSpPr>
        <p:spPr>
          <a:xfrm>
            <a:off x="457200" y="267595"/>
            <a:ext cx="9574908" cy="815608"/>
          </a:xfrm>
          <a:prstGeom prst="rect">
            <a:avLst/>
          </a:prstGeom>
          <a:noFill/>
        </p:spPr>
        <p:txBody>
          <a:bodyPr wrap="square" rtlCol="0">
            <a:spAutoFit/>
          </a:bodyPr>
          <a:lstStyle/>
          <a:p>
            <a:r>
              <a:rPr lang="en-US" sz="4700">
                <a:gradFill flip="none" rotWithShape="1">
                  <a:gsLst>
                    <a:gs pos="0">
                      <a:srgbClr val="E38232"/>
                    </a:gs>
                    <a:gs pos="92000">
                      <a:srgbClr val="5A009D"/>
                    </a:gs>
                  </a:gsLst>
                  <a:lin ang="0" scaled="1"/>
                  <a:tileRect/>
                </a:gradFill>
                <a:latin typeface="Work Sans Bold" pitchFamily="2" charset="0"/>
              </a:rPr>
              <a:t>Installation</a:t>
            </a:r>
          </a:p>
        </p:txBody>
      </p:sp>
      <p:pic>
        <p:nvPicPr>
          <p:cNvPr id="8" name="Picture 7" descr="A logo with a black background&#10;&#10;Description automatically generated">
            <a:extLst>
              <a:ext uri="{FF2B5EF4-FFF2-40B4-BE49-F238E27FC236}">
                <a16:creationId xmlns:a16="http://schemas.microsoft.com/office/drawing/2014/main" id="{844CB94F-1669-B7CE-40CB-E92E044AB630}"/>
              </a:ext>
            </a:extLst>
          </p:cNvPr>
          <p:cNvPicPr>
            <a:picLocks noChangeAspect="1"/>
          </p:cNvPicPr>
          <p:nvPr/>
        </p:nvPicPr>
        <p:blipFill>
          <a:blip r:embed="rId4"/>
          <a:stretch>
            <a:fillRect/>
          </a:stretch>
        </p:blipFill>
        <p:spPr>
          <a:xfrm>
            <a:off x="11717488" y="6386746"/>
            <a:ext cx="457200" cy="457200"/>
          </a:xfrm>
          <a:prstGeom prst="rect">
            <a:avLst/>
          </a:prstGeom>
        </p:spPr>
      </p:pic>
      <p:sp>
        <p:nvSpPr>
          <p:cNvPr id="4" name="TextBox 3">
            <a:extLst>
              <a:ext uri="{FF2B5EF4-FFF2-40B4-BE49-F238E27FC236}">
                <a16:creationId xmlns:a16="http://schemas.microsoft.com/office/drawing/2014/main" id="{DB020B80-713B-608A-3C3F-F97477669DF1}"/>
              </a:ext>
            </a:extLst>
          </p:cNvPr>
          <p:cNvSpPr txBox="1"/>
          <p:nvPr/>
        </p:nvSpPr>
        <p:spPr>
          <a:xfrm>
            <a:off x="609599" y="1336860"/>
            <a:ext cx="9827173" cy="5078313"/>
          </a:xfrm>
          <a:prstGeom prst="rect">
            <a:avLst/>
          </a:prstGeom>
          <a:noFill/>
        </p:spPr>
        <p:txBody>
          <a:bodyPr wrap="square" rtlCol="0">
            <a:spAutoFit/>
          </a:bodyPr>
          <a:lstStyle/>
          <a:p>
            <a:r>
              <a:rPr lang="en-IN" sz="2000" b="1">
                <a:latin typeface="Work Sans Light" pitchFamily="2" charset="0"/>
              </a:rPr>
              <a:t>Pre-requisites: </a:t>
            </a:r>
            <a:r>
              <a:rPr lang="en-IN" sz="1600" b="1">
                <a:latin typeface="Work Sans Light" pitchFamily="2" charset="0"/>
              </a:rPr>
              <a:t>Should have installed </a:t>
            </a:r>
            <a:r>
              <a:rPr lang="en-IN" sz="1600" b="1" err="1">
                <a:latin typeface="Work Sans Light" pitchFamily="2" charset="0"/>
              </a:rPr>
              <a:t>npm</a:t>
            </a:r>
            <a:r>
              <a:rPr lang="en-IN" sz="1600" b="1">
                <a:latin typeface="Work Sans Light" pitchFamily="2" charset="0"/>
              </a:rPr>
              <a:t>/</a:t>
            </a:r>
            <a:r>
              <a:rPr lang="en-IN" sz="1600" b="1" err="1">
                <a:latin typeface="Work Sans Light" pitchFamily="2" charset="0"/>
              </a:rPr>
              <a:t>node.js</a:t>
            </a:r>
            <a:r>
              <a:rPr lang="en-IN" sz="1600" b="1">
                <a:latin typeface="Work Sans Light" pitchFamily="2" charset="0"/>
              </a:rPr>
              <a:t> and </a:t>
            </a:r>
            <a:r>
              <a:rPr lang="en-IN" sz="1600" b="1" err="1">
                <a:latin typeface="Work Sans Light" pitchFamily="2" charset="0"/>
              </a:rPr>
              <a:t>VSCode</a:t>
            </a:r>
            <a:r>
              <a:rPr lang="en-IN" sz="1600" b="1">
                <a:latin typeface="Work Sans Light" pitchFamily="2" charset="0"/>
              </a:rPr>
              <a:t>. </a:t>
            </a:r>
          </a:p>
          <a:p>
            <a:endParaRPr lang="en-IN" sz="2000" b="1">
              <a:latin typeface="Work Sans Light" pitchFamily="2" charset="0"/>
            </a:endParaRPr>
          </a:p>
          <a:p>
            <a:r>
              <a:rPr lang="en-IN" sz="2000" b="1">
                <a:latin typeface="Work Sans Light" pitchFamily="2" charset="0"/>
              </a:rPr>
              <a:t>Extensions</a:t>
            </a:r>
            <a:r>
              <a:rPr lang="en-IN" sz="2400" b="1">
                <a:latin typeface="Work Sans Light" pitchFamily="2" charset="0"/>
              </a:rPr>
              <a:t>: </a:t>
            </a:r>
            <a:r>
              <a:rPr lang="en-IN" sz="1600" b="1">
                <a:latin typeface="Work Sans Light" pitchFamily="2" charset="0"/>
              </a:rPr>
              <a:t>Install ‘Playwright Test for </a:t>
            </a:r>
            <a:r>
              <a:rPr lang="en-IN" sz="1600" b="1" err="1">
                <a:latin typeface="Work Sans Light" pitchFamily="2" charset="0"/>
              </a:rPr>
              <a:t>VSCode</a:t>
            </a:r>
            <a:r>
              <a:rPr lang="en-IN" sz="1600" b="1">
                <a:latin typeface="Work Sans Light" pitchFamily="2" charset="0"/>
              </a:rPr>
              <a:t>’ to easily execute &amp; debug tests</a:t>
            </a:r>
          </a:p>
          <a:p>
            <a:endParaRPr lang="en-IN" sz="1600" b="1">
              <a:latin typeface="Work Sans Light" pitchFamily="2" charset="0"/>
            </a:endParaRPr>
          </a:p>
          <a:p>
            <a:r>
              <a:rPr lang="en-IN" sz="2000" b="1">
                <a:latin typeface="Work Sans Light" pitchFamily="2" charset="0"/>
              </a:rPr>
              <a:t>Git-repo: </a:t>
            </a:r>
            <a:r>
              <a:rPr lang="en-IN" sz="1600" b="1">
                <a:latin typeface="Work Sans Light" pitchFamily="2" charset="0"/>
              </a:rPr>
              <a:t>Download &amp; install project from the git repo 	’https://</a:t>
            </a:r>
            <a:r>
              <a:rPr lang="en-IN" sz="1600" b="1" err="1">
                <a:latin typeface="Work Sans Light" pitchFamily="2" charset="0"/>
              </a:rPr>
              <a:t>github.com</a:t>
            </a:r>
            <a:r>
              <a:rPr lang="en-IN" sz="1600" b="1">
                <a:latin typeface="Work Sans Light" pitchFamily="2" charset="0"/>
              </a:rPr>
              <a:t>/</a:t>
            </a:r>
            <a:r>
              <a:rPr lang="en-IN" sz="1600" b="1" err="1">
                <a:latin typeface="Work Sans Light" pitchFamily="2" charset="0"/>
              </a:rPr>
              <a:t>testingmavens</a:t>
            </a:r>
            <a:r>
              <a:rPr lang="en-IN" sz="1600" b="1">
                <a:latin typeface="Work Sans Light" pitchFamily="2" charset="0"/>
              </a:rPr>
              <a:t>/Playwright-template’</a:t>
            </a:r>
          </a:p>
          <a:p>
            <a:endParaRPr lang="en-IN" sz="1600" b="1">
              <a:latin typeface="Work Sans Light" pitchFamily="2" charset="0"/>
            </a:endParaRPr>
          </a:p>
          <a:p>
            <a:r>
              <a:rPr lang="en-IN" sz="2000" b="1">
                <a:latin typeface="Work Sans Light" pitchFamily="2" charset="0"/>
              </a:rPr>
              <a:t>Dependencies: </a:t>
            </a:r>
            <a:r>
              <a:rPr lang="en-IN" sz="1600" b="1">
                <a:latin typeface="Work Sans Light" pitchFamily="2" charset="0"/>
              </a:rPr>
              <a:t>Packages needed for the project are placed in dependencies &amp; dev-Dependencies sections in the </a:t>
            </a:r>
            <a:r>
              <a:rPr lang="en-IN" sz="1600" b="1" err="1">
                <a:latin typeface="Work Sans Light" pitchFamily="2" charset="0"/>
              </a:rPr>
              <a:t>package.json</a:t>
            </a:r>
            <a:r>
              <a:rPr lang="en-IN" sz="1600" b="1">
                <a:latin typeface="Work Sans Light" pitchFamily="2" charset="0"/>
              </a:rPr>
              <a:t> file of above repo. </a:t>
            </a:r>
          </a:p>
          <a:p>
            <a:endParaRPr lang="en-IN" sz="1600" b="1">
              <a:latin typeface="Work Sans Light" pitchFamily="2" charset="0"/>
            </a:endParaRPr>
          </a:p>
          <a:p>
            <a:r>
              <a:rPr lang="en-IN" sz="2000" b="1">
                <a:latin typeface="Work Sans Light" pitchFamily="2" charset="0"/>
              </a:rPr>
              <a:t>Commands:  </a:t>
            </a:r>
          </a:p>
          <a:p>
            <a:r>
              <a:rPr lang="en-IN" sz="2000" b="1">
                <a:latin typeface="Work Sans Light" pitchFamily="2" charset="0"/>
              </a:rPr>
              <a:t>	</a:t>
            </a:r>
            <a:r>
              <a:rPr lang="en-IN" sz="1600" b="1" err="1">
                <a:latin typeface="Work Sans Light" pitchFamily="2" charset="0"/>
              </a:rPr>
              <a:t>npm</a:t>
            </a:r>
            <a:r>
              <a:rPr lang="en-IN" sz="1600" b="1">
                <a:latin typeface="Work Sans Light" pitchFamily="2" charset="0"/>
              </a:rPr>
              <a:t> install -&gt; install the project along with the dependencies.</a:t>
            </a:r>
          </a:p>
          <a:p>
            <a:r>
              <a:rPr lang="en-US" sz="1800">
                <a:effectLst/>
                <a:latin typeface="Calibri" panose="020F0502020204030204" pitchFamily="34" charset="0"/>
              </a:rPr>
              <a:t>	</a:t>
            </a:r>
            <a:r>
              <a:rPr lang="en-US" sz="1800" err="1">
                <a:effectLst/>
                <a:latin typeface="Calibri" panose="020F0502020204030204" pitchFamily="34" charset="0"/>
              </a:rPr>
              <a:t>npm</a:t>
            </a:r>
            <a:r>
              <a:rPr lang="en-US" sz="1800">
                <a:effectLst/>
                <a:latin typeface="Calibri" panose="020F0502020204030204" pitchFamily="34" charset="0"/>
              </a:rPr>
              <a:t> </a:t>
            </a:r>
            <a:r>
              <a:rPr lang="en-US" sz="1800" err="1">
                <a:effectLst/>
                <a:latin typeface="Calibri" panose="020F0502020204030204" pitchFamily="34" charset="0"/>
              </a:rPr>
              <a:t>init</a:t>
            </a:r>
            <a:r>
              <a:rPr lang="en-US" sz="1800">
                <a:effectLst/>
                <a:latin typeface="Calibri" panose="020F0502020204030204" pitchFamily="34" charset="0"/>
              </a:rPr>
              <a:t> </a:t>
            </a:r>
            <a:r>
              <a:rPr lang="en-US" sz="1800" err="1">
                <a:effectLst/>
                <a:latin typeface="Calibri" panose="020F0502020204030204" pitchFamily="34" charset="0"/>
              </a:rPr>
              <a:t>playwright@latest</a:t>
            </a:r>
            <a:r>
              <a:rPr lang="en-US" sz="1800">
                <a:effectLst/>
                <a:latin typeface="Calibri" panose="020F0502020204030204" pitchFamily="34" charset="0"/>
              </a:rPr>
              <a:t> -- --quiet --browser=chromium --browser=</a:t>
            </a:r>
            <a:r>
              <a:rPr lang="en-US" sz="1800" err="1">
                <a:effectLst/>
                <a:latin typeface="Calibri" panose="020F0502020204030204" pitchFamily="34" charset="0"/>
              </a:rPr>
              <a:t>firefox</a:t>
            </a:r>
            <a:r>
              <a:rPr lang="en-US" sz="1800">
                <a:effectLst/>
                <a:latin typeface="Calibri" panose="020F0502020204030204" pitchFamily="34" charset="0"/>
              </a:rPr>
              <a:t> -&gt; Installs 			playwright along with selected browsers</a:t>
            </a:r>
            <a:endParaRPr lang="en-IN" sz="1600" b="1">
              <a:latin typeface="Work Sans Light" pitchFamily="2" charset="0"/>
            </a:endParaRPr>
          </a:p>
          <a:p>
            <a:r>
              <a:rPr lang="en-IN" sz="1600" b="1">
                <a:latin typeface="Work Sans Light" pitchFamily="2" charset="0"/>
              </a:rPr>
              <a:t>	</a:t>
            </a:r>
            <a:r>
              <a:rPr lang="en-IN" sz="1600" b="1" err="1">
                <a:latin typeface="Work Sans Light" pitchFamily="2" charset="0"/>
              </a:rPr>
              <a:t>npm</a:t>
            </a:r>
            <a:r>
              <a:rPr lang="en-IN" sz="1600" b="1">
                <a:latin typeface="Work Sans Light" pitchFamily="2" charset="0"/>
              </a:rPr>
              <a:t> playwright tests -&gt; executes all TCs which are in </a:t>
            </a:r>
            <a:r>
              <a:rPr lang="en-IN" sz="1600" b="1" err="1">
                <a:latin typeface="Work Sans Light" pitchFamily="2" charset="0"/>
              </a:rPr>
              <a:t>testDir</a:t>
            </a:r>
            <a:r>
              <a:rPr lang="en-IN" sz="1600" b="1">
                <a:latin typeface="Work Sans Light" pitchFamily="2" charset="0"/>
              </a:rPr>
              <a:t> or matches </a:t>
            </a:r>
            <a:r>
              <a:rPr lang="en-IN" sz="1600" b="1" err="1">
                <a:latin typeface="Work Sans Light" pitchFamily="2" charset="0"/>
              </a:rPr>
              <a:t>testMatch</a:t>
            </a:r>
            <a:r>
              <a:rPr lang="en-IN" sz="1600" b="1">
                <a:latin typeface="Work Sans Light" pitchFamily="2" charset="0"/>
              </a:rPr>
              <a:t> in 		config file</a:t>
            </a:r>
          </a:p>
          <a:p>
            <a:r>
              <a:rPr lang="en-IN" sz="1600" b="1">
                <a:latin typeface="Work Sans Light" pitchFamily="2" charset="0"/>
              </a:rPr>
              <a:t>	</a:t>
            </a:r>
            <a:r>
              <a:rPr lang="en-IN" sz="1600" b="1" err="1">
                <a:latin typeface="Work Sans Light" pitchFamily="2" charset="0"/>
              </a:rPr>
              <a:t>npx</a:t>
            </a:r>
            <a:r>
              <a:rPr lang="en-IN" sz="1600" b="1">
                <a:latin typeface="Work Sans Light" pitchFamily="2" charset="0"/>
              </a:rPr>
              <a:t> allure serve allure-results  -&gt; Generates and displays allure report</a:t>
            </a:r>
          </a:p>
          <a:p>
            <a:endParaRPr lang="en-IN" sz="1600" b="1">
              <a:latin typeface="Work Sans Light" pitchFamily="2" charset="0"/>
            </a:endParaRPr>
          </a:p>
        </p:txBody>
      </p:sp>
    </p:spTree>
    <p:extLst>
      <p:ext uri="{BB962C8B-B14F-4D97-AF65-F5344CB8AC3E}">
        <p14:creationId xmlns:p14="http://schemas.microsoft.com/office/powerpoint/2010/main" val="1727408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4f1a372-c8a0-45bf-866c-9f346a1e62ec">
      <Terms xmlns="http://schemas.microsoft.com/office/infopath/2007/PartnerControls"/>
    </lcf76f155ced4ddcb4097134ff3c332f>
    <TaxCatchAll xmlns="4569558f-7781-4cb2-b8ff-f089a0bea5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6CD4BD5A6AB0418647D79CA92F4510" ma:contentTypeVersion="14" ma:contentTypeDescription="Create a new document." ma:contentTypeScope="" ma:versionID="d42c99907da7a7d87893ab9896f0c181">
  <xsd:schema xmlns:xsd="http://www.w3.org/2001/XMLSchema" xmlns:xs="http://www.w3.org/2001/XMLSchema" xmlns:p="http://schemas.microsoft.com/office/2006/metadata/properties" xmlns:ns2="c4f1a372-c8a0-45bf-866c-9f346a1e62ec" xmlns:ns3="4569558f-7781-4cb2-b8ff-f089a0bea58c" targetNamespace="http://schemas.microsoft.com/office/2006/metadata/properties" ma:root="true" ma:fieldsID="5c3378057218100afca15ccde2e90768" ns2:_="" ns3:_="">
    <xsd:import namespace="c4f1a372-c8a0-45bf-866c-9f346a1e62ec"/>
    <xsd:import namespace="4569558f-7781-4cb2-b8ff-f089a0bea5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f1a372-c8a0-45bf-866c-9f346a1e6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a44734e-4a5b-47a7-8389-60cdcc71e5a5"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569558f-7781-4cb2-b8ff-f089a0bea58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63b3907a-d3de-4917-8988-415883bfa973}" ma:internalName="TaxCatchAll" ma:showField="CatchAllData" ma:web="4569558f-7781-4cb2-b8ff-f089a0bea5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DB9C39-6415-4D49-AA26-F82C3460F738}">
  <ds:schemaRefs>
    <ds:schemaRef ds:uri="http://schemas.microsoft.com/sharepoint/v3/contenttype/forms"/>
  </ds:schemaRefs>
</ds:datastoreItem>
</file>

<file path=customXml/itemProps2.xml><?xml version="1.0" encoding="utf-8"?>
<ds:datastoreItem xmlns:ds="http://schemas.openxmlformats.org/officeDocument/2006/customXml" ds:itemID="{0ED62528-41CE-47C1-B77C-2F4034B4AC6E}">
  <ds:schemaRefs>
    <ds:schemaRef ds:uri="http://schemas.microsoft.com/office/2006/metadata/properties"/>
    <ds:schemaRef ds:uri="4569558f-7781-4cb2-b8ff-f089a0bea58c"/>
    <ds:schemaRef ds:uri="http://www.w3.org/XML/1998/namespace"/>
    <ds:schemaRef ds:uri="http://schemas.microsoft.com/office/2006/documentManagement/types"/>
    <ds:schemaRef ds:uri="c4f1a372-c8a0-45bf-866c-9f346a1e62ec"/>
    <ds:schemaRef ds:uri="http://purl.org/dc/dcmitype/"/>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6C1CB2B-0CCE-4D7A-96BE-1A8964EC6AB7}">
  <ds:schemaRefs>
    <ds:schemaRef ds:uri="4569558f-7781-4cb2-b8ff-f089a0bea58c"/>
    <ds:schemaRef ds:uri="c4f1a372-c8a0-45bf-866c-9f346a1e62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1284</Words>
  <Application>Microsoft Macintosh PowerPoint</Application>
  <PresentationFormat>Widescreen</PresentationFormat>
  <Paragraphs>157</Paragraphs>
  <Slides>14</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Open Sans Condensed Light</vt:lpstr>
      <vt:lpstr>Trebuchet MS</vt:lpstr>
      <vt:lpstr>Wingdings</vt:lpstr>
      <vt:lpstr>Work Sans</vt:lpstr>
      <vt:lpstr>Work Sans Bold</vt:lpstr>
      <vt:lpstr>Work Sans Light</vt:lpstr>
      <vt:lpstr>Work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GARVIT</dc:title>
  <dc:creator>Meera M Bastian</dc:creator>
  <cp:lastModifiedBy>Arundev Nair</cp:lastModifiedBy>
  <cp:revision>1</cp:revision>
  <dcterms:created xsi:type="dcterms:W3CDTF">2023-09-09T07:11:14Z</dcterms:created>
  <dcterms:modified xsi:type="dcterms:W3CDTF">2024-06-28T11:56:47Z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0x010100A76CD4BD5A6AB0418647D79CA92F4510</vt:lpwstr>
  </property>
  <property fmtid="{D5CDD505-2E9C-101B-9397-08002B2CF9AE}" pid="3" name="MediaServiceImageTags">
    <vt:lpwstr/>
  </property>
</Properties>
</file>