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60" r:id="rId5"/>
    <p:sldId id="259" r:id="rId6"/>
    <p:sldId id="266" r:id="rId7"/>
    <p:sldId id="267" r:id="rId8"/>
    <p:sldId id="268" r:id="rId9"/>
    <p:sldId id="269" r:id="rId10"/>
    <p:sldId id="270" r:id="rId11"/>
    <p:sldId id="271" r:id="rId12"/>
    <p:sldId id="272" r:id="rId13"/>
    <p:sldId id="261" r:id="rId14"/>
    <p:sldId id="262" r:id="rId15"/>
    <p:sldId id="263" r:id="rId16"/>
    <p:sldId id="264" r:id="rId17"/>
    <p:sldId id="273" r:id="rId18"/>
    <p:sldId id="274" r:id="rId19"/>
    <p:sldId id="275" r:id="rId20"/>
    <p:sldId id="276" r:id="rId21"/>
    <p:sldId id="277"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1" autoAdjust="0"/>
    <p:restoredTop sz="94660"/>
  </p:normalViewPr>
  <p:slideViewPr>
    <p:cSldViewPr snapToGrid="0">
      <p:cViewPr varScale="1">
        <p:scale>
          <a:sx n="83" d="100"/>
          <a:sy n="83" d="100"/>
        </p:scale>
        <p:origin x="45" y="5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2294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49B6D5-5FB0-48AB-904B-7B8607E89294}" type="datetimeFigureOut">
              <a:rPr lang="en-GB" smtClean="0"/>
              <a:t>05/04/2020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166925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1141122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72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274726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63995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4215329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2003294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202585652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17010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9B6D5-5FB0-48AB-904B-7B8607E89294}" type="datetimeFigureOut">
              <a:rPr lang="en-GB" smtClean="0"/>
              <a:t>05/04/2020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11836845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49B6D5-5FB0-48AB-904B-7B8607E89294}" type="datetimeFigureOut">
              <a:rPr lang="en-GB" smtClean="0"/>
              <a:t>05/04/2020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315760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49B6D5-5FB0-48AB-904B-7B8607E89294}" type="datetimeFigureOut">
              <a:rPr lang="en-GB" smtClean="0"/>
              <a:t>05/04/2020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382012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49B6D5-5FB0-48AB-904B-7B8607E89294}" type="datetimeFigureOut">
              <a:rPr lang="en-GB" smtClean="0"/>
              <a:t>05/04/2020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260784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9B6D5-5FB0-48AB-904B-7B8607E89294}" type="datetimeFigureOut">
              <a:rPr lang="en-GB" smtClean="0"/>
              <a:t>05/04/2020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102763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49B6D5-5FB0-48AB-904B-7B8607E89294}" type="datetimeFigureOut">
              <a:rPr lang="en-GB" smtClean="0"/>
              <a:t>05/04/2020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203472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49B6D5-5FB0-48AB-904B-7B8607E89294}" type="datetimeFigureOut">
              <a:rPr lang="en-GB" smtClean="0"/>
              <a:t>05/04/2020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508307-CB60-4131-8FBF-D834F4813860}" type="slidenum">
              <a:rPr lang="en-GB" smtClean="0"/>
              <a:t>‹#›</a:t>
            </a:fld>
            <a:endParaRPr lang="en-GB"/>
          </a:p>
        </p:txBody>
      </p:sp>
    </p:spTree>
    <p:extLst>
      <p:ext uri="{BB962C8B-B14F-4D97-AF65-F5344CB8AC3E}">
        <p14:creationId xmlns:p14="http://schemas.microsoft.com/office/powerpoint/2010/main" val="329714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49B6D5-5FB0-48AB-904B-7B8607E89294}" type="datetimeFigureOut">
              <a:rPr lang="en-GB" smtClean="0"/>
              <a:t>05/04/2020</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7508307-CB60-4131-8FBF-D834F4813860}" type="slidenum">
              <a:rPr lang="en-GB" smtClean="0"/>
              <a:t>‹#›</a:t>
            </a:fld>
            <a:endParaRPr lang="en-GB"/>
          </a:p>
        </p:txBody>
      </p:sp>
    </p:spTree>
    <p:extLst>
      <p:ext uri="{BB962C8B-B14F-4D97-AF65-F5344CB8AC3E}">
        <p14:creationId xmlns:p14="http://schemas.microsoft.com/office/powerpoint/2010/main" val="104030491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572B-0D48-4F15-AFBC-9A01F5D11201}"/>
              </a:ext>
            </a:extLst>
          </p:cNvPr>
          <p:cNvSpPr>
            <a:spLocks noGrp="1"/>
          </p:cNvSpPr>
          <p:nvPr>
            <p:ph type="ctrTitle"/>
          </p:nvPr>
        </p:nvSpPr>
        <p:spPr/>
        <p:txBody>
          <a:bodyPr>
            <a:normAutofit/>
          </a:bodyPr>
          <a:lstStyle/>
          <a:p>
            <a:r>
              <a:rPr lang="en-US" sz="5800" b="1" dirty="0">
                <a:latin typeface="AIGDT" panose="00000400000000000000" pitchFamily="2" charset="2"/>
              </a:rPr>
              <a:t>GAMING ARCADE</a:t>
            </a:r>
            <a:endParaRPr lang="en-GB" sz="5800" b="1" dirty="0">
              <a:latin typeface="AIGDT" panose="00000400000000000000" pitchFamily="2" charset="2"/>
            </a:endParaRPr>
          </a:p>
        </p:txBody>
      </p:sp>
      <p:sp>
        <p:nvSpPr>
          <p:cNvPr id="3" name="Subtitle 2">
            <a:extLst>
              <a:ext uri="{FF2B5EF4-FFF2-40B4-BE49-F238E27FC236}">
                <a16:creationId xmlns:a16="http://schemas.microsoft.com/office/drawing/2014/main" id="{799DB938-4554-4402-B3D4-B9C45B669BB2}"/>
              </a:ext>
            </a:extLst>
          </p:cNvPr>
          <p:cNvSpPr>
            <a:spLocks noGrp="1"/>
          </p:cNvSpPr>
          <p:nvPr>
            <p:ph type="subTitle" idx="1"/>
          </p:nvPr>
        </p:nvSpPr>
        <p:spPr/>
        <p:txBody>
          <a:bodyPr>
            <a:noAutofit/>
          </a:bodyPr>
          <a:lstStyle/>
          <a:p>
            <a:r>
              <a:rPr lang="en-US" sz="2800" b="1" i="1" u="sng" dirty="0">
                <a:solidFill>
                  <a:srgbClr val="002060"/>
                </a:solidFill>
                <a:latin typeface="Franklin Gothic Medium" panose="020B0603020102020204" pitchFamily="34" charset="0"/>
              </a:rPr>
              <a:t>Created by:</a:t>
            </a:r>
          </a:p>
          <a:p>
            <a:r>
              <a:rPr lang="en-US" sz="2800" i="1" dirty="0">
                <a:solidFill>
                  <a:srgbClr val="002060"/>
                </a:solidFill>
                <a:latin typeface="Franklin Gothic Medium" panose="020B0603020102020204" pitchFamily="34" charset="0"/>
              </a:rPr>
              <a:t>Vaishnavi Rathod E016</a:t>
            </a:r>
          </a:p>
          <a:p>
            <a:r>
              <a:rPr lang="en-US" sz="2800" i="1" dirty="0">
                <a:solidFill>
                  <a:srgbClr val="002060"/>
                </a:solidFill>
                <a:latin typeface="Franklin Gothic Medium" panose="020B0603020102020204" pitchFamily="34" charset="0"/>
              </a:rPr>
              <a:t>Riya Tendulkar E047</a:t>
            </a:r>
            <a:endParaRPr lang="en-GB" sz="2800" i="1" dirty="0">
              <a:solidFill>
                <a:srgbClr val="002060"/>
              </a:solidFill>
              <a:latin typeface="Franklin Gothic Medium" panose="020B0603020102020204" pitchFamily="34" charset="0"/>
            </a:endParaRPr>
          </a:p>
        </p:txBody>
      </p:sp>
    </p:spTree>
    <p:extLst>
      <p:ext uri="{BB962C8B-B14F-4D97-AF65-F5344CB8AC3E}">
        <p14:creationId xmlns:p14="http://schemas.microsoft.com/office/powerpoint/2010/main" val="44546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B25E-08E4-4067-96E0-C59DA8E063E7}"/>
              </a:ext>
            </a:extLst>
          </p:cNvPr>
          <p:cNvSpPr>
            <a:spLocks noGrp="1"/>
          </p:cNvSpPr>
          <p:nvPr>
            <p:ph type="title"/>
          </p:nvPr>
        </p:nvSpPr>
        <p:spPr>
          <a:xfrm>
            <a:off x="701315" y="220132"/>
            <a:ext cx="8534400" cy="1507067"/>
          </a:xfrm>
        </p:spPr>
        <p:txBody>
          <a:bodyPr/>
          <a:lstStyle/>
          <a:p>
            <a:pPr algn="ctr"/>
            <a:r>
              <a:rPr lang="en-US" b="1" dirty="0">
                <a:solidFill>
                  <a:schemeClr val="bg1"/>
                </a:solidFill>
              </a:rPr>
              <a:t>Layouts (</a:t>
            </a:r>
            <a:r>
              <a:rPr lang="en-US" b="1" dirty="0" err="1">
                <a:solidFill>
                  <a:schemeClr val="bg1"/>
                </a:solidFill>
              </a:rPr>
              <a:t>ui</a:t>
            </a:r>
            <a:r>
              <a:rPr lang="en-US" b="1" dirty="0">
                <a:solidFill>
                  <a:schemeClr val="bg1"/>
                </a:solidFill>
              </a:rPr>
              <a:t> design)</a:t>
            </a:r>
            <a:endParaRPr lang="en-GB" b="1" dirty="0">
              <a:solidFill>
                <a:schemeClr val="bg1"/>
              </a:solidFill>
            </a:endParaRPr>
          </a:p>
        </p:txBody>
      </p:sp>
      <p:sp>
        <p:nvSpPr>
          <p:cNvPr id="3" name="Content Placeholder 2">
            <a:extLst>
              <a:ext uri="{FF2B5EF4-FFF2-40B4-BE49-F238E27FC236}">
                <a16:creationId xmlns:a16="http://schemas.microsoft.com/office/drawing/2014/main" id="{4981E18D-291A-479B-83F8-82CBD10CC5ED}"/>
              </a:ext>
            </a:extLst>
          </p:cNvPr>
          <p:cNvSpPr>
            <a:spLocks noGrp="1"/>
          </p:cNvSpPr>
          <p:nvPr>
            <p:ph idx="1"/>
          </p:nvPr>
        </p:nvSpPr>
        <p:spPr>
          <a:xfrm>
            <a:off x="701315" y="2048774"/>
            <a:ext cx="8534400" cy="590909"/>
          </a:xfrm>
        </p:spPr>
        <p:txBody>
          <a:bodyPr/>
          <a:lstStyle/>
          <a:p>
            <a:r>
              <a:rPr lang="en-US" dirty="0"/>
              <a:t>Home page (displays all games available to be played)</a:t>
            </a:r>
            <a:endParaRPr lang="en-GB" dirty="0"/>
          </a:p>
        </p:txBody>
      </p:sp>
      <p:pic>
        <p:nvPicPr>
          <p:cNvPr id="4" name="Picture 3">
            <a:extLst>
              <a:ext uri="{FF2B5EF4-FFF2-40B4-BE49-F238E27FC236}">
                <a16:creationId xmlns:a16="http://schemas.microsoft.com/office/drawing/2014/main" id="{24A69161-A928-4CB5-8CBB-CB5C3E677C6D}"/>
              </a:ext>
            </a:extLst>
          </p:cNvPr>
          <p:cNvPicPr/>
          <p:nvPr/>
        </p:nvPicPr>
        <p:blipFill>
          <a:blip r:embed="rId2"/>
          <a:stretch>
            <a:fillRect/>
          </a:stretch>
        </p:blipFill>
        <p:spPr>
          <a:xfrm>
            <a:off x="895349" y="2793886"/>
            <a:ext cx="7000695" cy="3601163"/>
          </a:xfrm>
          <a:prstGeom prst="rect">
            <a:avLst/>
          </a:prstGeom>
        </p:spPr>
      </p:pic>
    </p:spTree>
    <p:extLst>
      <p:ext uri="{BB962C8B-B14F-4D97-AF65-F5344CB8AC3E}">
        <p14:creationId xmlns:p14="http://schemas.microsoft.com/office/powerpoint/2010/main" val="379781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A4F3-6ED1-4E29-852A-5A5CF0110E14}"/>
              </a:ext>
            </a:extLst>
          </p:cNvPr>
          <p:cNvSpPr>
            <a:spLocks noGrp="1"/>
          </p:cNvSpPr>
          <p:nvPr>
            <p:ph type="title"/>
          </p:nvPr>
        </p:nvSpPr>
        <p:spPr>
          <a:xfrm>
            <a:off x="684212" y="53354"/>
            <a:ext cx="8534400" cy="1507067"/>
          </a:xfrm>
        </p:spPr>
        <p:txBody>
          <a:bodyPr/>
          <a:lstStyle/>
          <a:p>
            <a:pPr algn="ctr"/>
            <a:r>
              <a:rPr lang="en-US" b="1" dirty="0">
                <a:solidFill>
                  <a:schemeClr val="bg1"/>
                </a:solidFill>
              </a:rPr>
              <a:t>Layouts (</a:t>
            </a:r>
            <a:r>
              <a:rPr lang="en-US" b="1" dirty="0" err="1">
                <a:solidFill>
                  <a:schemeClr val="bg1"/>
                </a:solidFill>
              </a:rPr>
              <a:t>ui</a:t>
            </a:r>
            <a:r>
              <a:rPr lang="en-US" b="1" dirty="0">
                <a:solidFill>
                  <a:schemeClr val="bg1"/>
                </a:solidFill>
              </a:rPr>
              <a:t> design)</a:t>
            </a:r>
            <a:endParaRPr lang="en-GB" b="1" dirty="0">
              <a:solidFill>
                <a:schemeClr val="bg1"/>
              </a:solidFill>
            </a:endParaRPr>
          </a:p>
        </p:txBody>
      </p:sp>
      <p:sp>
        <p:nvSpPr>
          <p:cNvPr id="3" name="Content Placeholder 2">
            <a:extLst>
              <a:ext uri="{FF2B5EF4-FFF2-40B4-BE49-F238E27FC236}">
                <a16:creationId xmlns:a16="http://schemas.microsoft.com/office/drawing/2014/main" id="{2B589051-A8CA-4905-9DA0-7C2F8B08290D}"/>
              </a:ext>
            </a:extLst>
          </p:cNvPr>
          <p:cNvSpPr>
            <a:spLocks noGrp="1"/>
          </p:cNvSpPr>
          <p:nvPr>
            <p:ph idx="1"/>
          </p:nvPr>
        </p:nvSpPr>
        <p:spPr>
          <a:xfrm>
            <a:off x="638204" y="1858992"/>
            <a:ext cx="8534400" cy="901461"/>
          </a:xfrm>
        </p:spPr>
        <p:txBody>
          <a:bodyPr/>
          <a:lstStyle/>
          <a:p>
            <a:r>
              <a:rPr lang="en-US" dirty="0"/>
              <a:t>Message boxes for correct and wrong answers</a:t>
            </a:r>
            <a:endParaRPr lang="en-GB" dirty="0"/>
          </a:p>
        </p:txBody>
      </p:sp>
      <p:pic>
        <p:nvPicPr>
          <p:cNvPr id="4" name="Picture 3">
            <a:extLst>
              <a:ext uri="{FF2B5EF4-FFF2-40B4-BE49-F238E27FC236}">
                <a16:creationId xmlns:a16="http://schemas.microsoft.com/office/drawing/2014/main" id="{AAC31E55-2FCD-4434-BD77-92EBFD4C2CBB}"/>
              </a:ext>
            </a:extLst>
          </p:cNvPr>
          <p:cNvPicPr/>
          <p:nvPr/>
        </p:nvPicPr>
        <p:blipFill rotWithShape="1">
          <a:blip r:embed="rId2"/>
          <a:srcRect t="3587" r="1099" b="3680"/>
          <a:stretch/>
        </p:blipFill>
        <p:spPr bwMode="auto">
          <a:xfrm>
            <a:off x="1070395" y="3381374"/>
            <a:ext cx="2995522" cy="170246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63B85F1-7709-4EDE-9B95-D1C0057FD4E3}"/>
              </a:ext>
            </a:extLst>
          </p:cNvPr>
          <p:cNvPicPr/>
          <p:nvPr/>
        </p:nvPicPr>
        <p:blipFill rotWithShape="1">
          <a:blip r:embed="rId3"/>
          <a:srcRect t="2198" r="963" b="-1"/>
          <a:stretch/>
        </p:blipFill>
        <p:spPr bwMode="auto">
          <a:xfrm>
            <a:off x="4767016" y="3381374"/>
            <a:ext cx="3238297" cy="17024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877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D8B2-51ED-45D1-B2AF-C6B027C71A8D}"/>
              </a:ext>
            </a:extLst>
          </p:cNvPr>
          <p:cNvSpPr>
            <a:spLocks noGrp="1"/>
          </p:cNvSpPr>
          <p:nvPr>
            <p:ph type="title"/>
          </p:nvPr>
        </p:nvSpPr>
        <p:spPr>
          <a:xfrm>
            <a:off x="799081" y="346653"/>
            <a:ext cx="8534400" cy="1507067"/>
          </a:xfrm>
        </p:spPr>
        <p:txBody>
          <a:bodyPr/>
          <a:lstStyle/>
          <a:p>
            <a:pPr algn="ctr"/>
            <a:r>
              <a:rPr lang="en-US" b="1" dirty="0">
                <a:solidFill>
                  <a:schemeClr val="bg1"/>
                </a:solidFill>
              </a:rPr>
              <a:t>Layouts (</a:t>
            </a:r>
            <a:r>
              <a:rPr lang="en-US" b="1" dirty="0" err="1">
                <a:solidFill>
                  <a:schemeClr val="bg1"/>
                </a:solidFill>
              </a:rPr>
              <a:t>ui</a:t>
            </a:r>
            <a:r>
              <a:rPr lang="en-US" b="1" dirty="0">
                <a:solidFill>
                  <a:schemeClr val="bg1"/>
                </a:solidFill>
              </a:rPr>
              <a:t> design)</a:t>
            </a:r>
            <a:endParaRPr lang="en-GB" b="1" dirty="0">
              <a:solidFill>
                <a:schemeClr val="bg1"/>
              </a:solidFill>
            </a:endParaRPr>
          </a:p>
        </p:txBody>
      </p:sp>
      <p:sp>
        <p:nvSpPr>
          <p:cNvPr id="3" name="Content Placeholder 2">
            <a:extLst>
              <a:ext uri="{FF2B5EF4-FFF2-40B4-BE49-F238E27FC236}">
                <a16:creationId xmlns:a16="http://schemas.microsoft.com/office/drawing/2014/main" id="{3142FA98-3847-4BA6-A283-C409BDEB25F0}"/>
              </a:ext>
            </a:extLst>
          </p:cNvPr>
          <p:cNvSpPr>
            <a:spLocks noGrp="1"/>
          </p:cNvSpPr>
          <p:nvPr>
            <p:ph idx="1"/>
          </p:nvPr>
        </p:nvSpPr>
        <p:spPr>
          <a:xfrm>
            <a:off x="776227" y="2296064"/>
            <a:ext cx="8534400" cy="941717"/>
          </a:xfrm>
        </p:spPr>
        <p:txBody>
          <a:bodyPr/>
          <a:lstStyle/>
          <a:p>
            <a:r>
              <a:rPr lang="en-US" dirty="0"/>
              <a:t>After the game ends or user quits</a:t>
            </a:r>
            <a:endParaRPr lang="en-GB" dirty="0"/>
          </a:p>
        </p:txBody>
      </p:sp>
      <p:pic>
        <p:nvPicPr>
          <p:cNvPr id="4" name="Picture 3">
            <a:extLst>
              <a:ext uri="{FF2B5EF4-FFF2-40B4-BE49-F238E27FC236}">
                <a16:creationId xmlns:a16="http://schemas.microsoft.com/office/drawing/2014/main" id="{32756A6D-F92B-441D-B976-00BCB63EE9DE}"/>
              </a:ext>
            </a:extLst>
          </p:cNvPr>
          <p:cNvPicPr/>
          <p:nvPr/>
        </p:nvPicPr>
        <p:blipFill>
          <a:blip r:embed="rId2"/>
          <a:stretch>
            <a:fillRect/>
          </a:stretch>
        </p:blipFill>
        <p:spPr>
          <a:xfrm>
            <a:off x="2881373" y="3144915"/>
            <a:ext cx="5488838" cy="2747513"/>
          </a:xfrm>
          <a:prstGeom prst="rect">
            <a:avLst/>
          </a:prstGeom>
        </p:spPr>
      </p:pic>
    </p:spTree>
    <p:extLst>
      <p:ext uri="{BB962C8B-B14F-4D97-AF65-F5344CB8AC3E}">
        <p14:creationId xmlns:p14="http://schemas.microsoft.com/office/powerpoint/2010/main" val="125187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4C1F-3A95-4EBB-9B57-1E049D0DE28C}"/>
              </a:ext>
            </a:extLst>
          </p:cNvPr>
          <p:cNvSpPr>
            <a:spLocks noGrp="1"/>
          </p:cNvSpPr>
          <p:nvPr>
            <p:ph type="title"/>
          </p:nvPr>
        </p:nvSpPr>
        <p:spPr>
          <a:xfrm>
            <a:off x="1040771" y="103357"/>
            <a:ext cx="8534400" cy="1507067"/>
          </a:xfrm>
        </p:spPr>
        <p:txBody>
          <a:bodyPr/>
          <a:lstStyle/>
          <a:p>
            <a:pPr algn="ctr"/>
            <a:r>
              <a:rPr lang="en-US" b="1" dirty="0">
                <a:solidFill>
                  <a:schemeClr val="bg1"/>
                </a:solidFill>
              </a:rPr>
              <a:t>SCREENSHOTS</a:t>
            </a:r>
            <a:br>
              <a:rPr lang="en-US" b="1" dirty="0">
                <a:solidFill>
                  <a:schemeClr val="bg1"/>
                </a:solidFill>
              </a:rPr>
            </a:br>
            <a:r>
              <a:rPr lang="en-US" b="1" dirty="0">
                <a:solidFill>
                  <a:schemeClr val="bg1"/>
                </a:solidFill>
              </a:rPr>
              <a:t>game: guess the logo</a:t>
            </a:r>
            <a:endParaRPr lang="en-GB" b="1" dirty="0">
              <a:solidFill>
                <a:schemeClr val="bg1"/>
              </a:solidFill>
            </a:endParaRPr>
          </a:p>
        </p:txBody>
      </p:sp>
      <p:sp>
        <p:nvSpPr>
          <p:cNvPr id="3" name="Content Placeholder 2">
            <a:extLst>
              <a:ext uri="{FF2B5EF4-FFF2-40B4-BE49-F238E27FC236}">
                <a16:creationId xmlns:a16="http://schemas.microsoft.com/office/drawing/2014/main" id="{AE689B26-F728-456A-B8D3-02F255F99618}"/>
              </a:ext>
            </a:extLst>
          </p:cNvPr>
          <p:cNvSpPr>
            <a:spLocks noGrp="1"/>
          </p:cNvSpPr>
          <p:nvPr>
            <p:ph idx="1"/>
          </p:nvPr>
        </p:nvSpPr>
        <p:spPr>
          <a:xfrm>
            <a:off x="368060" y="1305464"/>
            <a:ext cx="9034583" cy="1127185"/>
          </a:xfrm>
        </p:spPr>
        <p:txBody>
          <a:bodyPr>
            <a:normAutofit fontScale="92500" lnSpcReduction="20000"/>
          </a:bodyPr>
          <a:lstStyle/>
          <a:p>
            <a:r>
              <a:rPr lang="en-US" dirty="0"/>
              <a:t>Game 1: Guess the Logo</a:t>
            </a:r>
          </a:p>
          <a:p>
            <a:pPr marL="0" indent="0">
              <a:buNone/>
            </a:pPr>
            <a:endParaRPr lang="en-US" dirty="0"/>
          </a:p>
          <a:p>
            <a:pPr marL="0" indent="0">
              <a:buNone/>
            </a:pPr>
            <a:r>
              <a:rPr lang="en-GB" dirty="0"/>
              <a:t>Cover image:</a:t>
            </a:r>
          </a:p>
        </p:txBody>
      </p:sp>
      <p:pic>
        <p:nvPicPr>
          <p:cNvPr id="5" name="Picture 4">
            <a:extLst>
              <a:ext uri="{FF2B5EF4-FFF2-40B4-BE49-F238E27FC236}">
                <a16:creationId xmlns:a16="http://schemas.microsoft.com/office/drawing/2014/main" id="{839A9889-14D3-4D2F-A9A2-D1218A9BD131}"/>
              </a:ext>
            </a:extLst>
          </p:cNvPr>
          <p:cNvPicPr/>
          <p:nvPr/>
        </p:nvPicPr>
        <p:blipFill>
          <a:blip r:embed="rId2"/>
          <a:stretch>
            <a:fillRect/>
          </a:stretch>
        </p:blipFill>
        <p:spPr>
          <a:xfrm>
            <a:off x="2319155" y="2432649"/>
            <a:ext cx="6740255" cy="3524677"/>
          </a:xfrm>
          <a:prstGeom prst="rect">
            <a:avLst/>
          </a:prstGeom>
        </p:spPr>
      </p:pic>
    </p:spTree>
    <p:extLst>
      <p:ext uri="{BB962C8B-B14F-4D97-AF65-F5344CB8AC3E}">
        <p14:creationId xmlns:p14="http://schemas.microsoft.com/office/powerpoint/2010/main" val="251199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52F8-020D-4985-BDC2-FD2BDCC4FD13}"/>
              </a:ext>
            </a:extLst>
          </p:cNvPr>
          <p:cNvSpPr>
            <a:spLocks noGrp="1"/>
          </p:cNvSpPr>
          <p:nvPr>
            <p:ph type="title"/>
          </p:nvPr>
        </p:nvSpPr>
        <p:spPr>
          <a:xfrm>
            <a:off x="643955" y="170291"/>
            <a:ext cx="8534400" cy="1507067"/>
          </a:xfrm>
        </p:spPr>
        <p:txBody>
          <a:bodyPr/>
          <a:lstStyle/>
          <a:p>
            <a:pPr algn="ctr"/>
            <a:r>
              <a:rPr lang="en-US" b="1" dirty="0">
                <a:solidFill>
                  <a:schemeClr val="bg1"/>
                </a:solidFill>
              </a:rPr>
              <a:t>SCREENSHOTS</a:t>
            </a:r>
            <a:br>
              <a:rPr lang="en-US" b="1" dirty="0">
                <a:solidFill>
                  <a:schemeClr val="bg1"/>
                </a:solidFill>
              </a:rPr>
            </a:br>
            <a:r>
              <a:rPr lang="en-US" b="1" dirty="0">
                <a:solidFill>
                  <a:schemeClr val="bg1"/>
                </a:solidFill>
              </a:rPr>
              <a:t>game: guess the logo</a:t>
            </a:r>
            <a:endParaRPr lang="en-GB" b="1" dirty="0">
              <a:solidFill>
                <a:schemeClr val="bg1"/>
              </a:solidFill>
            </a:endParaRPr>
          </a:p>
        </p:txBody>
      </p:sp>
      <p:sp>
        <p:nvSpPr>
          <p:cNvPr id="3" name="Content Placeholder 2">
            <a:extLst>
              <a:ext uri="{FF2B5EF4-FFF2-40B4-BE49-F238E27FC236}">
                <a16:creationId xmlns:a16="http://schemas.microsoft.com/office/drawing/2014/main" id="{C1AA6680-63A6-4ACF-8164-EC7104E1DA00}"/>
              </a:ext>
            </a:extLst>
          </p:cNvPr>
          <p:cNvSpPr>
            <a:spLocks noGrp="1"/>
          </p:cNvSpPr>
          <p:nvPr>
            <p:ph idx="1"/>
          </p:nvPr>
        </p:nvSpPr>
        <p:spPr>
          <a:xfrm>
            <a:off x="517585" y="1835989"/>
            <a:ext cx="8660770" cy="866954"/>
          </a:xfrm>
        </p:spPr>
        <p:txBody>
          <a:bodyPr/>
          <a:lstStyle/>
          <a:p>
            <a:pPr marL="0" indent="0">
              <a:buNone/>
            </a:pPr>
            <a:r>
              <a:rPr lang="en-US" dirty="0"/>
              <a:t>Main game:</a:t>
            </a:r>
          </a:p>
        </p:txBody>
      </p:sp>
      <p:pic>
        <p:nvPicPr>
          <p:cNvPr id="4" name="Picture 3">
            <a:extLst>
              <a:ext uri="{FF2B5EF4-FFF2-40B4-BE49-F238E27FC236}">
                <a16:creationId xmlns:a16="http://schemas.microsoft.com/office/drawing/2014/main" id="{38DCA9DD-DF97-4417-A4B4-1C99B71E85F4}"/>
              </a:ext>
            </a:extLst>
          </p:cNvPr>
          <p:cNvPicPr/>
          <p:nvPr/>
        </p:nvPicPr>
        <p:blipFill>
          <a:blip r:embed="rId2"/>
          <a:stretch>
            <a:fillRect/>
          </a:stretch>
        </p:blipFill>
        <p:spPr>
          <a:xfrm>
            <a:off x="304799" y="2813798"/>
            <a:ext cx="5848709" cy="3633009"/>
          </a:xfrm>
          <a:prstGeom prst="rect">
            <a:avLst/>
          </a:prstGeom>
        </p:spPr>
      </p:pic>
      <p:pic>
        <p:nvPicPr>
          <p:cNvPr id="5" name="Picture 4">
            <a:extLst>
              <a:ext uri="{FF2B5EF4-FFF2-40B4-BE49-F238E27FC236}">
                <a16:creationId xmlns:a16="http://schemas.microsoft.com/office/drawing/2014/main" id="{4DD99B55-3284-4F9A-9261-E80E9756808E}"/>
              </a:ext>
            </a:extLst>
          </p:cNvPr>
          <p:cNvPicPr/>
          <p:nvPr/>
        </p:nvPicPr>
        <p:blipFill>
          <a:blip r:embed="rId3"/>
          <a:stretch>
            <a:fillRect/>
          </a:stretch>
        </p:blipFill>
        <p:spPr>
          <a:xfrm>
            <a:off x="6757357" y="2861574"/>
            <a:ext cx="5084620" cy="3633009"/>
          </a:xfrm>
          <a:prstGeom prst="rect">
            <a:avLst/>
          </a:prstGeom>
        </p:spPr>
      </p:pic>
    </p:spTree>
    <p:extLst>
      <p:ext uri="{BB962C8B-B14F-4D97-AF65-F5344CB8AC3E}">
        <p14:creationId xmlns:p14="http://schemas.microsoft.com/office/powerpoint/2010/main" val="121749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9A83-B030-4784-94C6-18C362C76A08}"/>
              </a:ext>
            </a:extLst>
          </p:cNvPr>
          <p:cNvSpPr>
            <a:spLocks noGrp="1"/>
          </p:cNvSpPr>
          <p:nvPr>
            <p:ph type="title"/>
          </p:nvPr>
        </p:nvSpPr>
        <p:spPr>
          <a:xfrm>
            <a:off x="873994" y="473173"/>
            <a:ext cx="8534400" cy="918555"/>
          </a:xfrm>
        </p:spPr>
        <p:txBody>
          <a:bodyPr>
            <a:normAutofit fontScale="90000"/>
          </a:bodyPr>
          <a:lstStyle/>
          <a:p>
            <a:pPr algn="ctr"/>
            <a:r>
              <a:rPr lang="en-US" b="1" dirty="0">
                <a:solidFill>
                  <a:schemeClr val="bg1"/>
                </a:solidFill>
              </a:rPr>
              <a:t>SCREENSHOTS</a:t>
            </a:r>
            <a:br>
              <a:rPr lang="en-US" b="1" dirty="0">
                <a:solidFill>
                  <a:schemeClr val="bg1"/>
                </a:solidFill>
              </a:rPr>
            </a:br>
            <a:r>
              <a:rPr lang="en-US" b="1" dirty="0">
                <a:solidFill>
                  <a:schemeClr val="bg1"/>
                </a:solidFill>
              </a:rPr>
              <a:t>game: hangman</a:t>
            </a:r>
            <a:endParaRPr lang="en-GB" b="1" dirty="0">
              <a:solidFill>
                <a:schemeClr val="bg1"/>
              </a:solidFill>
            </a:endParaRPr>
          </a:p>
        </p:txBody>
      </p:sp>
      <p:sp>
        <p:nvSpPr>
          <p:cNvPr id="3" name="Content Placeholder 2">
            <a:extLst>
              <a:ext uri="{FF2B5EF4-FFF2-40B4-BE49-F238E27FC236}">
                <a16:creationId xmlns:a16="http://schemas.microsoft.com/office/drawing/2014/main" id="{4B8339DA-6B90-42EA-89EB-506E1AB83AE4}"/>
              </a:ext>
            </a:extLst>
          </p:cNvPr>
          <p:cNvSpPr>
            <a:spLocks noGrp="1"/>
          </p:cNvSpPr>
          <p:nvPr>
            <p:ph idx="1"/>
          </p:nvPr>
        </p:nvSpPr>
        <p:spPr>
          <a:xfrm>
            <a:off x="425570" y="1851805"/>
            <a:ext cx="8655020" cy="966158"/>
          </a:xfrm>
        </p:spPr>
        <p:txBody>
          <a:bodyPr>
            <a:noAutofit/>
          </a:bodyPr>
          <a:lstStyle/>
          <a:p>
            <a:r>
              <a:rPr lang="en-US" sz="1900" dirty="0"/>
              <a:t>Game 2: Hangman </a:t>
            </a:r>
          </a:p>
          <a:p>
            <a:pPr marL="0" indent="0">
              <a:buNone/>
            </a:pPr>
            <a:endParaRPr lang="en-US" sz="1900" dirty="0"/>
          </a:p>
        </p:txBody>
      </p:sp>
      <p:pic>
        <p:nvPicPr>
          <p:cNvPr id="4" name="Picture 3">
            <a:extLst>
              <a:ext uri="{FF2B5EF4-FFF2-40B4-BE49-F238E27FC236}">
                <a16:creationId xmlns:a16="http://schemas.microsoft.com/office/drawing/2014/main" id="{8F2D0568-2C84-4696-950B-FC7F5DE28606}"/>
              </a:ext>
            </a:extLst>
          </p:cNvPr>
          <p:cNvPicPr/>
          <p:nvPr/>
        </p:nvPicPr>
        <p:blipFill>
          <a:blip r:embed="rId2"/>
          <a:stretch>
            <a:fillRect/>
          </a:stretch>
        </p:blipFill>
        <p:spPr>
          <a:xfrm>
            <a:off x="379562" y="2874324"/>
            <a:ext cx="5538160" cy="3267684"/>
          </a:xfrm>
          <a:prstGeom prst="rect">
            <a:avLst/>
          </a:prstGeom>
        </p:spPr>
      </p:pic>
      <p:pic>
        <p:nvPicPr>
          <p:cNvPr id="5" name="Picture 4">
            <a:extLst>
              <a:ext uri="{FF2B5EF4-FFF2-40B4-BE49-F238E27FC236}">
                <a16:creationId xmlns:a16="http://schemas.microsoft.com/office/drawing/2014/main" id="{72629193-6CBE-4ACE-B328-5AEE2B5104FF}"/>
              </a:ext>
            </a:extLst>
          </p:cNvPr>
          <p:cNvPicPr/>
          <p:nvPr/>
        </p:nvPicPr>
        <p:blipFill>
          <a:blip r:embed="rId3"/>
          <a:stretch>
            <a:fillRect/>
          </a:stretch>
        </p:blipFill>
        <p:spPr>
          <a:xfrm>
            <a:off x="6598665" y="2817963"/>
            <a:ext cx="4963849" cy="3533375"/>
          </a:xfrm>
          <a:prstGeom prst="rect">
            <a:avLst/>
          </a:prstGeom>
        </p:spPr>
      </p:pic>
    </p:spTree>
    <p:extLst>
      <p:ext uri="{BB962C8B-B14F-4D97-AF65-F5344CB8AC3E}">
        <p14:creationId xmlns:p14="http://schemas.microsoft.com/office/powerpoint/2010/main" val="3364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CF96-2CC5-4CFD-9579-1D075D9C32EE}"/>
              </a:ext>
            </a:extLst>
          </p:cNvPr>
          <p:cNvSpPr>
            <a:spLocks noGrp="1"/>
          </p:cNvSpPr>
          <p:nvPr>
            <p:ph type="title"/>
          </p:nvPr>
        </p:nvSpPr>
        <p:spPr>
          <a:xfrm>
            <a:off x="735970" y="461672"/>
            <a:ext cx="8534400" cy="1177347"/>
          </a:xfrm>
        </p:spPr>
        <p:txBody>
          <a:bodyPr>
            <a:normAutofit fontScale="90000"/>
          </a:bodyPr>
          <a:lstStyle/>
          <a:p>
            <a:pPr algn="ctr"/>
            <a:r>
              <a:rPr lang="en-US" b="1" dirty="0">
                <a:solidFill>
                  <a:schemeClr val="bg1"/>
                </a:solidFill>
              </a:rPr>
              <a:t>SCREENSHOTS</a:t>
            </a:r>
            <a:br>
              <a:rPr lang="en-US" b="1" dirty="0">
                <a:solidFill>
                  <a:schemeClr val="bg1"/>
                </a:solidFill>
              </a:rPr>
            </a:br>
            <a:r>
              <a:rPr lang="en-US" b="1" dirty="0">
                <a:solidFill>
                  <a:schemeClr val="bg1"/>
                </a:solidFill>
              </a:rPr>
              <a:t>game: </a:t>
            </a:r>
            <a:r>
              <a:rPr lang="en-US" b="1" dirty="0" err="1">
                <a:solidFill>
                  <a:schemeClr val="bg1"/>
                </a:solidFill>
              </a:rPr>
              <a:t>colour</a:t>
            </a:r>
            <a:r>
              <a:rPr lang="en-US" b="1">
                <a:solidFill>
                  <a:schemeClr val="bg1"/>
                </a:solidFill>
              </a:rPr>
              <a:t> game</a:t>
            </a:r>
            <a:endParaRPr lang="en-GB" b="1" dirty="0">
              <a:solidFill>
                <a:schemeClr val="bg1"/>
              </a:solidFill>
            </a:endParaRPr>
          </a:p>
        </p:txBody>
      </p:sp>
      <p:sp>
        <p:nvSpPr>
          <p:cNvPr id="3" name="Content Placeholder 2">
            <a:extLst>
              <a:ext uri="{FF2B5EF4-FFF2-40B4-BE49-F238E27FC236}">
                <a16:creationId xmlns:a16="http://schemas.microsoft.com/office/drawing/2014/main" id="{ECDC6DD4-F282-49F5-9755-52B692BC474E}"/>
              </a:ext>
            </a:extLst>
          </p:cNvPr>
          <p:cNvSpPr>
            <a:spLocks noGrp="1"/>
          </p:cNvSpPr>
          <p:nvPr>
            <p:ph idx="1"/>
          </p:nvPr>
        </p:nvSpPr>
        <p:spPr>
          <a:xfrm>
            <a:off x="649706" y="2273061"/>
            <a:ext cx="8534400" cy="447135"/>
          </a:xfrm>
        </p:spPr>
        <p:txBody>
          <a:bodyPr>
            <a:normAutofit lnSpcReduction="10000"/>
          </a:bodyPr>
          <a:lstStyle/>
          <a:p>
            <a:r>
              <a:rPr lang="en-US" dirty="0"/>
              <a:t>Game 3: </a:t>
            </a:r>
            <a:r>
              <a:rPr lang="en-US" dirty="0" err="1"/>
              <a:t>Colour</a:t>
            </a:r>
            <a:r>
              <a:rPr lang="en-US" dirty="0"/>
              <a:t> Game</a:t>
            </a:r>
          </a:p>
          <a:p>
            <a:endParaRPr lang="en-GB" dirty="0"/>
          </a:p>
        </p:txBody>
      </p:sp>
      <p:pic>
        <p:nvPicPr>
          <p:cNvPr id="4" name="Picture 3">
            <a:extLst>
              <a:ext uri="{FF2B5EF4-FFF2-40B4-BE49-F238E27FC236}">
                <a16:creationId xmlns:a16="http://schemas.microsoft.com/office/drawing/2014/main" id="{691FA651-8FBB-4B33-A199-9FF59512AB22}"/>
              </a:ext>
            </a:extLst>
          </p:cNvPr>
          <p:cNvPicPr/>
          <p:nvPr/>
        </p:nvPicPr>
        <p:blipFill>
          <a:blip r:embed="rId2"/>
          <a:stretch>
            <a:fillRect/>
          </a:stretch>
        </p:blipFill>
        <p:spPr>
          <a:xfrm>
            <a:off x="341638" y="2775161"/>
            <a:ext cx="5492935" cy="3514261"/>
          </a:xfrm>
          <a:prstGeom prst="rect">
            <a:avLst/>
          </a:prstGeom>
        </p:spPr>
      </p:pic>
      <p:pic>
        <p:nvPicPr>
          <p:cNvPr id="5" name="Picture 4">
            <a:extLst>
              <a:ext uri="{FF2B5EF4-FFF2-40B4-BE49-F238E27FC236}">
                <a16:creationId xmlns:a16="http://schemas.microsoft.com/office/drawing/2014/main" id="{E5E8C3EA-55A6-4DBB-BA78-665395C4F2FB}"/>
              </a:ext>
            </a:extLst>
          </p:cNvPr>
          <p:cNvPicPr/>
          <p:nvPr/>
        </p:nvPicPr>
        <p:blipFill>
          <a:blip r:embed="rId3"/>
          <a:stretch>
            <a:fillRect/>
          </a:stretch>
        </p:blipFill>
        <p:spPr>
          <a:xfrm>
            <a:off x="6096000" y="2775162"/>
            <a:ext cx="5189059" cy="3514261"/>
          </a:xfrm>
          <a:prstGeom prst="rect">
            <a:avLst/>
          </a:prstGeom>
        </p:spPr>
      </p:pic>
    </p:spTree>
    <p:extLst>
      <p:ext uri="{BB962C8B-B14F-4D97-AF65-F5344CB8AC3E}">
        <p14:creationId xmlns:p14="http://schemas.microsoft.com/office/powerpoint/2010/main" val="58397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D0A0-EF4C-46A2-AA99-F895F7F9F14C}"/>
              </a:ext>
            </a:extLst>
          </p:cNvPr>
          <p:cNvSpPr>
            <a:spLocks noGrp="1"/>
          </p:cNvSpPr>
          <p:nvPr>
            <p:ph type="title"/>
          </p:nvPr>
        </p:nvSpPr>
        <p:spPr>
          <a:xfrm>
            <a:off x="1492080" y="234928"/>
            <a:ext cx="8534400" cy="1507067"/>
          </a:xfrm>
        </p:spPr>
        <p:txBody>
          <a:bodyPr/>
          <a:lstStyle/>
          <a:p>
            <a:pPr algn="ctr"/>
            <a:r>
              <a:rPr lang="en-IN" b="1" dirty="0" err="1">
                <a:solidFill>
                  <a:schemeClr val="bg1"/>
                </a:solidFill>
              </a:rPr>
              <a:t>ScreenShots</a:t>
            </a:r>
            <a:br>
              <a:rPr lang="en-IN" b="1" dirty="0">
                <a:solidFill>
                  <a:schemeClr val="bg1"/>
                </a:solidFill>
              </a:rPr>
            </a:br>
            <a:r>
              <a:rPr lang="en-IN" b="1" dirty="0">
                <a:solidFill>
                  <a:schemeClr val="bg1"/>
                </a:solidFill>
              </a:rPr>
              <a:t>game: TIC TAC TOE</a:t>
            </a:r>
          </a:p>
        </p:txBody>
      </p:sp>
      <p:pic>
        <p:nvPicPr>
          <p:cNvPr id="4" name="Content Placeholder 3">
            <a:extLst>
              <a:ext uri="{FF2B5EF4-FFF2-40B4-BE49-F238E27FC236}">
                <a16:creationId xmlns:a16="http://schemas.microsoft.com/office/drawing/2014/main" id="{385E0F2B-9E4A-49BC-B01F-E22FB5B38791}"/>
              </a:ext>
            </a:extLst>
          </p:cNvPr>
          <p:cNvPicPr>
            <a:picLocks noGrp="1"/>
          </p:cNvPicPr>
          <p:nvPr>
            <p:ph idx="1"/>
          </p:nvPr>
        </p:nvPicPr>
        <p:blipFill>
          <a:blip r:embed="rId2"/>
          <a:stretch>
            <a:fillRect/>
          </a:stretch>
        </p:blipFill>
        <p:spPr>
          <a:xfrm>
            <a:off x="1370578" y="2018237"/>
            <a:ext cx="3309100" cy="3614737"/>
          </a:xfrm>
          <a:prstGeom prst="rect">
            <a:avLst/>
          </a:prstGeom>
        </p:spPr>
      </p:pic>
      <p:pic>
        <p:nvPicPr>
          <p:cNvPr id="5" name="Picture 4">
            <a:extLst>
              <a:ext uri="{FF2B5EF4-FFF2-40B4-BE49-F238E27FC236}">
                <a16:creationId xmlns:a16="http://schemas.microsoft.com/office/drawing/2014/main" id="{640B0BA8-4571-4923-9BC3-55E8303E8B57}"/>
              </a:ext>
            </a:extLst>
          </p:cNvPr>
          <p:cNvPicPr/>
          <p:nvPr/>
        </p:nvPicPr>
        <p:blipFill>
          <a:blip r:embed="rId3"/>
          <a:stretch>
            <a:fillRect/>
          </a:stretch>
        </p:blipFill>
        <p:spPr>
          <a:xfrm>
            <a:off x="4911724" y="2018236"/>
            <a:ext cx="3220221" cy="3614737"/>
          </a:xfrm>
          <a:prstGeom prst="rect">
            <a:avLst/>
          </a:prstGeom>
        </p:spPr>
      </p:pic>
      <p:pic>
        <p:nvPicPr>
          <p:cNvPr id="6" name="Picture 5">
            <a:extLst>
              <a:ext uri="{FF2B5EF4-FFF2-40B4-BE49-F238E27FC236}">
                <a16:creationId xmlns:a16="http://schemas.microsoft.com/office/drawing/2014/main" id="{E8965E76-49B5-4AC6-A5D3-45CF8D942634}"/>
              </a:ext>
            </a:extLst>
          </p:cNvPr>
          <p:cNvPicPr/>
          <p:nvPr/>
        </p:nvPicPr>
        <p:blipFill>
          <a:blip r:embed="rId4"/>
          <a:stretch>
            <a:fillRect/>
          </a:stretch>
        </p:blipFill>
        <p:spPr>
          <a:xfrm>
            <a:off x="8478165" y="2018235"/>
            <a:ext cx="2965152" cy="3614737"/>
          </a:xfrm>
          <a:prstGeom prst="rect">
            <a:avLst/>
          </a:prstGeom>
        </p:spPr>
      </p:pic>
    </p:spTree>
    <p:extLst>
      <p:ext uri="{BB962C8B-B14F-4D97-AF65-F5344CB8AC3E}">
        <p14:creationId xmlns:p14="http://schemas.microsoft.com/office/powerpoint/2010/main" val="165840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D0A0-EF4C-46A2-AA99-F895F7F9F14C}"/>
              </a:ext>
            </a:extLst>
          </p:cNvPr>
          <p:cNvSpPr>
            <a:spLocks noGrp="1"/>
          </p:cNvSpPr>
          <p:nvPr>
            <p:ph type="title"/>
          </p:nvPr>
        </p:nvSpPr>
        <p:spPr>
          <a:xfrm>
            <a:off x="1492080" y="234928"/>
            <a:ext cx="8534400" cy="1507067"/>
          </a:xfrm>
        </p:spPr>
        <p:txBody>
          <a:bodyPr/>
          <a:lstStyle/>
          <a:p>
            <a:pPr algn="ctr"/>
            <a:r>
              <a:rPr lang="en-IN" b="1" dirty="0" err="1">
                <a:solidFill>
                  <a:schemeClr val="bg1"/>
                </a:solidFill>
              </a:rPr>
              <a:t>ScreenShots</a:t>
            </a:r>
            <a:br>
              <a:rPr lang="en-IN" b="1" dirty="0">
                <a:solidFill>
                  <a:schemeClr val="bg1"/>
                </a:solidFill>
              </a:rPr>
            </a:br>
            <a:r>
              <a:rPr lang="en-IN" b="1" dirty="0">
                <a:solidFill>
                  <a:schemeClr val="bg1"/>
                </a:solidFill>
              </a:rPr>
              <a:t>game: TIC TAC TOE</a:t>
            </a:r>
          </a:p>
        </p:txBody>
      </p:sp>
      <p:pic>
        <p:nvPicPr>
          <p:cNvPr id="7" name="Picture 6">
            <a:extLst>
              <a:ext uri="{FF2B5EF4-FFF2-40B4-BE49-F238E27FC236}">
                <a16:creationId xmlns:a16="http://schemas.microsoft.com/office/drawing/2014/main" id="{B272E1CB-EBAB-442E-BF68-C75AD93AAA79}"/>
              </a:ext>
            </a:extLst>
          </p:cNvPr>
          <p:cNvPicPr/>
          <p:nvPr/>
        </p:nvPicPr>
        <p:blipFill>
          <a:blip r:embed="rId2"/>
          <a:stretch>
            <a:fillRect/>
          </a:stretch>
        </p:blipFill>
        <p:spPr>
          <a:xfrm>
            <a:off x="816745" y="2018235"/>
            <a:ext cx="4474345" cy="3743373"/>
          </a:xfrm>
          <a:prstGeom prst="rect">
            <a:avLst/>
          </a:prstGeom>
        </p:spPr>
      </p:pic>
      <p:pic>
        <p:nvPicPr>
          <p:cNvPr id="9" name="Picture 8">
            <a:extLst>
              <a:ext uri="{FF2B5EF4-FFF2-40B4-BE49-F238E27FC236}">
                <a16:creationId xmlns:a16="http://schemas.microsoft.com/office/drawing/2014/main" id="{C5718FB3-B173-432D-9721-43E74AE70219}"/>
              </a:ext>
            </a:extLst>
          </p:cNvPr>
          <p:cNvPicPr/>
          <p:nvPr/>
        </p:nvPicPr>
        <p:blipFill>
          <a:blip r:embed="rId3"/>
          <a:stretch>
            <a:fillRect/>
          </a:stretch>
        </p:blipFill>
        <p:spPr>
          <a:xfrm>
            <a:off x="6285585" y="2018236"/>
            <a:ext cx="4989056" cy="3743372"/>
          </a:xfrm>
          <a:prstGeom prst="rect">
            <a:avLst/>
          </a:prstGeom>
        </p:spPr>
      </p:pic>
    </p:spTree>
    <p:extLst>
      <p:ext uri="{BB962C8B-B14F-4D97-AF65-F5344CB8AC3E}">
        <p14:creationId xmlns:p14="http://schemas.microsoft.com/office/powerpoint/2010/main" val="66055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D0A0-EF4C-46A2-AA99-F895F7F9F14C}"/>
              </a:ext>
            </a:extLst>
          </p:cNvPr>
          <p:cNvSpPr>
            <a:spLocks noGrp="1"/>
          </p:cNvSpPr>
          <p:nvPr>
            <p:ph type="title"/>
          </p:nvPr>
        </p:nvSpPr>
        <p:spPr>
          <a:xfrm>
            <a:off x="1492080" y="234928"/>
            <a:ext cx="8534400" cy="1507067"/>
          </a:xfrm>
        </p:spPr>
        <p:txBody>
          <a:bodyPr/>
          <a:lstStyle/>
          <a:p>
            <a:pPr algn="ctr"/>
            <a:r>
              <a:rPr lang="en-IN" b="1" dirty="0" err="1">
                <a:solidFill>
                  <a:schemeClr val="bg1"/>
                </a:solidFill>
              </a:rPr>
              <a:t>ScreenShots</a:t>
            </a:r>
            <a:br>
              <a:rPr lang="en-IN" b="1" dirty="0">
                <a:solidFill>
                  <a:schemeClr val="bg1"/>
                </a:solidFill>
              </a:rPr>
            </a:br>
            <a:r>
              <a:rPr lang="en-IN" b="1" dirty="0">
                <a:solidFill>
                  <a:schemeClr val="bg1"/>
                </a:solidFill>
              </a:rPr>
              <a:t>game: TIC TAC TOE</a:t>
            </a:r>
          </a:p>
        </p:txBody>
      </p:sp>
      <p:pic>
        <p:nvPicPr>
          <p:cNvPr id="5" name="Picture 4">
            <a:extLst>
              <a:ext uri="{FF2B5EF4-FFF2-40B4-BE49-F238E27FC236}">
                <a16:creationId xmlns:a16="http://schemas.microsoft.com/office/drawing/2014/main" id="{FA78832E-C45E-407A-B15D-F15E7F0200B2}"/>
              </a:ext>
            </a:extLst>
          </p:cNvPr>
          <p:cNvPicPr/>
          <p:nvPr/>
        </p:nvPicPr>
        <p:blipFill>
          <a:blip r:embed="rId2"/>
          <a:stretch>
            <a:fillRect/>
          </a:stretch>
        </p:blipFill>
        <p:spPr>
          <a:xfrm>
            <a:off x="917360" y="2018236"/>
            <a:ext cx="4989056" cy="3903169"/>
          </a:xfrm>
          <a:prstGeom prst="rect">
            <a:avLst/>
          </a:prstGeom>
        </p:spPr>
      </p:pic>
      <p:pic>
        <p:nvPicPr>
          <p:cNvPr id="6" name="Picture 5">
            <a:extLst>
              <a:ext uri="{FF2B5EF4-FFF2-40B4-BE49-F238E27FC236}">
                <a16:creationId xmlns:a16="http://schemas.microsoft.com/office/drawing/2014/main" id="{F4D8F970-2486-4787-B511-D9986F0DAA2F}"/>
              </a:ext>
            </a:extLst>
          </p:cNvPr>
          <p:cNvPicPr/>
          <p:nvPr/>
        </p:nvPicPr>
        <p:blipFill>
          <a:blip r:embed="rId3"/>
          <a:stretch>
            <a:fillRect/>
          </a:stretch>
        </p:blipFill>
        <p:spPr>
          <a:xfrm>
            <a:off x="7399213" y="2157274"/>
            <a:ext cx="3564709" cy="3515557"/>
          </a:xfrm>
          <a:prstGeom prst="rect">
            <a:avLst/>
          </a:prstGeom>
        </p:spPr>
      </p:pic>
    </p:spTree>
    <p:extLst>
      <p:ext uri="{BB962C8B-B14F-4D97-AF65-F5344CB8AC3E}">
        <p14:creationId xmlns:p14="http://schemas.microsoft.com/office/powerpoint/2010/main" val="56315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2197-44BD-4087-A0ED-6717F114450C}"/>
              </a:ext>
            </a:extLst>
          </p:cNvPr>
          <p:cNvSpPr>
            <a:spLocks noGrp="1"/>
          </p:cNvSpPr>
          <p:nvPr>
            <p:ph type="title"/>
          </p:nvPr>
        </p:nvSpPr>
        <p:spPr>
          <a:xfrm>
            <a:off x="770476" y="312147"/>
            <a:ext cx="8534400" cy="1507067"/>
          </a:xfrm>
        </p:spPr>
        <p:txBody>
          <a:bodyPr/>
          <a:lstStyle/>
          <a:p>
            <a:pPr algn="ctr"/>
            <a:r>
              <a:rPr lang="en-US" b="1" dirty="0">
                <a:solidFill>
                  <a:schemeClr val="bg1"/>
                </a:solidFill>
              </a:rPr>
              <a:t>INTRODUCTION</a:t>
            </a:r>
            <a:endParaRPr lang="en-GB" b="1" dirty="0">
              <a:solidFill>
                <a:schemeClr val="bg1"/>
              </a:solidFill>
            </a:endParaRPr>
          </a:p>
        </p:txBody>
      </p:sp>
      <p:sp>
        <p:nvSpPr>
          <p:cNvPr id="3" name="Content Placeholder 2">
            <a:extLst>
              <a:ext uri="{FF2B5EF4-FFF2-40B4-BE49-F238E27FC236}">
                <a16:creationId xmlns:a16="http://schemas.microsoft.com/office/drawing/2014/main" id="{86A36853-08C6-447A-8A98-BA8CBED4640A}"/>
              </a:ext>
            </a:extLst>
          </p:cNvPr>
          <p:cNvSpPr>
            <a:spLocks noGrp="1"/>
          </p:cNvSpPr>
          <p:nvPr>
            <p:ph idx="1"/>
          </p:nvPr>
        </p:nvSpPr>
        <p:spPr>
          <a:xfrm>
            <a:off x="667109" y="1742537"/>
            <a:ext cx="8821797" cy="3933644"/>
          </a:xfrm>
        </p:spPr>
        <p:txBody>
          <a:bodyPr/>
          <a:lstStyle/>
          <a:p>
            <a:pPr marL="0" indent="0">
              <a:buNone/>
            </a:pPr>
            <a:r>
              <a:rPr lang="en-US" b="1" dirty="0">
                <a:solidFill>
                  <a:schemeClr val="bg1"/>
                </a:solidFill>
              </a:rPr>
              <a:t>A  big reason why we love games so much is because it is an escape from our boring and monotonous lives. They also give us sense of accomplishment. The feeling you get after playing a good game and winning it is unbeatable. Games are such recreational activities of our lives that make us forget everything else. They leave us wanting more.</a:t>
            </a:r>
          </a:p>
          <a:p>
            <a:pPr marL="0" indent="0">
              <a:buNone/>
            </a:pPr>
            <a:r>
              <a:rPr lang="en-US" b="1" dirty="0">
                <a:solidFill>
                  <a:schemeClr val="bg1"/>
                </a:solidFill>
              </a:rPr>
              <a:t>With our knowledge of the python programming language we tried to make some of our favorite games for everyone to enjoy.  We have attempted to give our little spin of these wonderful games, some of which have been a part of our childhoods.</a:t>
            </a:r>
          </a:p>
          <a:p>
            <a:pPr marL="0" indent="0">
              <a:buNone/>
            </a:pPr>
            <a:r>
              <a:rPr lang="en-US" b="1" dirty="0">
                <a:solidFill>
                  <a:schemeClr val="bg1"/>
                </a:solidFill>
              </a:rPr>
              <a:t>These games are for everyone to enjoy, they guide those who are new to the game too. </a:t>
            </a:r>
          </a:p>
          <a:p>
            <a:pPr marL="0" indent="0">
              <a:buNone/>
            </a:pPr>
            <a:endParaRPr lang="en-GB" dirty="0"/>
          </a:p>
        </p:txBody>
      </p:sp>
    </p:spTree>
    <p:extLst>
      <p:ext uri="{BB962C8B-B14F-4D97-AF65-F5344CB8AC3E}">
        <p14:creationId xmlns:p14="http://schemas.microsoft.com/office/powerpoint/2010/main" val="163639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D0A0-EF4C-46A2-AA99-F895F7F9F14C}"/>
              </a:ext>
            </a:extLst>
          </p:cNvPr>
          <p:cNvSpPr>
            <a:spLocks noGrp="1"/>
          </p:cNvSpPr>
          <p:nvPr>
            <p:ph type="title"/>
          </p:nvPr>
        </p:nvSpPr>
        <p:spPr>
          <a:xfrm>
            <a:off x="1492080" y="234928"/>
            <a:ext cx="8534400" cy="1507067"/>
          </a:xfrm>
        </p:spPr>
        <p:txBody>
          <a:bodyPr/>
          <a:lstStyle/>
          <a:p>
            <a:pPr algn="ctr"/>
            <a:r>
              <a:rPr lang="en-IN" b="1" dirty="0" err="1">
                <a:solidFill>
                  <a:schemeClr val="bg1"/>
                </a:solidFill>
              </a:rPr>
              <a:t>ScreenShots</a:t>
            </a:r>
            <a:br>
              <a:rPr lang="en-IN" b="1" dirty="0">
                <a:solidFill>
                  <a:schemeClr val="bg1"/>
                </a:solidFill>
              </a:rPr>
            </a:br>
            <a:r>
              <a:rPr lang="en-IN" b="1" dirty="0">
                <a:solidFill>
                  <a:schemeClr val="bg1"/>
                </a:solidFill>
              </a:rPr>
              <a:t>game: SNAKE GAME</a:t>
            </a:r>
          </a:p>
        </p:txBody>
      </p:sp>
      <p:pic>
        <p:nvPicPr>
          <p:cNvPr id="7" name="Picture 6">
            <a:extLst>
              <a:ext uri="{FF2B5EF4-FFF2-40B4-BE49-F238E27FC236}">
                <a16:creationId xmlns:a16="http://schemas.microsoft.com/office/drawing/2014/main" id="{927551A7-D94B-4E3A-8DA2-656018729C30}"/>
              </a:ext>
            </a:extLst>
          </p:cNvPr>
          <p:cNvPicPr/>
          <p:nvPr/>
        </p:nvPicPr>
        <p:blipFill>
          <a:blip r:embed="rId2"/>
          <a:stretch>
            <a:fillRect/>
          </a:stretch>
        </p:blipFill>
        <p:spPr>
          <a:xfrm>
            <a:off x="1164898" y="2090802"/>
            <a:ext cx="3931920" cy="3954780"/>
          </a:xfrm>
          <a:prstGeom prst="rect">
            <a:avLst/>
          </a:prstGeom>
        </p:spPr>
      </p:pic>
      <p:pic>
        <p:nvPicPr>
          <p:cNvPr id="8" name="Picture 7">
            <a:extLst>
              <a:ext uri="{FF2B5EF4-FFF2-40B4-BE49-F238E27FC236}">
                <a16:creationId xmlns:a16="http://schemas.microsoft.com/office/drawing/2014/main" id="{21FDA4B7-76D1-44A1-9E10-BF12B2BB8967}"/>
              </a:ext>
            </a:extLst>
          </p:cNvPr>
          <p:cNvPicPr/>
          <p:nvPr/>
        </p:nvPicPr>
        <p:blipFill>
          <a:blip r:embed="rId3"/>
          <a:stretch>
            <a:fillRect/>
          </a:stretch>
        </p:blipFill>
        <p:spPr>
          <a:xfrm>
            <a:off x="6096000" y="2090802"/>
            <a:ext cx="4104443" cy="3679683"/>
          </a:xfrm>
          <a:prstGeom prst="rect">
            <a:avLst/>
          </a:prstGeom>
        </p:spPr>
      </p:pic>
    </p:spTree>
    <p:extLst>
      <p:ext uri="{BB962C8B-B14F-4D97-AF65-F5344CB8AC3E}">
        <p14:creationId xmlns:p14="http://schemas.microsoft.com/office/powerpoint/2010/main" val="4621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D0A0-EF4C-46A2-AA99-F895F7F9F14C}"/>
              </a:ext>
            </a:extLst>
          </p:cNvPr>
          <p:cNvSpPr>
            <a:spLocks noGrp="1"/>
          </p:cNvSpPr>
          <p:nvPr>
            <p:ph type="title"/>
          </p:nvPr>
        </p:nvSpPr>
        <p:spPr>
          <a:xfrm>
            <a:off x="1492080" y="234928"/>
            <a:ext cx="8534400" cy="1507067"/>
          </a:xfrm>
        </p:spPr>
        <p:txBody>
          <a:bodyPr/>
          <a:lstStyle/>
          <a:p>
            <a:pPr algn="ctr"/>
            <a:r>
              <a:rPr lang="en-IN" b="1" dirty="0" err="1">
                <a:solidFill>
                  <a:schemeClr val="bg1"/>
                </a:solidFill>
              </a:rPr>
              <a:t>ScreenShots</a:t>
            </a:r>
            <a:br>
              <a:rPr lang="en-IN" b="1" dirty="0">
                <a:solidFill>
                  <a:schemeClr val="bg1"/>
                </a:solidFill>
              </a:rPr>
            </a:br>
            <a:r>
              <a:rPr lang="en-IN" b="1" dirty="0">
                <a:solidFill>
                  <a:schemeClr val="bg1"/>
                </a:solidFill>
              </a:rPr>
              <a:t>game: SNAKE GAME</a:t>
            </a:r>
          </a:p>
        </p:txBody>
      </p:sp>
      <p:pic>
        <p:nvPicPr>
          <p:cNvPr id="5" name="Picture 4">
            <a:extLst>
              <a:ext uri="{FF2B5EF4-FFF2-40B4-BE49-F238E27FC236}">
                <a16:creationId xmlns:a16="http://schemas.microsoft.com/office/drawing/2014/main" id="{A8D88E1B-E29E-439F-A0EC-3CBB135BDBF9}"/>
              </a:ext>
            </a:extLst>
          </p:cNvPr>
          <p:cNvPicPr/>
          <p:nvPr/>
        </p:nvPicPr>
        <p:blipFill>
          <a:blip r:embed="rId2"/>
          <a:stretch>
            <a:fillRect/>
          </a:stretch>
        </p:blipFill>
        <p:spPr>
          <a:xfrm>
            <a:off x="1022328" y="2090802"/>
            <a:ext cx="4623870" cy="3803971"/>
          </a:xfrm>
          <a:prstGeom prst="rect">
            <a:avLst/>
          </a:prstGeom>
        </p:spPr>
      </p:pic>
      <p:pic>
        <p:nvPicPr>
          <p:cNvPr id="6" name="Picture 5">
            <a:extLst>
              <a:ext uri="{FF2B5EF4-FFF2-40B4-BE49-F238E27FC236}">
                <a16:creationId xmlns:a16="http://schemas.microsoft.com/office/drawing/2014/main" id="{14761BBE-A118-4C5D-83ED-46C5EA221D1F}"/>
              </a:ext>
            </a:extLst>
          </p:cNvPr>
          <p:cNvPicPr/>
          <p:nvPr/>
        </p:nvPicPr>
        <p:blipFill>
          <a:blip r:embed="rId3"/>
          <a:stretch>
            <a:fillRect/>
          </a:stretch>
        </p:blipFill>
        <p:spPr>
          <a:xfrm>
            <a:off x="6414980" y="2024109"/>
            <a:ext cx="5161502" cy="3870663"/>
          </a:xfrm>
          <a:prstGeom prst="rect">
            <a:avLst/>
          </a:prstGeom>
        </p:spPr>
      </p:pic>
    </p:spTree>
    <p:extLst>
      <p:ext uri="{BB962C8B-B14F-4D97-AF65-F5344CB8AC3E}">
        <p14:creationId xmlns:p14="http://schemas.microsoft.com/office/powerpoint/2010/main" val="395339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0C64-6EAB-4E15-8DF9-3417DCC24BAC}"/>
              </a:ext>
            </a:extLst>
          </p:cNvPr>
          <p:cNvSpPr>
            <a:spLocks noGrp="1"/>
          </p:cNvSpPr>
          <p:nvPr>
            <p:ph type="title"/>
          </p:nvPr>
        </p:nvSpPr>
        <p:spPr>
          <a:xfrm>
            <a:off x="666960" y="386911"/>
            <a:ext cx="8534400" cy="1016320"/>
          </a:xfrm>
        </p:spPr>
        <p:txBody>
          <a:bodyPr/>
          <a:lstStyle/>
          <a:p>
            <a:pPr algn="ctr"/>
            <a:r>
              <a:rPr lang="en-US" b="1" dirty="0">
                <a:solidFill>
                  <a:schemeClr val="bg1"/>
                </a:solidFill>
              </a:rPr>
              <a:t>conclusion</a:t>
            </a:r>
            <a:endParaRPr lang="en-GB" b="1" dirty="0">
              <a:solidFill>
                <a:schemeClr val="bg1"/>
              </a:solidFill>
            </a:endParaRPr>
          </a:p>
        </p:txBody>
      </p:sp>
      <p:sp>
        <p:nvSpPr>
          <p:cNvPr id="3" name="Content Placeholder 2">
            <a:extLst>
              <a:ext uri="{FF2B5EF4-FFF2-40B4-BE49-F238E27FC236}">
                <a16:creationId xmlns:a16="http://schemas.microsoft.com/office/drawing/2014/main" id="{9C851266-C9B7-4A0C-AC93-989EF073B50D}"/>
              </a:ext>
            </a:extLst>
          </p:cNvPr>
          <p:cNvSpPr>
            <a:spLocks noGrp="1"/>
          </p:cNvSpPr>
          <p:nvPr>
            <p:ph idx="1"/>
          </p:nvPr>
        </p:nvSpPr>
        <p:spPr>
          <a:xfrm>
            <a:off x="1619382" y="1192064"/>
            <a:ext cx="8534400" cy="4778395"/>
          </a:xfrm>
        </p:spPr>
        <p:txBody>
          <a:bodyPr/>
          <a:lstStyle/>
          <a:p>
            <a:pPr marL="0" indent="0" algn="ctr">
              <a:buNone/>
            </a:pPr>
            <a:r>
              <a:rPr lang="en-US" dirty="0"/>
              <a:t> </a:t>
            </a:r>
            <a:r>
              <a:rPr lang="en-US" b="1" dirty="0">
                <a:solidFill>
                  <a:schemeClr val="bg1"/>
                </a:solidFill>
              </a:rPr>
              <a:t>This Gaming Arcade constituents numerous concepts we learnt in our python programming language classes. Our understanding drove us to make this amazing project that we are proud to present to the world. </a:t>
            </a:r>
          </a:p>
          <a:p>
            <a:pPr marL="0" indent="0" algn="ctr">
              <a:buNone/>
            </a:pPr>
            <a:r>
              <a:rPr lang="en-US" b="1" dirty="0">
                <a:solidFill>
                  <a:schemeClr val="bg1"/>
                </a:solidFill>
              </a:rPr>
              <a:t>We absolutely enjoyed this experience that gave us an opportunity to create these games and taught us something as well. </a:t>
            </a:r>
          </a:p>
          <a:p>
            <a:pPr marL="0" indent="0" algn="ctr">
              <a:buNone/>
            </a:pPr>
            <a:r>
              <a:rPr lang="en-US" b="1" dirty="0">
                <a:solidFill>
                  <a:schemeClr val="bg1"/>
                </a:solidFill>
              </a:rPr>
              <a:t>This is the just the beginning of something great. We wish to add more games once we learn more concepts.  We also wish to implement more levels and complexities in  the games in the future.</a:t>
            </a:r>
            <a:endParaRPr lang="en-GB" b="1" dirty="0">
              <a:solidFill>
                <a:schemeClr val="bg1"/>
              </a:solidFill>
            </a:endParaRPr>
          </a:p>
        </p:txBody>
      </p:sp>
    </p:spTree>
    <p:extLst>
      <p:ext uri="{BB962C8B-B14F-4D97-AF65-F5344CB8AC3E}">
        <p14:creationId xmlns:p14="http://schemas.microsoft.com/office/powerpoint/2010/main" val="109103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057-D330-4FEA-9ABE-3CD9ABC175A4}"/>
              </a:ext>
            </a:extLst>
          </p:cNvPr>
          <p:cNvSpPr>
            <a:spLocks noGrp="1"/>
          </p:cNvSpPr>
          <p:nvPr>
            <p:ph type="title"/>
          </p:nvPr>
        </p:nvSpPr>
        <p:spPr>
          <a:xfrm>
            <a:off x="776077" y="478924"/>
            <a:ext cx="8534400" cy="1507067"/>
          </a:xfrm>
        </p:spPr>
        <p:txBody>
          <a:bodyPr/>
          <a:lstStyle/>
          <a:p>
            <a:pPr algn="ctr"/>
            <a:r>
              <a:rPr lang="en-US" b="1" dirty="0">
                <a:solidFill>
                  <a:schemeClr val="bg1"/>
                </a:solidFill>
              </a:rPr>
              <a:t>SOFTWARE AND API USED</a:t>
            </a:r>
            <a:endParaRPr lang="en-GB" b="1" dirty="0">
              <a:solidFill>
                <a:schemeClr val="bg1"/>
              </a:solidFill>
            </a:endParaRPr>
          </a:p>
        </p:txBody>
      </p:sp>
      <p:sp>
        <p:nvSpPr>
          <p:cNvPr id="3" name="Content Placeholder 2">
            <a:extLst>
              <a:ext uri="{FF2B5EF4-FFF2-40B4-BE49-F238E27FC236}">
                <a16:creationId xmlns:a16="http://schemas.microsoft.com/office/drawing/2014/main" id="{F430C747-FAAB-42B5-9297-2A287EC4E8F7}"/>
              </a:ext>
            </a:extLst>
          </p:cNvPr>
          <p:cNvSpPr>
            <a:spLocks noGrp="1"/>
          </p:cNvSpPr>
          <p:nvPr>
            <p:ph idx="1"/>
          </p:nvPr>
        </p:nvSpPr>
        <p:spPr>
          <a:xfrm>
            <a:off x="804681" y="2169543"/>
            <a:ext cx="8534400" cy="3615267"/>
          </a:xfrm>
        </p:spPr>
        <p:txBody>
          <a:bodyPr>
            <a:normAutofit fontScale="92500" lnSpcReduction="20000"/>
          </a:bodyPr>
          <a:lstStyle/>
          <a:p>
            <a:pPr marL="0" indent="0">
              <a:buNone/>
            </a:pPr>
            <a:r>
              <a:rPr lang="en-US" b="1" dirty="0">
                <a:solidFill>
                  <a:schemeClr val="bg1"/>
                </a:solidFill>
              </a:rPr>
              <a:t>1. PYTHON IDLE </a:t>
            </a:r>
          </a:p>
          <a:p>
            <a:pPr marL="0" indent="0">
              <a:buNone/>
            </a:pPr>
            <a:r>
              <a:rPr lang="en-US" b="1" dirty="0">
                <a:solidFill>
                  <a:schemeClr val="bg1"/>
                </a:solidFill>
              </a:rPr>
              <a:t>It is the graphical user interface used for python development. It is portable and can be run on all major platforms. The libraries we have used are:</a:t>
            </a:r>
          </a:p>
          <a:p>
            <a:pPr>
              <a:buFont typeface="Wingdings" panose="05000000000000000000" pitchFamily="2" charset="2"/>
              <a:buChar char="§"/>
            </a:pPr>
            <a:r>
              <a:rPr lang="en-GB" b="1" dirty="0" err="1">
                <a:solidFill>
                  <a:schemeClr val="bg1"/>
                </a:solidFill>
              </a:rPr>
              <a:t>Tkinter</a:t>
            </a:r>
            <a:endParaRPr lang="en-GB" b="1" dirty="0">
              <a:solidFill>
                <a:schemeClr val="bg1"/>
              </a:solidFill>
            </a:endParaRPr>
          </a:p>
          <a:p>
            <a:pPr>
              <a:buFont typeface="Wingdings" panose="05000000000000000000" pitchFamily="2" charset="2"/>
              <a:buChar char="§"/>
            </a:pPr>
            <a:r>
              <a:rPr lang="en-GB" b="1" dirty="0" err="1">
                <a:solidFill>
                  <a:schemeClr val="bg1"/>
                </a:solidFill>
              </a:rPr>
              <a:t>Sqlite</a:t>
            </a:r>
            <a:endParaRPr lang="en-GB" b="1" dirty="0">
              <a:solidFill>
                <a:schemeClr val="bg1"/>
              </a:solidFill>
            </a:endParaRPr>
          </a:p>
          <a:p>
            <a:pPr>
              <a:buFont typeface="Wingdings" panose="05000000000000000000" pitchFamily="2" charset="2"/>
              <a:buChar char="§"/>
            </a:pPr>
            <a:r>
              <a:rPr lang="en-GB" b="1" dirty="0" err="1">
                <a:solidFill>
                  <a:schemeClr val="bg1"/>
                </a:solidFill>
              </a:rPr>
              <a:t>Pygame</a:t>
            </a:r>
            <a:endParaRPr lang="en-GB" b="1" dirty="0">
              <a:solidFill>
                <a:schemeClr val="bg1"/>
              </a:solidFill>
            </a:endParaRPr>
          </a:p>
          <a:p>
            <a:pPr>
              <a:buFont typeface="Wingdings" panose="05000000000000000000" pitchFamily="2" charset="2"/>
              <a:buChar char="§"/>
            </a:pPr>
            <a:r>
              <a:rPr lang="en-GB" b="1" dirty="0" err="1">
                <a:solidFill>
                  <a:schemeClr val="bg1"/>
                </a:solidFill>
              </a:rPr>
              <a:t>MessageBox</a:t>
            </a:r>
            <a:endParaRPr lang="en-GB" b="1" dirty="0">
              <a:solidFill>
                <a:schemeClr val="bg1"/>
              </a:solidFill>
            </a:endParaRPr>
          </a:p>
          <a:p>
            <a:pPr>
              <a:buFont typeface="Wingdings" panose="05000000000000000000" pitchFamily="2" charset="2"/>
              <a:buChar char="§"/>
            </a:pPr>
            <a:r>
              <a:rPr lang="en-GB" b="1" dirty="0">
                <a:solidFill>
                  <a:schemeClr val="bg1"/>
                </a:solidFill>
              </a:rPr>
              <a:t>Random </a:t>
            </a:r>
          </a:p>
          <a:p>
            <a:pPr>
              <a:buFont typeface="Wingdings" panose="05000000000000000000" pitchFamily="2" charset="2"/>
              <a:buChar char="§"/>
            </a:pPr>
            <a:r>
              <a:rPr lang="en-GB" b="1" dirty="0">
                <a:solidFill>
                  <a:schemeClr val="bg1"/>
                </a:solidFill>
              </a:rPr>
              <a:t>PIL</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354813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174A-E96B-4F5C-96CE-5762DB404544}"/>
              </a:ext>
            </a:extLst>
          </p:cNvPr>
          <p:cNvSpPr>
            <a:spLocks noGrp="1"/>
          </p:cNvSpPr>
          <p:nvPr>
            <p:ph type="title"/>
          </p:nvPr>
        </p:nvSpPr>
        <p:spPr>
          <a:xfrm>
            <a:off x="649707" y="241540"/>
            <a:ext cx="8534400" cy="1507067"/>
          </a:xfrm>
        </p:spPr>
        <p:txBody>
          <a:bodyPr/>
          <a:lstStyle/>
          <a:p>
            <a:pPr algn="ctr"/>
            <a:r>
              <a:rPr lang="en-US" b="1" dirty="0">
                <a:solidFill>
                  <a:schemeClr val="bg1"/>
                </a:solidFill>
              </a:rPr>
              <a:t>SOFTWARE AND API USED</a:t>
            </a:r>
            <a:endParaRPr lang="en-GB" b="1" dirty="0">
              <a:solidFill>
                <a:schemeClr val="bg1"/>
              </a:solidFill>
            </a:endParaRPr>
          </a:p>
        </p:txBody>
      </p:sp>
      <p:sp>
        <p:nvSpPr>
          <p:cNvPr id="3" name="Content Placeholder 2">
            <a:extLst>
              <a:ext uri="{FF2B5EF4-FFF2-40B4-BE49-F238E27FC236}">
                <a16:creationId xmlns:a16="http://schemas.microsoft.com/office/drawing/2014/main" id="{C26F64FF-6496-445B-801A-C7E916C581CE}"/>
              </a:ext>
            </a:extLst>
          </p:cNvPr>
          <p:cNvSpPr>
            <a:spLocks noGrp="1"/>
          </p:cNvSpPr>
          <p:nvPr>
            <p:ph idx="1"/>
          </p:nvPr>
        </p:nvSpPr>
        <p:spPr>
          <a:xfrm>
            <a:off x="649707" y="1328469"/>
            <a:ext cx="8534400" cy="4306818"/>
          </a:xfrm>
        </p:spPr>
        <p:txBody>
          <a:bodyPr/>
          <a:lstStyle/>
          <a:p>
            <a:pPr marL="0" indent="0">
              <a:buNone/>
            </a:pPr>
            <a:r>
              <a:rPr lang="en-US" b="1" dirty="0">
                <a:solidFill>
                  <a:schemeClr val="bg1"/>
                </a:solidFill>
              </a:rPr>
              <a:t> 2. SQLITE3</a:t>
            </a:r>
          </a:p>
          <a:p>
            <a:pPr marL="0" indent="0">
              <a:buNone/>
            </a:pPr>
            <a:r>
              <a:rPr lang="en-US" sz="1900" b="1" dirty="0">
                <a:solidFill>
                  <a:schemeClr val="bg1"/>
                </a:solidFill>
              </a:rPr>
              <a:t>It is a relational database management system contained in a C library. Rather than being a client-server database engine, its embedded into the end program. It is portable, reliable and ACID complaint. It also is lightweight and gives better performance.</a:t>
            </a:r>
          </a:p>
          <a:p>
            <a:pPr marL="0" indent="0">
              <a:buNone/>
            </a:pPr>
            <a:endParaRPr lang="en-US" sz="1900" b="1" dirty="0">
              <a:solidFill>
                <a:schemeClr val="bg1"/>
              </a:solidFill>
            </a:endParaRPr>
          </a:p>
          <a:p>
            <a:pPr marL="0" indent="0">
              <a:buNone/>
            </a:pPr>
            <a:r>
              <a:rPr lang="en-GB" b="1" dirty="0">
                <a:solidFill>
                  <a:schemeClr val="bg1"/>
                </a:solidFill>
              </a:rPr>
              <a:t>3. DB BROWSER</a:t>
            </a:r>
          </a:p>
          <a:p>
            <a:pPr marL="0" indent="0">
              <a:buNone/>
            </a:pPr>
            <a:r>
              <a:rPr lang="en-GB" sz="1900" b="1" dirty="0">
                <a:solidFill>
                  <a:schemeClr val="bg1"/>
                </a:solidFill>
              </a:rPr>
              <a:t>Since it isnt possible to read the data directly from the SQL file, we require the help of this browser to navigate through the system and its data. It is compatible with </a:t>
            </a:r>
            <a:r>
              <a:rPr lang="en-GB" sz="1900" b="1" dirty="0" err="1">
                <a:solidFill>
                  <a:schemeClr val="bg1"/>
                </a:solidFill>
              </a:rPr>
              <a:t>sqlite</a:t>
            </a:r>
            <a:r>
              <a:rPr lang="en-GB" sz="1900" b="1" dirty="0">
                <a:solidFill>
                  <a:schemeClr val="bg1"/>
                </a:solidFill>
              </a:rPr>
              <a:t> and is visual, open source tool used for creating, designing and updating databases. </a:t>
            </a:r>
          </a:p>
        </p:txBody>
      </p:sp>
    </p:spTree>
    <p:extLst>
      <p:ext uri="{BB962C8B-B14F-4D97-AF65-F5344CB8AC3E}">
        <p14:creationId xmlns:p14="http://schemas.microsoft.com/office/powerpoint/2010/main" val="372059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D26D-545F-4486-801A-92CC53634683}"/>
              </a:ext>
            </a:extLst>
          </p:cNvPr>
          <p:cNvSpPr>
            <a:spLocks noGrp="1"/>
          </p:cNvSpPr>
          <p:nvPr>
            <p:ph type="title"/>
          </p:nvPr>
        </p:nvSpPr>
        <p:spPr>
          <a:xfrm>
            <a:off x="643805" y="369656"/>
            <a:ext cx="8534400" cy="1507067"/>
          </a:xfrm>
        </p:spPr>
        <p:txBody>
          <a:bodyPr/>
          <a:lstStyle/>
          <a:p>
            <a:pPr algn="ctr"/>
            <a:r>
              <a:rPr lang="en-US" dirty="0"/>
              <a:t>LAYOUTS (UI DESIGN)</a:t>
            </a:r>
            <a:endParaRPr lang="en-GB" dirty="0"/>
          </a:p>
        </p:txBody>
      </p:sp>
      <p:sp>
        <p:nvSpPr>
          <p:cNvPr id="6" name="Content Placeholder 5">
            <a:extLst>
              <a:ext uri="{FF2B5EF4-FFF2-40B4-BE49-F238E27FC236}">
                <a16:creationId xmlns:a16="http://schemas.microsoft.com/office/drawing/2014/main" id="{A659F300-A51F-43CB-BB3E-0127C37C195A}"/>
              </a:ext>
            </a:extLst>
          </p:cNvPr>
          <p:cNvSpPr>
            <a:spLocks noGrp="1"/>
          </p:cNvSpPr>
          <p:nvPr>
            <p:ph idx="1"/>
          </p:nvPr>
        </p:nvSpPr>
        <p:spPr>
          <a:xfrm>
            <a:off x="684212" y="685800"/>
            <a:ext cx="8534400" cy="5802544"/>
          </a:xfrm>
        </p:spPr>
        <p:txBody>
          <a:bodyPr/>
          <a:lstStyle/>
          <a:p>
            <a:pPr marL="0" indent="0">
              <a:buNone/>
            </a:pPr>
            <a:endParaRPr lang="en-US" b="1" dirty="0">
              <a:solidFill>
                <a:schemeClr val="bg1"/>
              </a:solidFill>
            </a:endParaRPr>
          </a:p>
          <a:p>
            <a:pPr marL="0" indent="0">
              <a:buNone/>
            </a:pPr>
            <a:endParaRPr lang="en-US" b="1" dirty="0">
              <a:solidFill>
                <a:schemeClr val="bg1"/>
              </a:solidFill>
            </a:endParaRPr>
          </a:p>
          <a:p>
            <a:pPr marL="0" indent="0">
              <a:buNone/>
            </a:pPr>
            <a:endParaRPr lang="en-US" b="1" dirty="0">
              <a:solidFill>
                <a:schemeClr val="bg1"/>
              </a:solidFill>
            </a:endParaRPr>
          </a:p>
          <a:p>
            <a:pPr marL="0" indent="0">
              <a:buNone/>
            </a:pPr>
            <a:r>
              <a:rPr lang="en-US" b="1" dirty="0">
                <a:solidFill>
                  <a:schemeClr val="bg1"/>
                </a:solidFill>
              </a:rPr>
              <a:t>We have implemented 5 games in our project. They are :</a:t>
            </a:r>
          </a:p>
          <a:p>
            <a:pPr>
              <a:buFont typeface="Wingdings" panose="05000000000000000000" pitchFamily="2" charset="2"/>
              <a:buChar char="§"/>
            </a:pPr>
            <a:r>
              <a:rPr lang="en-US" b="1" u="sng" dirty="0">
                <a:solidFill>
                  <a:schemeClr val="bg1"/>
                </a:solidFill>
              </a:rPr>
              <a:t>Guess the Logo Game</a:t>
            </a:r>
            <a:r>
              <a:rPr lang="en-US" b="1" dirty="0">
                <a:solidFill>
                  <a:schemeClr val="bg1"/>
                </a:solidFill>
              </a:rPr>
              <a:t>( user must guess the name of popular logos by looking at the image)</a:t>
            </a:r>
          </a:p>
          <a:p>
            <a:pPr>
              <a:buFont typeface="Wingdings" panose="05000000000000000000" pitchFamily="2" charset="2"/>
              <a:buChar char="§"/>
            </a:pPr>
            <a:r>
              <a:rPr lang="en-US" b="1" u="sng" dirty="0">
                <a:solidFill>
                  <a:schemeClr val="bg1"/>
                </a:solidFill>
              </a:rPr>
              <a:t>Hangman Game </a:t>
            </a:r>
            <a:r>
              <a:rPr lang="en-US" b="1" dirty="0">
                <a:solidFill>
                  <a:schemeClr val="bg1"/>
                </a:solidFill>
              </a:rPr>
              <a:t>(the user must name all the letters of the word before losing all the lives)</a:t>
            </a:r>
          </a:p>
          <a:p>
            <a:pPr>
              <a:buFont typeface="Wingdings" panose="05000000000000000000" pitchFamily="2" charset="2"/>
              <a:buChar char="§"/>
            </a:pPr>
            <a:r>
              <a:rPr lang="en-US" b="1" u="sng" dirty="0">
                <a:solidFill>
                  <a:schemeClr val="bg1"/>
                </a:solidFill>
              </a:rPr>
              <a:t>Snake Game</a:t>
            </a:r>
            <a:r>
              <a:rPr lang="en-US" b="1" dirty="0">
                <a:solidFill>
                  <a:schemeClr val="bg1"/>
                </a:solidFill>
              </a:rPr>
              <a:t>( the user must navigate the snake to eat food to increase speed and avoid being killed by the corners or itself)</a:t>
            </a:r>
          </a:p>
          <a:p>
            <a:pPr>
              <a:buFont typeface="Wingdings" panose="05000000000000000000" pitchFamily="2" charset="2"/>
              <a:buChar char="§"/>
            </a:pPr>
            <a:r>
              <a:rPr lang="en-US" b="1" u="sng" dirty="0">
                <a:solidFill>
                  <a:schemeClr val="bg1"/>
                </a:solidFill>
              </a:rPr>
              <a:t>Tic Tac Toe </a:t>
            </a:r>
            <a:r>
              <a:rPr lang="en-US" b="1" dirty="0">
                <a:solidFill>
                  <a:schemeClr val="bg1"/>
                </a:solidFill>
              </a:rPr>
              <a:t>(2 players play a game of X and O and the person who has the first his 3 symbols in  a row wins)</a:t>
            </a:r>
          </a:p>
          <a:p>
            <a:pPr>
              <a:buFont typeface="Wingdings" panose="05000000000000000000" pitchFamily="2" charset="2"/>
              <a:buChar char="§"/>
            </a:pPr>
            <a:r>
              <a:rPr lang="en-US" b="1" u="sng" dirty="0" err="1">
                <a:solidFill>
                  <a:schemeClr val="bg1"/>
                </a:solidFill>
              </a:rPr>
              <a:t>Colour</a:t>
            </a:r>
            <a:r>
              <a:rPr lang="en-US" b="1" u="sng" dirty="0">
                <a:solidFill>
                  <a:schemeClr val="bg1"/>
                </a:solidFill>
              </a:rPr>
              <a:t> Game </a:t>
            </a:r>
            <a:r>
              <a:rPr lang="en-US" b="1" dirty="0">
                <a:solidFill>
                  <a:schemeClr val="bg1"/>
                </a:solidFill>
              </a:rPr>
              <a:t>(the player must enter the </a:t>
            </a:r>
            <a:r>
              <a:rPr lang="en-US" b="1" dirty="0" err="1">
                <a:solidFill>
                  <a:schemeClr val="bg1"/>
                </a:solidFill>
              </a:rPr>
              <a:t>colour</a:t>
            </a:r>
            <a:r>
              <a:rPr lang="en-US" b="1" dirty="0">
                <a:solidFill>
                  <a:schemeClr val="bg1"/>
                </a:solidFill>
              </a:rPr>
              <a:t> of the word and not the name to score points before the timer runs out)</a:t>
            </a:r>
            <a:endParaRPr lang="en-US" b="1" u="sng" dirty="0">
              <a:solidFill>
                <a:schemeClr val="bg1"/>
              </a:solidFill>
            </a:endParaRPr>
          </a:p>
          <a:p>
            <a:pPr>
              <a:buFont typeface="Wingdings" panose="05000000000000000000" pitchFamily="2" charset="2"/>
              <a:buChar char="§"/>
            </a:pPr>
            <a:endParaRPr lang="en-US"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306754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B67B-8A8E-4F6A-94E7-AF5EB0449928}"/>
              </a:ext>
            </a:extLst>
          </p:cNvPr>
          <p:cNvSpPr>
            <a:spLocks noGrp="1"/>
          </p:cNvSpPr>
          <p:nvPr>
            <p:ph type="title"/>
          </p:nvPr>
        </p:nvSpPr>
        <p:spPr>
          <a:xfrm>
            <a:off x="724469" y="386909"/>
            <a:ext cx="8534400" cy="1507067"/>
          </a:xfrm>
        </p:spPr>
        <p:txBody>
          <a:bodyPr/>
          <a:lstStyle/>
          <a:p>
            <a:pPr algn="ctr"/>
            <a:r>
              <a:rPr lang="en-US" b="1" dirty="0" err="1">
                <a:solidFill>
                  <a:schemeClr val="bg1"/>
                </a:solidFill>
              </a:rPr>
              <a:t>LAYouts</a:t>
            </a:r>
            <a:r>
              <a:rPr lang="en-US" b="1" dirty="0">
                <a:solidFill>
                  <a:schemeClr val="bg1"/>
                </a:solidFill>
              </a:rPr>
              <a:t> (</a:t>
            </a:r>
            <a:r>
              <a:rPr lang="en-US" b="1" dirty="0" err="1">
                <a:solidFill>
                  <a:schemeClr val="bg1"/>
                </a:solidFill>
              </a:rPr>
              <a:t>ui</a:t>
            </a:r>
            <a:r>
              <a:rPr lang="en-US" b="1" dirty="0">
                <a:solidFill>
                  <a:schemeClr val="bg1"/>
                </a:solidFill>
              </a:rPr>
              <a:t> design)</a:t>
            </a:r>
            <a:endParaRPr lang="en-GB" b="1" dirty="0">
              <a:solidFill>
                <a:schemeClr val="bg1"/>
              </a:solidFill>
            </a:endParaRPr>
          </a:p>
        </p:txBody>
      </p:sp>
      <p:sp>
        <p:nvSpPr>
          <p:cNvPr id="3" name="Content Placeholder 2">
            <a:extLst>
              <a:ext uri="{FF2B5EF4-FFF2-40B4-BE49-F238E27FC236}">
                <a16:creationId xmlns:a16="http://schemas.microsoft.com/office/drawing/2014/main" id="{D0CD1288-51DD-46A7-9E14-4A9949E61F62}"/>
              </a:ext>
            </a:extLst>
          </p:cNvPr>
          <p:cNvSpPr>
            <a:spLocks noGrp="1"/>
          </p:cNvSpPr>
          <p:nvPr>
            <p:ph idx="1"/>
          </p:nvPr>
        </p:nvSpPr>
        <p:spPr>
          <a:xfrm>
            <a:off x="672711" y="2012830"/>
            <a:ext cx="8534400" cy="787879"/>
          </a:xfrm>
        </p:spPr>
        <p:txBody>
          <a:bodyPr/>
          <a:lstStyle/>
          <a:p>
            <a:r>
              <a:rPr lang="en-US" dirty="0"/>
              <a:t>Welcome page (to login or register)</a:t>
            </a:r>
            <a:endParaRPr lang="en-GB" dirty="0"/>
          </a:p>
        </p:txBody>
      </p:sp>
      <p:pic>
        <p:nvPicPr>
          <p:cNvPr id="4" name="Picture 3">
            <a:extLst>
              <a:ext uri="{FF2B5EF4-FFF2-40B4-BE49-F238E27FC236}">
                <a16:creationId xmlns:a16="http://schemas.microsoft.com/office/drawing/2014/main" id="{364E0613-E5A2-4329-9116-809CB28CC058}"/>
              </a:ext>
            </a:extLst>
          </p:cNvPr>
          <p:cNvPicPr/>
          <p:nvPr/>
        </p:nvPicPr>
        <p:blipFill>
          <a:blip r:embed="rId2"/>
          <a:stretch>
            <a:fillRect/>
          </a:stretch>
        </p:blipFill>
        <p:spPr>
          <a:xfrm>
            <a:off x="724469" y="2919563"/>
            <a:ext cx="6421563" cy="3386383"/>
          </a:xfrm>
          <a:prstGeom prst="rect">
            <a:avLst/>
          </a:prstGeom>
        </p:spPr>
      </p:pic>
    </p:spTree>
    <p:extLst>
      <p:ext uri="{BB962C8B-B14F-4D97-AF65-F5344CB8AC3E}">
        <p14:creationId xmlns:p14="http://schemas.microsoft.com/office/powerpoint/2010/main" val="325327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5BBA-ACA2-42DF-81C4-B309C826F293}"/>
              </a:ext>
            </a:extLst>
          </p:cNvPr>
          <p:cNvSpPr>
            <a:spLocks noGrp="1"/>
          </p:cNvSpPr>
          <p:nvPr>
            <p:ph type="title"/>
          </p:nvPr>
        </p:nvSpPr>
        <p:spPr>
          <a:xfrm>
            <a:off x="574944" y="530682"/>
            <a:ext cx="8534400" cy="1507067"/>
          </a:xfrm>
        </p:spPr>
        <p:txBody>
          <a:bodyPr/>
          <a:lstStyle/>
          <a:p>
            <a:pPr algn="ctr"/>
            <a:r>
              <a:rPr lang="en-US" b="1" dirty="0">
                <a:solidFill>
                  <a:schemeClr val="bg1"/>
                </a:solidFill>
              </a:rPr>
              <a:t>Layouts (</a:t>
            </a:r>
            <a:r>
              <a:rPr lang="en-US" b="1" dirty="0" err="1">
                <a:solidFill>
                  <a:schemeClr val="bg1"/>
                </a:solidFill>
              </a:rPr>
              <a:t>ui</a:t>
            </a:r>
            <a:r>
              <a:rPr lang="en-US" b="1" dirty="0">
                <a:solidFill>
                  <a:schemeClr val="bg1"/>
                </a:solidFill>
              </a:rPr>
              <a:t> design)</a:t>
            </a:r>
            <a:endParaRPr lang="en-GB" b="1" dirty="0">
              <a:solidFill>
                <a:schemeClr val="bg1"/>
              </a:solidFill>
            </a:endParaRPr>
          </a:p>
        </p:txBody>
      </p:sp>
      <p:sp>
        <p:nvSpPr>
          <p:cNvPr id="3" name="Content Placeholder 2">
            <a:extLst>
              <a:ext uri="{FF2B5EF4-FFF2-40B4-BE49-F238E27FC236}">
                <a16:creationId xmlns:a16="http://schemas.microsoft.com/office/drawing/2014/main" id="{1EFDE8DA-53FF-4127-AB57-3633EF54936C}"/>
              </a:ext>
            </a:extLst>
          </p:cNvPr>
          <p:cNvSpPr>
            <a:spLocks noGrp="1"/>
          </p:cNvSpPr>
          <p:nvPr>
            <p:ph idx="1"/>
          </p:nvPr>
        </p:nvSpPr>
        <p:spPr>
          <a:xfrm>
            <a:off x="661058" y="2150854"/>
            <a:ext cx="8534400" cy="977660"/>
          </a:xfrm>
        </p:spPr>
        <p:txBody>
          <a:bodyPr/>
          <a:lstStyle/>
          <a:p>
            <a:r>
              <a:rPr lang="en-US" dirty="0"/>
              <a:t>Login Page (enter the username and password)</a:t>
            </a:r>
            <a:endParaRPr lang="en-GB" dirty="0"/>
          </a:p>
        </p:txBody>
      </p:sp>
      <p:pic>
        <p:nvPicPr>
          <p:cNvPr id="5" name="Picture 4">
            <a:extLst>
              <a:ext uri="{FF2B5EF4-FFF2-40B4-BE49-F238E27FC236}">
                <a16:creationId xmlns:a16="http://schemas.microsoft.com/office/drawing/2014/main" id="{D4CC1003-BAAA-4839-9625-978FDA2842C0}"/>
              </a:ext>
            </a:extLst>
          </p:cNvPr>
          <p:cNvPicPr/>
          <p:nvPr/>
        </p:nvPicPr>
        <p:blipFill>
          <a:blip r:embed="rId2"/>
          <a:stretch>
            <a:fillRect/>
          </a:stretch>
        </p:blipFill>
        <p:spPr>
          <a:xfrm>
            <a:off x="865505" y="2989123"/>
            <a:ext cx="6363431" cy="3566952"/>
          </a:xfrm>
          <a:prstGeom prst="rect">
            <a:avLst/>
          </a:prstGeom>
        </p:spPr>
      </p:pic>
    </p:spTree>
    <p:extLst>
      <p:ext uri="{BB962C8B-B14F-4D97-AF65-F5344CB8AC3E}">
        <p14:creationId xmlns:p14="http://schemas.microsoft.com/office/powerpoint/2010/main" val="311407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A3D0-5912-4B04-923F-E880E6597027}"/>
              </a:ext>
            </a:extLst>
          </p:cNvPr>
          <p:cNvSpPr>
            <a:spLocks noGrp="1"/>
          </p:cNvSpPr>
          <p:nvPr>
            <p:ph type="title"/>
          </p:nvPr>
        </p:nvSpPr>
        <p:spPr>
          <a:xfrm>
            <a:off x="574944" y="139619"/>
            <a:ext cx="8534400" cy="1507067"/>
          </a:xfrm>
        </p:spPr>
        <p:txBody>
          <a:bodyPr/>
          <a:lstStyle/>
          <a:p>
            <a:pPr algn="ctr"/>
            <a:r>
              <a:rPr lang="en-US" b="1" dirty="0">
                <a:solidFill>
                  <a:schemeClr val="bg1"/>
                </a:solidFill>
              </a:rPr>
              <a:t>LAYOUTS (UI DESIGN)</a:t>
            </a:r>
            <a:endParaRPr lang="en-GB" b="1" dirty="0">
              <a:solidFill>
                <a:schemeClr val="bg1"/>
              </a:solidFill>
            </a:endParaRPr>
          </a:p>
        </p:txBody>
      </p:sp>
      <p:sp>
        <p:nvSpPr>
          <p:cNvPr id="3" name="Content Placeholder 2">
            <a:extLst>
              <a:ext uri="{FF2B5EF4-FFF2-40B4-BE49-F238E27FC236}">
                <a16:creationId xmlns:a16="http://schemas.microsoft.com/office/drawing/2014/main" id="{71D5ADE1-03B3-4A66-B136-26F30988C878}"/>
              </a:ext>
            </a:extLst>
          </p:cNvPr>
          <p:cNvSpPr>
            <a:spLocks noGrp="1"/>
          </p:cNvSpPr>
          <p:nvPr>
            <p:ph idx="1"/>
          </p:nvPr>
        </p:nvSpPr>
        <p:spPr>
          <a:xfrm>
            <a:off x="494431" y="1777042"/>
            <a:ext cx="8534400" cy="1253705"/>
          </a:xfrm>
        </p:spPr>
        <p:txBody>
          <a:bodyPr/>
          <a:lstStyle/>
          <a:p>
            <a:r>
              <a:rPr lang="en-US" dirty="0"/>
              <a:t>Register Page (enter details to register for gaming arcade)</a:t>
            </a:r>
            <a:endParaRPr lang="en-GB" dirty="0"/>
          </a:p>
        </p:txBody>
      </p:sp>
      <p:pic>
        <p:nvPicPr>
          <p:cNvPr id="4" name="Picture 3">
            <a:extLst>
              <a:ext uri="{FF2B5EF4-FFF2-40B4-BE49-F238E27FC236}">
                <a16:creationId xmlns:a16="http://schemas.microsoft.com/office/drawing/2014/main" id="{6123E11B-82EA-4777-A9CB-B8585057E4A4}"/>
              </a:ext>
            </a:extLst>
          </p:cNvPr>
          <p:cNvPicPr/>
          <p:nvPr/>
        </p:nvPicPr>
        <p:blipFill>
          <a:blip r:embed="rId2"/>
          <a:stretch>
            <a:fillRect/>
          </a:stretch>
        </p:blipFill>
        <p:spPr>
          <a:xfrm>
            <a:off x="914729" y="2787410"/>
            <a:ext cx="6199188" cy="3596137"/>
          </a:xfrm>
          <a:prstGeom prst="rect">
            <a:avLst/>
          </a:prstGeom>
        </p:spPr>
      </p:pic>
    </p:spTree>
    <p:extLst>
      <p:ext uri="{BB962C8B-B14F-4D97-AF65-F5344CB8AC3E}">
        <p14:creationId xmlns:p14="http://schemas.microsoft.com/office/powerpoint/2010/main" val="285679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4AB4-22F5-447B-817F-A6F369399E5D}"/>
              </a:ext>
            </a:extLst>
          </p:cNvPr>
          <p:cNvSpPr>
            <a:spLocks noGrp="1"/>
          </p:cNvSpPr>
          <p:nvPr>
            <p:ph type="title"/>
          </p:nvPr>
        </p:nvSpPr>
        <p:spPr>
          <a:xfrm>
            <a:off x="684212" y="294894"/>
            <a:ext cx="8534400" cy="1507067"/>
          </a:xfrm>
        </p:spPr>
        <p:txBody>
          <a:bodyPr/>
          <a:lstStyle/>
          <a:p>
            <a:pPr algn="ctr"/>
            <a:r>
              <a:rPr lang="en-US" b="1" dirty="0">
                <a:solidFill>
                  <a:schemeClr val="bg1"/>
                </a:solidFill>
              </a:rPr>
              <a:t>LAYOUTS (UI DESIGN)</a:t>
            </a:r>
            <a:endParaRPr lang="en-GB" b="1" dirty="0">
              <a:solidFill>
                <a:schemeClr val="bg1"/>
              </a:solidFill>
            </a:endParaRPr>
          </a:p>
        </p:txBody>
      </p:sp>
      <p:sp>
        <p:nvSpPr>
          <p:cNvPr id="3" name="Content Placeholder 2">
            <a:extLst>
              <a:ext uri="{FF2B5EF4-FFF2-40B4-BE49-F238E27FC236}">
                <a16:creationId xmlns:a16="http://schemas.microsoft.com/office/drawing/2014/main" id="{3840D24E-621B-4D23-B60D-F0AFB16B8F70}"/>
              </a:ext>
            </a:extLst>
          </p:cNvPr>
          <p:cNvSpPr>
            <a:spLocks noGrp="1"/>
          </p:cNvSpPr>
          <p:nvPr>
            <p:ph idx="1"/>
          </p:nvPr>
        </p:nvSpPr>
        <p:spPr>
          <a:xfrm>
            <a:off x="684212" y="1985514"/>
            <a:ext cx="8534400" cy="1022230"/>
          </a:xfrm>
        </p:spPr>
        <p:txBody>
          <a:bodyPr/>
          <a:lstStyle/>
          <a:p>
            <a:r>
              <a:rPr lang="en-US" dirty="0"/>
              <a:t>Scoreboard (displays the scores of all the games stored of the user)</a:t>
            </a:r>
          </a:p>
        </p:txBody>
      </p:sp>
      <p:pic>
        <p:nvPicPr>
          <p:cNvPr id="4" name="Picture 3">
            <a:extLst>
              <a:ext uri="{FF2B5EF4-FFF2-40B4-BE49-F238E27FC236}">
                <a16:creationId xmlns:a16="http://schemas.microsoft.com/office/drawing/2014/main" id="{A4C488DE-3B57-4F15-A26A-8C59FAFE3865}"/>
              </a:ext>
            </a:extLst>
          </p:cNvPr>
          <p:cNvPicPr/>
          <p:nvPr/>
        </p:nvPicPr>
        <p:blipFill rotWithShape="1">
          <a:blip r:embed="rId2"/>
          <a:srcRect l="660" t="846" b="-1"/>
          <a:stretch/>
        </p:blipFill>
        <p:spPr>
          <a:xfrm>
            <a:off x="862642" y="3519577"/>
            <a:ext cx="7769523" cy="1834551"/>
          </a:xfrm>
          <a:prstGeom prst="rect">
            <a:avLst/>
          </a:prstGeom>
        </p:spPr>
      </p:pic>
    </p:spTree>
    <p:extLst>
      <p:ext uri="{BB962C8B-B14F-4D97-AF65-F5344CB8AC3E}">
        <p14:creationId xmlns:p14="http://schemas.microsoft.com/office/powerpoint/2010/main" val="7023900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705</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AIGDT</vt:lpstr>
      <vt:lpstr>Century Gothic</vt:lpstr>
      <vt:lpstr>Franklin Gothic Medium</vt:lpstr>
      <vt:lpstr>Wingdings</vt:lpstr>
      <vt:lpstr>Wingdings 3</vt:lpstr>
      <vt:lpstr>Slice</vt:lpstr>
      <vt:lpstr>GAMING ARCADE</vt:lpstr>
      <vt:lpstr>INTRODUCTION</vt:lpstr>
      <vt:lpstr>SOFTWARE AND API USED</vt:lpstr>
      <vt:lpstr>SOFTWARE AND API USED</vt:lpstr>
      <vt:lpstr>LAYOUTS (UI DESIGN)</vt:lpstr>
      <vt:lpstr>LAYouts (ui design)</vt:lpstr>
      <vt:lpstr>Layouts (ui design)</vt:lpstr>
      <vt:lpstr>LAYOUTS (UI DESIGN)</vt:lpstr>
      <vt:lpstr>LAYOUTS (UI DESIGN)</vt:lpstr>
      <vt:lpstr>Layouts (ui design)</vt:lpstr>
      <vt:lpstr>Layouts (ui design)</vt:lpstr>
      <vt:lpstr>Layouts (ui design)</vt:lpstr>
      <vt:lpstr>SCREENSHOTS game: guess the logo</vt:lpstr>
      <vt:lpstr>SCREENSHOTS game: guess the logo</vt:lpstr>
      <vt:lpstr>SCREENSHOTS game: hangman</vt:lpstr>
      <vt:lpstr>SCREENSHOTS game: colour game</vt:lpstr>
      <vt:lpstr>ScreenShots game: TIC TAC TOE</vt:lpstr>
      <vt:lpstr>ScreenShots game: TIC TAC TOE</vt:lpstr>
      <vt:lpstr>ScreenShots game: TIC TAC TOE</vt:lpstr>
      <vt:lpstr>ScreenShots game: SNAKE GAME</vt:lpstr>
      <vt:lpstr>ScreenShots game: SNAKE GAME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Rathod</dc:creator>
  <cp:lastModifiedBy>Vaishnavi Rathod</cp:lastModifiedBy>
  <cp:revision>21</cp:revision>
  <dcterms:created xsi:type="dcterms:W3CDTF">2020-04-05T08:48:34Z</dcterms:created>
  <dcterms:modified xsi:type="dcterms:W3CDTF">2020-04-05T16:06:15Z</dcterms:modified>
</cp:coreProperties>
</file>