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2" d="100"/>
          <a:sy n="5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6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7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8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9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5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80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916376" y="2495012"/>
            <a:ext cx="8610599" cy="22250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VAISHNAVI G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NMI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222402983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.computer science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Annai Therasa Arts and science college madaras university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"/>
          <p:cNvSpPr/>
          <p:nvPr/>
        </p:nvSpPr>
        <p:spPr>
          <a:xfrm rot="0">
            <a:off x="752474" y="6486037"/>
            <a:ext cx="1773554" cy="3238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67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2857456" y="1414155"/>
            <a:ext cx="6037075" cy="4678803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3" name="矩形"/>
          <p:cNvSpPr/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9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4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1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2" name="文本框"/>
          <p:cNvSpPr txBox="1"/>
          <p:nvPr/>
        </p:nvSpPr>
        <p:spPr>
          <a:xfrm rot="0">
            <a:off x="984077" y="2476462"/>
            <a:ext cx="7493043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https://github.com/vaishnavi10987/NM2025.git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20" cy="1261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altLang="en-US" baseline="0" b="1" cap="none" sz="4250" i="0" kern="0" lang="zh-CN" spc="0" strike="noStrike" u="none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4" cy="3238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512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4" name="矩形"/>
          <p:cNvSpPr/>
          <p:nvPr/>
        </p:nvSpPr>
        <p:spPr>
          <a:xfrm rot="0">
            <a:off x="961372" y="1466351"/>
            <a:ext cx="6658628" cy="44729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altLang="zh-CN" baseline="0" b="0" cap="none" sz="20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altLang="zh-CN" baseline="0" b="0" cap="none" sz="20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12611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3" name="矩形"/>
          <p:cNvSpPr/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lvl="2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en-US" baseline="0" b="0" cap="none" sz="1800" i="0" kern="1200" lang="zh-CN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altLang="zh-CN" baseline="0" b="0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altLang="zh-CN" baseline="0" b="1" cap="none" sz="1800" i="0" kern="1200" lang="en-US" spc="0" strike="noStrike" u="none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altLang="zh-CN" baseline="0" b="0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17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2" name="矩形"/>
          <p:cNvSpPr/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1" name="矩形"/>
          <p:cNvSpPr/>
          <p:nvPr/>
        </p:nvSpPr>
        <p:spPr>
          <a:xfrm rot="0">
            <a:off x="3124200" y="1857375"/>
            <a:ext cx="6553200" cy="36918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8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9" name="矩形"/>
          <p:cNvSpPr/>
          <p:nvPr/>
        </p:nvSpPr>
        <p:spPr>
          <a:xfrm rot="0">
            <a:off x="609599" y="920165"/>
            <a:ext cx="10439400" cy="51606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altLang="zh-CN" baseline="0" b="1" cap="none" sz="1800" i="0" kern="1200" lang="en-US" spc="0" strike="noStrike" u="none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altLang="zh-CN" baseline="0" b="1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-285750" lvl="1" marL="74295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4" name="矩形"/>
          <p:cNvSpPr/>
          <p:nvPr/>
        </p:nvSpPr>
        <p:spPr>
          <a:xfrm rot="0">
            <a:off x="762000" y="1066800"/>
            <a:ext cx="9372599" cy="5311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altLang="zh-CN" baseline="0" b="1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altLang="zh-CN" baseline="0" b="1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altLang="zh-CN" baseline="0" b="0" cap="none" sz="1600" i="0" kern="1200" lang="en-US" spc="0" strike="noStrike" u="none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algn="l" indent="-342900" lvl="1" marL="80010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algn="l" pos="457200"/>
              </a:tabLst>
            </a:pP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altLang="zh-CN" baseline="0" b="0" cap="none" sz="1600" i="0" kern="1200" lang="en-US" spc="0" strike="noStrike" u="none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2025-09-03T08:01:09Z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50ee5f0d13cb4cd6a6643399c2c24ffa</vt:lpwstr>
  </property>
</Properties>
</file>